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2" r:id="rId2"/>
    <p:sldId id="256" r:id="rId3"/>
    <p:sldId id="263" r:id="rId4"/>
    <p:sldId id="257" r:id="rId5"/>
    <p:sldId id="264" r:id="rId6"/>
    <p:sldId id="265" r:id="rId7"/>
    <p:sldId id="266" r:id="rId8"/>
    <p:sldId id="267" r:id="rId9"/>
    <p:sldId id="268" r:id="rId10"/>
    <p:sldId id="26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8:59:50.815"/>
    </inkml:context>
    <inkml:brush xml:id="br0">
      <inkml:brushProperty name="width" value="0.2" units="cm"/>
      <inkml:brushProperty name="height" value="0.2" units="cm"/>
      <inkml:brushProperty name="color" value="#FF0000"/>
    </inkml:brush>
  </inkml:definitions>
  <inkml:trace contextRef="#ctx0" brushRef="#br0">571 603 2336,'-10'-28'424,"6"22"-367,1-1 1,-2 1 0,1-1-1,-1 1 1,1 1-1,-2-1 1,1 1 0,-1 0-1,1 0 1,-1 0-1,-1 1 1,1 0-1,-1 0 1,1 0 0,-1 1-1,0 0 1,0 1-1,-1 0 1,1 0-1,0 0 1,-1 1 0,1 0-1,-1 0 1,0 1-1,1 0 1,-1 0-1,1 1 1,-1 0 0,1 0-1,-1 1 1,1 0-1,0 0 1,-5 3-58,-3-1 33,10-3-11,1 1 0,-1-1 0,1 1 0,-1 0 0,1 0 0,0 1 0,0-1 1,0 1-1,0 0 0,0 0 0,0 1-22,-25 24 121,1 1 1,1 1 0,2 1-1,2 1 1,0 1-1,-14 30-121,25-39 92,1 1-1,1 0 1,1 1 0,1 1-1,2-1 1,-1 9-92,0-4 61,1 8 240,4 30 124,4 35-425,-2-98 47,0 1 0,1-1 0,0 1 0,0-1-1,0 0 1,1 1 0,0-1 0,0 0 0,1 0-1,0 0 1,0 0-47,7 13 72,21 36 36,-15-38 139,-4-10-198,1 0-1,0-2 1,1 1 0,-1-2 0,1 0 0,0 0 0,0-2 0,0 1-1,0-2 1,1 0 0,-1-1 0,0 0 0,1-1 0,1-1-49,8 1 24,-16 0-16,-1 1-1,1-1 1,-1-1-1,0 1 0,1-1 1,-1 0-1,0-1 1,5-2-8,48-20 40,2-9-32,-40 17-10,-2 0 1,0-2 0,-1 0-1,3-4 2,-11 9-35,0 0 0,-1-1 0,-1 0-1,0-1 1,-1 0 0,0 0-1,-1 0 1,-1-1 0,-1 0 35,9-23-741,28-69-4299</inkml:trace>
  <inkml:trace contextRef="#ctx0" brushRef="#br0" timeOffset="347.617">817 689 5024,'-5'4'-2,"1"1"1,0 0-1,1 0 0,-1 0 1,1 0-1,0 1 1,0-1-1,0 1 0,1 0 1,0-1-1,0 1 0,1 0 1,-1 0-1,1 4 2,1-9 0,-14 62-1,11-47 1,-3 15 3,2 1 1,1-1-1,1 1 1,2 0-1,1 2-3,3 39 81,3 0 0,14 55-81,-17-104 13,-2-18 3,-1 0 0,1 1 0,0-1 0,0 0 1,0 0-1,1 0 0,0 0 0,0-1 0,1 1-16,4 6 46,-1-1-1,1 0 1,1-1 0,3 4-46,-8-9 24,1-1 0,-1 0 0,1 0 1,0 0-1,0-1 0,0 1 0,0-1 1,1 0-1,-1-1 0,1 1 0,0-1 0,1 0-24,-1-1 29,0 0 0,0 0-1,0-1 1,0 0 0,0 0-1,0-1 1,0 1 0,0-1-1,0 0 1,-1-1 0,1 0-1,0 1 1,-1-2 0,1 1-1,-1-1 1,1 0 0,-1 0-1,0 0 1,0-1 0,-1 0-1,1 0 1,0-1-29,20-18 134,-10 9-74,-1-1 1,0 0-1,-1-1 1,3-5-61,14-25 126,-2-2 1,-3-1-1,-1-2 0,10-33-126,5-45 151,24-63 216,-43 276-1135,-9-32-3832</inkml:trace>
  <inkml:trace contextRef="#ctx0" brushRef="#br0" timeOffset="820.843">1955 699 2248,'1'4'169,"4"77"566,-2 14 712,-8 49-1447,-7-41 401,-15 89 1004,35-213-1180,0 5-191,18-65 143,-17 51-130,75-221 335,-75 228-358,30-58 138,-14 34-48,1 2 1,3 1 0,2 2-1,8-8-114,-36 48 17,0-1-1,-1 1 0,1 0 0,0 0 1,0 0-1,1 0 0,-1 0 0,0 1 1,0-1-1,1 1 0,-1 0 0,1 0 1,-1 0-1,1 1 0,0-1 0,-1 1 1,1 0-1,0 0 0,1 0-16,-1 0 15,-3 0-6,1 0-1,-1 1 1,1-1-1,-1 0 1,1 1-1,-1-1 1,0 1 0,1 0-1,-1-1 1,0 1-1,1 0 1,-1 0-1,0 0 1,0 0-1,0 0 1,0 0-1,0 0 1,0 0-1,0 0 1,0 0-1,0 1 1,0-1-1,-1 0 1,1 1-1,0-1-8,1 3 21,14 39-980,-2 4-3954</inkml:trace>
  <inkml:trace contextRef="#ctx0" brushRef="#br0" timeOffset="1232.64">2629 403 3592,'6'6'54,"0"1"0,0-1 1,0 1-1,-1 0 0,-1 0 0,1 1 1,-1-1-1,0 1 0,-1 0 0,1 0 1,-2 0-1,3 8-54,2 15 311,-1 1 0,1 21-311,-4-36 19,6 62 217,-6 14 190,-6 58-426,1-126 17,-8 46 76,-32 79 160,41-148-185,1-2 17,0-3-3,-1-1-71,1-1 1,0 0-1,0 1 0,1-1 1,0 1-1,-1-1 1,1 1-1,1 0 0,-1-1 1,1 1-1,0-2-11,1-2 28,7-25 25,34-91 86,0 23 206,19-28-345,5 15 150,41-59 2,-85 143-31,-1 8-63,1 1 1,1 1-1,25-15-58,-26 26 120,-14 8-99,1 1-1,-1 0 1,0 0 0,0 1 0,1 0 0,-1 1 0,0 0-1,5 2-20,-2 6 115,-5 1-74,-1 0-1,0 1 1,-1-1-1,-1 1 1,1 1-1,-2-1 1,0 0-1,0 2-40,5 24-469,-2 1 1,-1 5 468,3 22-4700</inkml:trace>
  <inkml:trace contextRef="#ctx0" brushRef="#br0" timeOffset="1803.803">3341 867 1712,'25'26'106,"-7"-7"168,1-1 0,0 0 0,1-2-1,7 4-273,-18-14 114,1 0 1,-1-1-1,1 0 0,0 0 0,0-1 0,4 1-114,-9-4 32,0 0 0,0 0 1,0 0-1,0-1 0,0 1 0,0-1 0,0 0 0,0-1 1,0 1-1,0-1 0,-1 0 0,1 0 0,0-1 0,0 1 1,0-1-1,-1 0 0,1-1 0,-1 1 0,2-2-32,13-9 75,1-1 1,-2-1-1,0-1 0,-1 0 0,0-2-75,-10 10 50,0 0-1,-1-1 1,0 0-1,0 0 1,-1 0 0,0-1-1,-1 0 1,0 0-1,0 0 1,-1 0-1,-1-1 1,0 1-1,1-7-49,-1 3 34,-1 9-3,-1 1-1,1 0 1,-1-1-1,0 1 0,0 0 1,0-1-1,-1 1 1,0 0-1,0-1 1,-1-2-31,0-3 52,0 1 1,-1-1-1,0 1 1,-1 0-1,0 0 0,0 0 1,-1 1-1,0-1 1,0 1-1,-1 0 0,0 1 1,-1-1-1,0 1 1,0 1-1,0-1 1,-1 1-1,0 1 0,0-1 1,-1 1-53,7 4 15,0 0 0,1 1-1,-1-1 1,0 1 0,1 0 0,-1 0 0,0-1 0,0 1 0,0 0-1,1 0 1,-1 1 0,0-1 0,0 0 0,1 1 0,-1-1 0,0 1-1,1-1 1,-1 1 0,0 0 0,1-1 0,-1 1 0,0 1-15,-3 1 39,-6 3 12,1 0 1,-1 1-1,2 0 0,-1 1 0,1 0 0,0 0 0,1 1 0,0 0 0,0 1 0,1 0 0,0 0 0,-3 6-51,-10 19 106,2 1 0,-8 22-106,23-51 2,-6 16 52,1 1-1,1 0 1,1 0 0,1 1-1,1 0 1,0 16-54,1-15 30,0 6 53,0 0-1,3 0 0,0 0 1,5 28-83,-2-37 27,-2-9 7,1 0 0,0-1 0,2 1-1,-1-1 1,2 0 0,0 0-1,0 0 1,1-1 0,5 9-34,-3-7 26,-4-8-5,0 0 0,0 1 0,1-1 0,0-1 0,0 1 1,0-1-1,1 0 0,0 0 0,0 0 0,0-1 0,1 0 0,-1 0 0,1-1 1,0 0-1,0 0-21,2 1 20,13 2 87,7-7-49,1-1 0,0-1 0,-1-2 0,0-1 0,0-1 0,24-10-58,37-15-1102,0-2-4504</inkml:trace>
  <inkml:trace contextRef="#ctx0" brushRef="#br0" timeOffset="2686.261">4454 733 3320,'1'-2'113,"6"-5"18,-5 6-109,-1 1-1,0-1 1,0 0 0,0 1 0,1-1 0,-1 1 0,0-1-1,1 1 1,-1 0 0,0 0 0,1-1 0,-1 1-1,0 0 1,1 0 0,-1 0 0,1 1 0,-1-1-1,0 0 1,1 0 0,-1 1 0,0-1 0,1 1-1,-1-1 1,0 1 0,0 0 0,0-1 0,1 1-1,-1 0 1,0 0 0,0 0 0,1 0-22,2 3 40,1-1 0,-1 1 0,0 0 0,0 0 0,-1 1 0,1-1 0,-1 1 0,2 2-40,6 12 51,-1 1 0,-2-1 0,0 1 1,0 1-1,-2-1 0,-1 1 0,0 0 0,-1 6-51,-1-2 20,-1-11 0,-1 0 1,-1 0 0,0-1 0,-1 1-1,-1 0 1,0 1-21,0 4 17,0 20 49,-2 0 0,-2-1 0,-2 0 1,-1 0-1,-2-1 0,-2 0 0,-16 33-66,22-56 16,-12 21 230,0 0 0,-20 26-246,37-60 188,2-1 57,0-24 327,4 10-497,1 1-1,0 0 0,1 0 1,0 1-1,1-1 0,0 1 1,1 1-1,1-1 0,4-3-74,-1-2 54,54-89 541,-35 54-163,28-33-432,52-50 396,-107 130-369,0 1 0,1-1 1,0 1-1,0 0 0,0 0 0,0 0 1,0 1-1,1 0 0,-1 0 0,1 0 1,0 0-1,0 1 0,0 0 0,0 1 1,1-1-1,-1 1 0,0 0 1,2 1-29,-8 0 4,14 2 45,15 21 4,-25-17-50,0 0 0,-1 0-1,0 1 1,0-1 0,0 1 0,1 5-2,8 35-9,-2 0 0,1 29 9,-3-24-5,-6-36-12,1 0-1,1 0 1,1 0 0,0-1-1,1 0 1,0 0 0,1 0-1,4 4 18,-8-16-10,0 0 0,0-1 0,0 1-1,0-1 1,0 0 0,1 0-1,-1 0 1,1 0 0,-1-1 0,1 1-1,0-1 1,0 0 0,-1 0-1,1-1 1,0 1 0,0-1-1,0 1 1,0-1 0,0-1 10,1 2-15,11-4-85,18-11 54,0-1 1,-1-2 0,-1-2-1,-1 0 1,0-2 0,-1-2 45,-17 12-11,-1-1 0,0-1 0,0 0 1,-1 0-1,-1-1 0,-1 0 0,0-1 0,5-10 11,-3 6-5,8-14-6,-2-2 0,-1 1 0,-2-2 0,9-32 11,-14 39-3,25-83-15,-25 73 16,22-95 1,-5-10 1,-4-7 0,-6 23 0,-7 48 1,-6 3 12,-3 72-11,-1 0 1,1 0-1,-2 0 0,1 0 1,0 0-1,-1 1 1,0-1-1,0 0 0,0 1 1,-1-1-1,1 1 0,-2-1-2,3 4 1,1 0 0,-1 1 0,0-1 0,0 1 1,1 0-1,-1-1 0,0 1 0,0-1 0,0 1 0,1 0 0,-1 0 0,0 0 0,0-1 0,0 1 0,0 0 0,0 0 0,0 0 0,0 0 0,1 0 0,-1 1 0,0-1 0,0 0 0,0 0 0,0 0 0,0 1 0,1-1 0,-1 0 0,0 1 0,0-1 0,1 1 0,-1-1 0,0 1 0,0 0 0,1-1 0,-1 1-1,-16 14 6,9 0 14,-10 49 8,-2 21-28,2 4 23,4 1-1,3 17-22,5-44 7,-7 84-1,8 38-4,9-12-2,11-33 0,11-27 0,-20-94 0,1 0 0,0 0 0,4 4 0,25 31 0,-2-21 0,-31-31 0,0 0 0,0-1 0,0 0 0,0 1 0,1-1 0,-1 0 0,0-1 0,0 1 0,1 0 0,1-1 0,-1 0 0,0 0 0,0 0 0,0 0 0,0-1 0,0 0 0,-1 1 0,1-1 0,0-1 0,0 1 0,9-5-79,-1-1 0,-1 0 0,1-1 0,-1 0 0,0-1 0,-1 0 1,5-5 78,-6 6-512,47-45-4808</inkml:trace>
  <inkml:trace contextRef="#ctx0" brushRef="#br0" timeOffset="3067.418">5412 448 3864,'2'4'34,"1"0"0,0-1 0,1 1 0,-1 0 0,1-1 0,-1 0 0,1 0 0,0 0 0,0 0 0,1 0 0,-1-1 0,1 1-34,5 0 59,0-1 0,1 0-1,-1 0 1,0-1 0,1 0 0,1-1-59,52 4 181,19 2 240,0-4 0,28-5-421,-32-6 237,0-4 0,-1-2 1,28-13-238,-74 14 296,-31 13-324,-1 1 1,1-1-1,-1 1 0,0-1 1,1 1-1,-1-1 1,0 0-1,1 1 0,-1-1 1,0 1-1,0-1 0,0 0 1,1 1-1,-1-1 1,0 0-1,0 1 0,0-1 1,0 0-1,0 1 0,0-1 1,0 0-1,0 1 1,-1-1-1,1 0 0,0 1 1,0-1-1,0 0 0,-1 0 28,-4-13-3746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8:59:45.168"/>
    </inkml:context>
    <inkml:brush xml:id="br0">
      <inkml:brushProperty name="width" value="0.2" units="cm"/>
      <inkml:brushProperty name="height" value="0.2" units="cm"/>
      <inkml:brushProperty name="color" value="#FF0000"/>
    </inkml:brush>
  </inkml:definitions>
  <inkml:trace contextRef="#ctx0" brushRef="#br0">344 341 5744,'0'0'128,"0"0"30,0 0 125,0 0 40,0 6 18,-3 47 22,-3 0 0,-1 0 0,-8 21-363,8-38 94,-20 87 67,-83 220 200,65-180-218,14-36-45,-51 190 429,71-280-292,12-37-136,5-7-7,-4 4-81,0 1-1,-1 0 1,1-1 0,-1 1 0,0-1 0,1 0 0,-1 0 0,-1 1 0,1-1 0,0 0-1,0-1-10,4-15 17,26-73 51,54-222 76,-57 203-95,55-197 27,-51 175-57,-26 105-17,1-7 8,2 0-1,1 1 0,1 0 0,2 0 0,1 1 0,6-6-9,-5 13 6,2 1 0,0 0 0,2 1-1,1 2 1,8-8-6,27-8 3,-47 34-2,0 1 0,0 0 0,0 0 0,0 0 0,8 0-1,-10 2 1,1 0-1,-1 1 0,1-1 0,0 1 0,0 1 1,3 0-1,-5 0 0,1 0 0,-1 0 0,0 1 0,0 0 0,0 0 0,0 0 0,2 1 0,29 26 0,-5 10 0,-26-32 0,-1 1 0,-1 0 0,1-1 0,-2 1 0,3 6 0,6 59 0,-7 25 1,-11 135 8,2-134 18,-7 21-27,-2 18 43,-4 116 230,12 9-273,14-78 604,-4-193-506,-4 7-96,1 1 0,-1 0 0,0-1 0,1 1-1,-1-1 1,0 1 0,0-1 0,1 1-1,-1-1 1,0 1 0,0-1 0,0 1-1,0-1 1,0 1 0,0-1 0,0 1-1,0-1 1,0 1 0,0-1 0,0 0-1,0 1 1,0-1 0,0 1 0,0-1-1,0 1 1,-1-1 0,1 1 0,0-1 0,0 1-1,-1 0 1,1-1 0,0 1 0,-1-1-1,1 1 1,0-1 0,-1 1 0,1 0-1,-1-1 1,1 1 0,0 0 0,-1-1-2,-45-45-1328,16 16-5552</inkml:trace>
  <inkml:trace contextRef="#ctx0" brushRef="#br0" timeOffset="397.311">153 825 2968,'-15'-2'1089,"27"-4"-839,41-3 44,256-8 602,-236 16-645,-1 3-1,1 2 1,22 8-251,13 5 629,-108-17-618,1-1 0,-1 1 0,0 0 0,1 0 0,-1 0-1,0-1 1,0 1 0,1 0 0,-1 0 0,0-1 0,0 1-1,0 0 1,1-1 0,-1 1 0,0 0 0,0-1 0,0 1-1,0 0 1,0-1 0,0 1 0,0 0 0,1-1 0,-1 1-1,0 0 1,0-1 0,0 1 0,0-1 0,-1 1 0,1 0-1,0-1 1,0 1 0,0 0 0,0-1 0,0 1 0,0 0-1,0-1 1,-1 1 0,1 0 0,0-1 0,0 1-11,-5-15-848,-3 1-3312</inkml:trace>
  <inkml:trace contextRef="#ctx0" brushRef="#br0" timeOffset="1296.051">2337 892 1624,'1'-2'8,"5"-6"3,-4 3 10,-2-5 16,-2 5 39,0 0 0,0 0 0,0 0 0,0 0 0,-1 1 0,0-1 0,-1-1-76,0 3 46,0-1 0,0 1 0,0 0 0,-1 1 0,1-1 0,-1 1 0,1 0 0,-1 0 0,0 0 0,0 1 0,0 0 0,0 0 0,0 0 0,0 0 0,0 1-1,-1 0 1,1 0 0,0 0 0,0 1 0,0 0 0,0 0 0,0 0 0,0 0 0,-1 1-46,-20 6 289,0 1 0,1 1 0,-24 13-289,32-14-16,-67 38 558,62-33-480,14-9-4,0 0 1,0 1 0,1 0 0,-1 1 0,2-1-1,-1 1 1,1 1 0,0-1 0,0 1 0,1 0-1,0 1 1,1-1 0,0 1 0,0 0 0,0 0 0,1 0-1,1 0 1,-1 4-59,3-8 35,0-1 0,0 1 0,0 0 0,0-1 0,1 1 0,0-1 0,0 1 0,0-1 0,1 0 0,-1 1 0,1-1-1,0 0 1,3 4-35,-2-2 42,1 2 8,1 0 0,0 0 0,0-1 0,0 1 0,1-1 0,0-1 0,1 1 0,0-1 0,1 1-50,3 3 42,150 146 735,-144-137-717,-2 0-1,-1 1 0,0 0 0,-2 1 0,3 6-59,-13-22 11,-1 0-1,1 0 0,-1 1 0,0-1 0,0 0 0,-1 1 0,0-1 0,0 1 1,0-1-1,0 1 0,-1-1 0,0 0 0,0 1 0,0-1 0,-1 0 0,0 0-10,0 2 10,0-1 2,0 0 0,0 0-1,-1 0 1,0 0 0,-1 0-1,1 0 1,-1-1 0,0 1 0,0-1-1,-1 0 1,1-1 0,-1 1-1,0-1 1,-4 3-12,-4 1 13,-1 1 1,1-2-1,-2 0 1,-5 2-14,8-4 4,-31 13 67,0-2 0,-14 1-71,21-6 87,0 1 0,-21 11-87,40-15-8,-39 16 214,54-24-152,2 0-51,0-1 0,-1 1 1,1-1-1,0 0 0,0 1 1,0-1-1,0 0 0,0 1 1,0-1-1,0 1 0,0-1 0,0 0 1,0 1-1,0-1 0,0 0 1,1 1-1,-1-1 0,0 1 1,0-1-1,1 1 0,-1-1 1,0 0-1,1 1 0,-1-1 0,0 1 1,1-1-1,-1 1 0,1 0 1,-1-1-4,75-77-1014,-24 25-4212</inkml:trace>
  <inkml:trace contextRef="#ctx0" brushRef="#br0" timeOffset="1810.557">3114 1 3416,'-8'12'134,"1"1"0,0 0 0,1 1 0,1-1 1,0 1-1,1 0 0,0 1 0,1-1 0,0 1 0,2-1 1,0 1-1,0 0 0,2 9-134,-11 519 1096,-1-406-1024,8-80 128,-6 242 93,8-239-26,-5 494 830,9-251 22,7-342-826,8-40-1390,3-7-4523</inkml:trace>
  <inkml:trace contextRef="#ctx0" brushRef="#br0" timeOffset="2144.388">2719 1155 6192,'-6'9'12,"-24"37"90,29-44-94,1 0 0,-1 0 0,0 0-1,0 0 1,1 0 0,-1 0 0,1 1 0,0-1-1,0 0 1,0 0 0,0 0 0,0 1 0,0-1 0,0 0-1,1 0 1,-1 0 0,1 1 0,-1-1 0,1 0-1,1 1-7,0 0 12,0 0-1,0 0 0,0 0 0,1 0 1,-1 0-1,1-1 0,0 1 0,0-1 0,0 0 1,0 0-1,0 0 0,0 0 0,0-1 1,1 1-1,-1-1 0,3 1-11,51 7 52,-45-8-48,4 0 11,0 0-1,0-2 1,0 0-1,0-1 1,0 0-1,0-2 1,0 1-1,8-5-14,-5 3 8,259-68 130,-223 61-120,43-9 124,-2-4-1,55-23-141,-103 27 105,-49 28 4,-7 4-988,-3-3-3381</inkml:trace>
  <inkml:trace contextRef="#ctx0" brushRef="#br0" timeOffset="2732.355">4093 1365 1976,'0'6'6,"0"1"0,1-1 0,-1 1 0,1 0 0,1-1 0,-1 0 0,1 1 1,1-1-1,-1 0 0,1 0 0,0 0 0,0 0 0,1 0 0,-1-1 0,1 0 0,0 0 0,1 0 0,-1 0 0,1 0 0,0-1 0,1 0 1,-1 0-1,0 0 0,1-1 0,0 0 0,0 0 0,4 1-6,-6-3 9,1 0 1,0 0-1,0-1 0,0 1 0,-1-1 1,1 0-1,0-1 0,0 1 1,0-1-1,0 0 0,-1 0 1,1 0-1,0-1 0,-1 0 1,2 0-10,0 0 19,4-2 23,0 0 1,0-1 0,-1 0 0,0-1 0,0 0-1,0 0 1,-1 0-43,6-4 39,-5 2 20,1 1 1,-1-1-1,0 0 0,-1-1 0,0 0 0,0 0 1,4-9-60,-1 4 41,1 1 46,-1 0-1,0-1 0,-1 0 0,-1-1 1,-1 0-1,0 0 0,0-1 0,-2 0 1,0 0-1,3-13-86,-9 21 49,1 1 0,-1-1 0,0 0 0,-1 1 0,0-1 0,0 0 0,-1 1 0,-1-5-49,0 0 37,1 6-13,1 1 0,-1 0-1,0 0 1,0 0 0,0 1-1,-1-1 1,0 0 0,0 1-1,0 0 1,-1 0 0,1 0 0,-1 0-1,0 0 1,0 1 0,0-1-1,-4-1-23,2 1 25,2 1-7,0 0-1,0 1 0,0 0 1,-1 0-1,1 0 0,-1 1 1,0-1-1,1 1 0,-1 0 1,0 0-1,0 1 1,0 0-1,1-1 0,-1 2 1,0-1-1,0 0 0,0 1 1,1 0-1,-1 0 0,-2 1-17,2 0 24,1-2 5,-1 1 1,1 0-1,0 0 1,0 1-1,0-1 1,0 1-1,0 0 1,1 0-1,-1 0 1,0 1-1,1-1 1,-1 2-30,-12 7 52,-34 23 31,30-14 125,-2 12-110,1 2 0,2 0-1,-2 8-97,9-7 195,1 20-33,3 1 1,2 0-1,2 0 0,3 32-162,2-60 31,-1-20-6,0 1 0,1-1 0,0 0-1,0 0 1,1 0 0,0 0 0,1 0 0,3 8-25,8 17 111,1 1 0,17 23-111,-14-37 155,-5-10-116,0 0 1,1-2-1,0 1 0,0-2 0,1 0 1,0 0-1,1-2 0,-1 0 1,1 0-1,0-2 0,9 2-39,-7-4 19,-12 0-6,1-1 0,-1 1 0,0-2-1,0 1 1,0-1 0,1 0 0,-1 0 0,0 0 0,5-3-13,21-4 52,-1 0 1,0-3-1,0 0 1,-1-2 0,-1-1-1,0-2 1,9-7-53,-2-9-911,-22 16-4082</inkml:trace>
  <inkml:trace contextRef="#ctx0" brushRef="#br0" timeOffset="3556.859">5747 1199 3056,'0'-2'273,"0"-8"29,0 7-232,-1-1 0,1 1 0,-1-1 0,0 1 0,0 0 0,-1 0 0,1-1 0,-1 1 0,1 0 0,-1 0 0,0 0 0,0 1 0,0-1 0,-1 0 1,1 1-1,-1-1 0,1 1 0,-1 0 0,0 0 0,0 0 0,0 0 0,0 1 0,0-1 0,0 1 0,-2-1-70,-10-4 43,-1 0 1,1 1-1,-1 1 0,-6-1-43,10 2 61,-1 0-23,-1 1 0,1 1-1,0-1 1,-1 2 0,0 0 0,1 1 0,-11 1-38,8 0 28,3-1 10,0 1-1,1 0 0,-1 1 1,1 1-1,-1 0 0,1 0 1,0 1-1,1 1 1,-3 1-38,1 0 34,-8 7 167,-15 22 84,-23 31-285,43-41 195,-8 32 24,2 1-1,2 1 1,-4 32-219,18-65 31,-4 45 153,9-60-146,0 1 1,1 0-1,0 0 1,1-1 0,1 1-1,0 0 1,0-1-1,2 1 1,-1-1-1,1 0 1,1 0 0,0 0-1,1-1 1,4 6-39,-7-14 13,-1-1-1,1 1 1,0-1 0,0 0 0,0 0 0,1 0-1,-1 0 1,1 0 0,-1-1 0,1 1 0,-1-1-1,1 0 1,0 0 0,-1-1 0,1 1 0,0-1-1,0 1 1,3-2-13,-2 2 15,-2-1-4,0 0 0,1 0 1,-1 0-1,1 0 0,-1 0 0,0-1 0,1 1 1,-1-1-1,0 0 0,0 0 0,0 0 0,0 0 1,0-1-1,0 0-11,13-4 23,2 0-8,-8 3 4,0-1-1,0 0 1,-1-1 0,0 1-1,4-4-18,15-8 38,-1-2 0,0 0-1,-1-2 1,-2-1 0,0-1 0,3-5-38,-11 8 9,-4 5 8,0-1 0,-1 0 0,6-14-17,4-8 48,-1 0 1,-3-1-1,-1-1 1,-1-1-1,3-20-48,-26 129 198,-17 150 35,22-195-221,2-16 0,0 0 0,1 0 0,0 1 0,0-1 0,1 0 0,0 0 0,0 1-12,23 96 101,-22-100-91,0 0 0,0 0 0,1 0 0,-1 0 0,1-1 0,1 1 0,-1-1 0,0 0 0,1 0 0,0 0 0,0-1 0,0 1 0,1-1 0,-1 0 0,1 0 0,0-1 0,2 2-10,-2-1 8,11 0 33,-1-5-30,0-1 1,0-1-1,-1 0 0,1-1 1,-1 0-1,0-1 0,-1-1 1,0-1-1,0 1 0,11-10-11,28-24-1214,-4-1-4886</inkml:trace>
  <inkml:trace contextRef="#ctx0" brushRef="#br0" timeOffset="4265.211">6918 1254 2968,'8'5'-22,"-3"-15"2408,-7 8-2277,0 1-1,0-1 1,0 1 0,0 0 0,-1-1 0,1 1-1,0 0 1,-1 0 0,1 0 0,0 1 0,-1-1-1,1 1 1,-1-1 0,0 1-109,0-1 194,-8-1-100,0-1 0,-1 2 1,1 0-1,-1 0 0,1 1 0,-1 0 0,1 1 1,-1 0-1,1 1 0,0 1 0,-1-1 0,1 2 1,1-1-1,-10 6-94,6-2 36,10-5-13,0 0 1,0 0 0,1 1-1,-1-1 1,0 1-1,1 0 1,0 0 0,-1 0-1,1 1 1,1-1 0,-3 4-24,-38 52 269,3 3 0,3 0 1,-1 10-270,28-53 70,2 0 0,0 0 0,1 1 1,1 0-1,0 4-70,0 1 37,3-15 1,0 1 0,0-1-1,1 1 1,1-1 0,0 1 0,0 0 0,1-1 0,0 1 0,1 0-38,-1-9 10,0 0 0,1 0 0,-1-1 0,0 1 0,1 0 0,-1 0 0,1-1 0,-1 1 0,1 0 0,0 0 0,0-1 0,0 1 1,0-1-1,0 1 0,0-1 0,0 0 0,0 1 0,1-1 0,-1 0 0,1 0 0,-1 1 0,1-1 0,-1-1 0,1 1 0,-1 0 0,1 0 0,0 0 0,-1-1 0,1 1 0,0-1 0,0 1 0,0-1 0,-1 0 0,1 0 0,0 0 0,0 0 0,0 0 0,-1 0 1,1 0-1,0-1 0,0 1 0,0-1 0,-1 1 0,2-1-10,7-2 23,1 0 1,0-1 0,-1 0 0,0 0-1,5-4-23,-13 7 0,14-8 33,-1-1 0,-1 0-1,0-1 1,0-1 0,-1 0 0,3-4-34,1-1 20,15-12 38,-2-1 1,-1-2-1,12-18-57,-17 20 14,0 0 15,0-1 0,-3-1 0,0-1 0,12-30-29,-16 31 10,22-43 76,17-47-86,-39 81 7,-1 5 10,-2-2 0,-2 0 0,-1-1 0,5-36-17,-10 45 7,17-102 73,-18 104-73,1-39 75,-5 38 22,-2-1-1,-1 1 1,-4-14-104,6 42 5,0 0 0,-1 0 0,1 1 0,0-1 0,-1 0 0,1 1 0,0-1-1,-1 1 1,1-1 0,-1 0 0,1 1 0,-1-1 0,1 1 0,-1-1 0,0 1 0,1-1 0,-1 1 0,1 0 0,-1-1 0,0 1 0,0 0 0,1-1 0,-1 1 0,0 0 0,1 0 0,-1 0 0,0 0 0,0 0 0,1 0 0,-1 0 0,0 0 0,0 0 0,0 0 0,1 0 0,-1 0 0,0 0 0,1 1 0,-1-1 0,0 0 0,0 0 0,1 1 0,-1-1 0,1 1 0,-1-1 0,0 1 0,1-1 0,-1 1 0,1-1 0,-1 1 0,1-1 0,-1 1 0,1-1 0,-1 1-5,-4 11 17,0 0 1,1-1-1,0 2 1,1-1 0,0 0-1,1 1 1,1-1-1,-1 10-17,-1 100 52,3-106-55,0 269 86,-13-24-57,7-203-11,-5 23-3,-29 260 13,36-220-23,8-1-13,-3-109 9,0 1-1,1-1 1,0 1-1,0-1 1,2 0-1,-1 0 0,1 0 1,4 5 2,-8-16-3,1-1 0,0 1 0,0 0 1,0 0-1,-1-1 0,1 1 0,0-1 0,0 1 0,-1-1 0,1 1 1,0-1-1,-1 1 0,1-1 0,-1 1 0,1-1 0,-1 0 0,1 1 1,-1-1-1,1 0 0,-1 0 0,1 0 3,14-29-1483,3-3-5903</inkml:trace>
  <inkml:trace contextRef="#ctx0" brushRef="#br0" timeOffset="5021.72">7663 1077 2872,'6'157'192,"-3"-108"-79,1 0 0,3 0 0,1-1 0,3 0 0,4 8-113,-12-51 28,-1 1 0,1-1 0,0 0 0,0 0 0,0 0 0,1-1 0,0 1 0,0-1 0,0 0 0,0 0 0,1 0 0,-1 0 0,1-1 0,0 0 0,3 2-28,-3-2 23,-1-1 1,0 0 1,1-1-1,-1 0 1,0 1-1,0-2 0,1 1 1,-1 0-1,0-1 1,1 0-1,-1 0 1,1 0-1,-1 0 0,0-1 1,1 0-1,3-1-24,-1 1 41,-2-1 4,1 0 0,-1 0 0,1-1 0,-1 1 1,0-1-1,0 0 0,-1-1 0,1 1 1,-1-1-1,1 0 0,-1 0 0,0-1 0,-1 1 1,1-1-1,-1 0 0,0 1 0,0-2 1,0 1-1,1-4-45,3-2 71,38-66 232,-36 61-268,-4 3 48,1 1 0,1 0 0,0 0 0,1 0 0,0 1-1,0 0 1,1 1 0,1 0 0,8-7-83,-17 17 12,0 0 0,0 0 0,0 0 0,1-1 0,-1 1 0,0 0 1,0 1-1,0-1 0,1 0 0,-1 0 0,0 0 0,0 1 0,0-1 0,0 1 0,0-1 0,0 1 0,1-1 0,-1 1 0,0 0 0,-1-1 0,1 1 0,0 0 0,0 0 0,0 0 0,0-1 0,0 1 1,-1 0-1,1 0 0,0 1-12,0-1 23,3 6 11,0 0-1,-1 0 0,1 0 0,-1 1 0,-1-1 0,1 1 0,-1 0 0,-1 0 0,0-1 0,0 1 0,0 0 0,-1 0 0,0 0 0,-1 1-33,2 15 34,0-6 26,-2-1-1,0 0 1,-1 0-1,-1 1-59,-33 172 682,-22 47-682,48-198-6,-36 138 306,1-17-220,14-56-35,-6 9-34,-27 53-6,60-158-5,1 0-1,-1 0 0,0 0 0,-1-1 0,0 0 0,0 0 1,-1 0-1,1 0 0,-1-1 0,-5 3 1,3-1-4,7-7 2,0 0 0,0 0 0,0 0 0,0 0 0,0-1-1,0 1 1,0 0 0,0 0 0,0-1 0,-1 1 0,1-1-1,0 1 1,0-1 0,-1 1 0,1-1 0,0 0-1,-1 0 1,1 1 0,0-1 0,-1 0 0,1 0 0,-1 0-1,1-1 1,0 1 0,-1 0 0,0-1 2,0 0-4,0 0 1,0 0-1,0-1 0,0 1 1,1-1-1,-1 0 0,0 1 1,1-1-1,-1 0 0,1 0 1,-1 0-1,1 0 0,0 0 1,0-1 3,-4-7-11,1-1 1,0 0-1,0 0 1,-1-10 10,4 19 4,-9-31-26,1 1 0,1-2 0,2 1 1,1-1-1,1-13 22,3 27-3,1 14 2,-1-1 0,1 1 0,1-1 0,-1 1 0,1-1 0,0 1 0,1 0 0,0-2 1,14-53-1,14-12 1,-17 50 7,0 1 0,1 1 1,1 0-1,1 1 0,1 1 1,1 0-1,0 1 0,21-15-7,-20 18 6,-12 9 4,1 0-1,1 0 1,-1 1-1,1 0 1,0 1-1,5-2-9,5-3 33,0 1-1,1 0 1,0 2 0,0 0-1,1 2 1,-1 0 0,1 1-1,0 1 1,0 1 0,21 2-33,57-2-955,-45-1-4258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8:59:55.146"/>
    </inkml:context>
    <inkml:brush xml:id="br0">
      <inkml:brushProperty name="width" value="0.2" units="cm"/>
      <inkml:brushProperty name="height" value="0.2" units="cm"/>
      <inkml:brushProperty name="color" value="#FF0000"/>
    </inkml:brush>
  </inkml:definitions>
  <inkml:trace contextRef="#ctx0" brushRef="#br0">271 131 3144,'0'0'48,"1"8"-8,2 26 279,-2-1 1,-3 30-320,0 25 346,5 26-91,0 205 253,-1-211-368,-9-15 100,-6 17-240,1-15 614,2 70-614,10-162 115,0 5 212,0-21-183,0-88-822,0 29-3068</inkml:trace>
  <inkml:trace contextRef="#ctx0" brushRef="#br0" timeOffset="336.265">1 34 1352,'2'3'7,"0"0"0,0 0 0,0 0 0,1 0 0,-1 0 0,1 0 0,-1-1 0,1 1 0,0-1 0,0 0 0,0 0 1,1 0-1,-1 0 0,0-1 0,1 1 0,-1-1 0,1 0-7,3 2 11,-3-1 3,0 0 0,0 0 0,1 0 0,-1-1 0,0 0 0,1 0 0,-1 0 0,1-1 0,-1 1 0,1-1 0,-1 0 0,2 0-14,17 0 25,0 2-8,68 1 99,33-9 259,41-9-375,-53-4 193,-25 0-48,-31 5 205,1 3 1,13 0-351,-68 11 23,0 0 0,-1-1 1,1 1-1,0 0 0,0 1 1,0-1-1,0 0 0,0 0 1,0 1-1,0-1 0,0 1 1,0 0-1,-1 0 0,1-1 1,0 1-1,0 0 0,-1 0 1,1 1-1,-1-1 0,1 0 1,-1 0-1,1 1 0,-1-1 1,0 1-1,0-1 0,0 1 1,0 0-1,1 0-23,-4 7 260,-8 6-254,0-1-1,-2 0 1,1-1 0,-7 5-6,9-9-187,-44 47-2193</inkml:trace>
  <inkml:trace contextRef="#ctx0" brushRef="#br0" timeOffset="849.47">24 1267 1976,'1'2'217,"5"5"25,-4-5 76,10-19 794,-2 12-991,0-1 1,1 2-1,-1-1 0,1 2 0,0-1 1,0 1-1,0 1 0,4 0-121,88-8 298,-79 8-256,60-3 961,54 5-1003,-112 2 156,1 1-1,-1 1 0,21 6-155,-46-10 6,0 0-1,-1 0 1,1 1 0,0-1 0,-1 0 0,1 1 0,-1-1-1,1 0 1,0 1 0,-1-1 0,1 1 0,-1-1 0,1 1-1,-1-1 1,1 1 0,-1-1 0,0 1 0,1 0-1,-1-1 1,0 1 0,1 0 0,-1-1 0,0 1 0,0 0-1,0-1 1,1 1 0,-1 0 0,0 0 0,0-1 0,0 1-1,0 0 1,0-1 0,0 1 0,0 0 0,-1-1-1,1 1 1,0 0 0,0 0-6,-1 0 6,1 1 0,-1 0 0,0-1 0,0 1 0,1 0 0,-1-1 0,0 1-1,-1-1 1,1 1 0,0-1 0,0 1 0,-1-1 0,1 0 0,0 0 0,-1 0 0,0 1-6,-5 1-72,1-1 1,-1 1 0,0-1-1,0 0 1,0-1 0,0 0-1,0 0 1,0 0 0,0-1-1,-3 0 72,-41 0-4006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00:05.631"/>
    </inkml:context>
    <inkml:brush xml:id="br0">
      <inkml:brushProperty name="width" value="0.2" units="cm"/>
      <inkml:brushProperty name="height" value="0.2" units="cm"/>
      <inkml:brushProperty name="color" value="#FF0000"/>
    </inkml:brush>
  </inkml:definitions>
  <inkml:trace contextRef="#ctx0" brushRef="#br0">13655 1364 1528,'30'-11'40,"31"-15"320,-59 25-334,0 0-1,0-1 1,-1 1 0,1-1-1,-1 0 1,1 1 0,-1-1-1,0 0 1,0 0-1,0 0 1,0 0 0,0 0-1,0 0 1,0 0 0,-1 0-1,1 0 1,-1 0 0,1-1-1,-1 1 1,0 0 0,0 0-1,0 0 1,0-1 0,0 1-1,-1-1-25,2-25 138,0 13-96,-1 0 0,0-1 0,-1 1 1,-1 0-1,-1 0 0,-1-5-42,-7-16 105,-1 0-1,-12-23-104,9 37 128,-5 4-68,-1 0 0,0 1 0,-17-9-60,16 18 107,-3 5-56,-1 2 0,1 1 0,-22 2-51,22 7 128,1 6-81,1 1 0,1 2-1,1 0 1,-1 3-47,2 4 140,-22 53 91,3 1-1,-13 44-230,40-93 23,6-17 30,1 1 0,0 0 0,2 0 0,-3 11-53,0 11 116,1 2 0,2-1 1,1 0-1,2 1 0,2 14-116,11 3 68,-12-52-54,0 0 0,0 0 0,0 0 0,1-1 0,-1 1 0,1 0 0,0-1 0,-1 0 0,1 1-1,0-1 1,1 0 0,-1 0 0,0 0 0,1 0 0,-1 0 0,1-1 0,-1 1 0,1-1 0,0 0 0,-1 1 0,1-1 0,0 0 0,0-1 0,0 1-1,0 0 1,0-1 0,0 0 0,3 0-14,-3 1 18,15-5 150,41-25 30,-2-4 0,0-1-1,41-36-197,-85 61-8,41-32 210,31-30-202,-65 53 14,-1 1 7,0-1 0,-2-1 0,0-1-1,-1 0 1,-1-1 0,1-5-21,-2 5 9,67-106 96,-80 124-99,1 0 0,0 1 0,1-1 0,-1 1-1,0-1 1,1 1 0,-1 0 0,1 0 0,0 0 0,0 1 0,-1-1 0,1 0-1,0 1 1,1 0 0,-1 0 0,0 0 0,0 0 0,1 0-6,0 0 10,-2 1-5,-1 0 0,1 0 0,-1 1-1,1-1 1,-1 0 0,1 1 0,-1-1 0,0 1 0,1-1-1,-1 1 1,0 0 0,1-1 0,-1 1 0,0 0 0,0 0-1,0 0 1,0 0 0,0 0 0,0 0 0,0 0 0,0 1-1,0-1 1,0 0 0,-1 0 0,1 1 0,0 0-5,0-1 7,3 10 13,0 0 0,0 0-1,-1 0 1,0 0-1,-1 1 1,0-1-1,-1 1 1,0 6-20,9 62 130,-8-68-122,19 74 187,-18-77-154,0 0 1,1 0-1,-1 0 1,2-1-1,-1 0 1,1 0-1,0 0 1,1 0-1,2 1-41,3-3-941,0-4-3839</inkml:trace>
  <inkml:trace contextRef="#ctx0" brushRef="#br0" timeOffset="-5347.161">3241 229 1440,'0'-19'66,"1"14"15,-1 0-1,0 0 1,0 0-1,0 0 1,0 0-1,-1 0 1,0 0-1,0 0 1,0 0-1,0 0 1,-1 1-1,0-1 1,0 0-1,0 1 1,-1 0-1,1-1 1,-1 1-1,0 0 1,-4-3-81,4 4 59,0 0 0,0 0 0,-1 1 1,1-1-1,-1 1 0,0 0 0,0 0 0,0 0 1,0 0-1,0 1 0,0 0 0,0 0 0,0 0 1,-1 0-1,1 0 0,0 1 0,-1 0 0,1 0 1,0 0-1,0 1 0,-2 0-59,-9 1 106,0 1 1,0 1-1,0 1 1,-11 5-107,14-6 14,2 1 33,0-1 1,1 1 0,-1 1 0,1 0 0,0 0 0,1 1 0,-1 0 0,1 0 0,-6 8-48,4-5 34,-1 2 9,1 1 1,-1-1-1,2 2 0,0 0 1,1 0-1,0 0 1,1 1-1,0 2-43,-3 4 29,-4 7 24,2 0 0,1 1 0,1 0 0,1 1 0,-1 15-53,5-21 24,4-21-15,-17 70 198,3 0 0,-4 70-207,-20 252 400,26-230-256,-6 81-4,5-76 60,12-127-185,1-20 38,-1 0-1,-1-1 0,-3 9-52,3-13 23,-3 16 82,-1 0 1,-10 29-106,12-50 47,1-1 0,-2 1 0,0-1 0,0 0 0,-1 0 0,-1-1 0,0 0 0,0-1 0,-1 1 0,-7 5-47,-56 39 240,69-53-224,0-1-1,-1 1 1,1-1 0,0 0 0,-1 0 0,1 0 0,0 0-1,-1-1 1,1 1 0,-1-1 0,1 0 0,-1 0 0,0 0-1,1-1 1,-1 1 0,1-1 0,-3 0-16,1 0 23,1-1 6,-1 1 0,1-1 0,-1 0 0,1 0 0,0-1 0,0 1 0,0-1 0,0 0 0,1 0 0,-1-1 0,1 1 0,-1-1 0,1 1 0,0-1 0,1 0 0,-1 0 0,1 0 0,0-1 0,0 1 0,0 0 0,-1-4-29,-5-15 102,1 0 0,1 0 0,-3-16-102,9 34 1,-6-21 15,2 8 0,0 0 0,2-1 0,0-15-16,-5-185-1079,7 94-4514</inkml:trace>
  <inkml:trace contextRef="#ctx0" brushRef="#br0" timeOffset="-5014.657">2341 913 4848,'-5'5'2,"2"2"1,1 32 0,1-22 1,1 0 1,1 0-1,1 0 1,1 0-1,0 0 1,2 4-5,-2-17 1,-1 0 1,1 0 0,0 0 0,0-1-1,0 1 1,1-1 0,-1 0 0,1 0 0,0 0-1,0-1 1,0 1 0,0-1 0,0 0-1,0 0 1,1 0 0,-1-1 0,3 1-2,-3 0 3,17 3 17,-6-2-9,6 0 0,0-1 1,0 0 0,0-2 0,0 0-1,1-2 1,16-3-12,52-11 145,-1-3 0,44-19-145,-104 28 18,61-28 106,-17-1-243,-1-3 0,-3-3 0,10-12 119,-28 18-3180</inkml:trace>
  <inkml:trace contextRef="#ctx0" brushRef="#br0" timeOffset="-4686.942">3713 0 2696,'0'0'32,"-1"1"-19,1-1 1,-1 1 0,1-1-1,0 1 1,-1-1-1,1 1 1,0 0-1,-1-1 1,1 1 0,0-1-1,0 1 1,0 0-1,0-1 1,-1 1-1,1 0 1,0-1 0,0 1-1,0-1 1,0 1-1,0 0 1,1-1-1,-1 1 1,0 0-14,4 21 98,-2 1 1,0-1 0,-1 1-1,-1 0 1,-1-1-1,-2 4-98,3-15-23,-11 140 751,-7 5-728,-17 146 323,27-238-110,7-53-196,-50 484 610,49-454-598,0-11 27,2-1 0,1 0 0,1 1-56,0-7 41,-1 19 44,2-1-1,2 1 0,2-1 1,9 31-85,-15-71-10,-1-1 0,0 1 0,1-1 0,-1 1 0,1 0 0,-1-1 1,1 1-1,0-1 0,-1 1 0,1-1 0,-1 1 0,1-1 0,0 0 0,-1 1 0,1-1 1,0 0-1,0 0 0,-1 1 0,1-1 0,0 0 0,0 0 0,-1 0 0,1 0 0,0 0 1,0 0-1,-1 0 0,1 0 0,0 0 0,0 0 0,0 0 0,-1-1 0,1 1 0,0 0 1,-1 0-1,1-1 0,0 1 0,-1-1 0,1 1 0,0 0 0,-1-1 0,1 1 0,-1-1 1,1 0 9,0 1-142,13-9-3351</inkml:trace>
  <inkml:trace contextRef="#ctx0" brushRef="#br0" timeOffset="-4331.173">4120 946 3504,'-11'51'-13,"2"-1"1,3 1-1,2 0 1,2 1-1,3 26 13,0-48-1,-1-19 0,1 0 0,1 0 0,-1-1 0,2 1 0,-1 0 0,1 0 0,2 0 1,17 62-1,10 13 1,10-7 0,5-11 1,-40-61 0,-1 0 0,1-1 0,1 1 0,-1-1 0,1 0 0,0-1 0,1 0 0,-1-1 0,1 1 0,7 1-1,-13-5 1,0 0 1,1-1-1,-1 1 1,1-1 0,-1 0-1,0 0 1,1 0 0,-1-1-1,1 1 1,-1-1 0,0 0-1,0 0 1,1 0 0,-1 0-1,0-1 1,0 1-1,0-1 1,0 1 0,0-1-1,-1 0 1,2-1-2,-1 1 4,0 0 3,0 0 1,-1 0-1,1-1 0,-1 1 0,1-1 0,-1 1 0,0-1 1,1 0-1,-2 0 0,1 0 0,0 0 0,0-1-7,8-12 14,40-59 101,-39 58-71,-1-1 0,-1 0 0,-1-1 1,0 1-1,-2-1 0,0-1 0,-1 0 0,1-9-44,-4 9 24,-1-74 168,-4 50-83,-1 1-1,-2-1 1,-3 1-1,-1 0 0,-2 1 1,-6-11-109,15 46 44,0 1 0,-1 0 0,0 0 0,0 0 0,0 0 0,-1 1 0,0 0 1,0 0-1,0 0 0,0 0 0,-1 1-44,-5-5 51,9 8-33,1-1 1,-1 1-1,0 0 1,0 0-1,-1 0 1,1 0-1,0 1 1,0-1-1,0 1 1,-1-1-1,1 1 1,0 0-1,0 0 1,-1-1-1,1 2 1,0-1-1,0 0 1,-1 0-1,1 1 1,0-1-1,0 1 1,-1 0-1,1 0 1,0 0-1,0 0 1,0 0-1,0 0 1,-1 1-19,2-1 15,-1 0 6,1 0 1,-1 1-1,0-1 1,0 1-1,1-1 0,-1 1 1,1 0-1,0 0 0,-1-1 1,1 1-1,0 0 0,0 0 1,0 0-1,0 0 0,0 1 1,1-1-1,-1 2-21,-3 6 50,-4 5-16,5-9 1,0 1 0,0 0 0,0-1-1,1 1 1,0 0 0,0 6-35,-49 230 441,26-147-1227,1-2-3254</inkml:trace>
  <inkml:trace contextRef="#ctx0" brushRef="#br0" timeOffset="-3613.719">5144 957 1440,'-7'21'5,"0"1"0,1 0 0,-1 10-5,-8 35 17,-1-6-30,0-4 95,2 1 0,3 0 0,0 17-82,11-65 36,0-1-1,1 1 1,0 0-1,0 0 1,1-1 0,0 1-1,0-1 1,4 8-36,-1-2 35,-4-11-8,1 0-1,-1-1 1,1 1 0,0-1-1,0 0 1,0 1-1,0-1 1,0 0 0,1 0-1,0 0 1,-1-1-1,1 1 1,0-1 0,3 3-27,-1-1 47,-2-3-4,-1 0-1,1 0 0,0 0 0,0-1 1,-1 1-1,1-1 0,0 0 1,0 0-1,0 1 0,-1-2 1,1 1-1,0 0 0,0-1 0,-1 1 1,1-1-1,0 0 0,0 0 1,-1 0-1,1 0 0,-1 0 1,1-1-1,0 1-42,8-7 101,0-1 1,-1 0-1,0 0 1,0-1-1,-1 0 1,0-1-1,-1 0 0,0 0 1,-1-1-1,0 0 1,-1 0-1,1-3-101,12-33 329,-1 0 1,8-46-330,-11 41 171,-14 49-130,0 0 1,0 0-1,1 0 1,0 0-1,-1 0 1,1 0 0,0 0-1,1 1 1,-1-1-1,1 1 1,2-3-42,-4 6 12,0 0 0,0 0 0,-1 0 0,1 0 0,0 0 0,0 1 1,0-1-1,0 0 0,0 1 0,0-1 0,0 1 0,0-1 0,0 1 0,0-1 0,-1 1 0,1-1 0,0 1 1,0 0-1,-1-1 0,1 1 0,-1 0 0,1 0 0,0-1 0,-1 1 0,1 0 0,-1 0 0,1 1-12,4 6 24,-2-4-9,0 1-1,0 0 0,-1 0 1,0 1-1,0-1 0,0 0 1,0 1-1,-1 2-14,12 35 67,0 6 24,3 0 0,6 10-91,-15-44 11,-4-7 1,1-1-1,0 0 0,0 1 0,1-2 0,0 1 0,2 1-11,-6-6 1,52 59 84,-48-56-78,-1-1-1,0 0 1,1-1 0,0 1 0,0-1 0,0 0 0,0 0 0,1-1 0,-1 1 0,1-1 0,0 0 0,-1-1 0,4 1-7,-4-2 8,0 0 1,1 0-1,-1-1 0,0 0 1,0 0-1,1 0 1,-1 0-1,0-1 0,0 0 1,-1 0-1,1-1 1,0 1-1,-1-1 0,1 0 1,-1 0-1,2-2-8,6-5 14,-1-1-1,0 0 1,9-11-14,-18 20 2,7-11 13,0 1-1,-1-1 1,0 0-1,-1-1 1,-1 1-1,0-2 1,1-5-15,0 2 10,2-5 5,-1-1 0,0 0 0,-2 0 1,-1 0-1,-1-1 0,-1 1 0,-1-4-15,-1 10 9,3-22 36,-2-1 0,-3 0 0,-1-13-45,0 36 11,0-1 20,0 0 0,-2 1 0,0-1 0,-1 1 0,-1 0 0,-1 1 0,0-1 0,-2 1-1,1 0 1,-2 1 0,0 0 0,-3-1-31,12 15 7,-1 1 1,1-1-1,0 0 0,-1 1 1,1-1-1,-1 1 1,0 0-1,0 0 0,1-1 1,-1 1-1,0 0 0,0 0 1,0 1-1,0-1 0,0 0 1,0 1-1,0-1 0,0 1 1,0 0-1,-1-1 0,1 1 1,0 0-1,0 0 0,0 1 1,0-1-1,0 0 0,0 1 1,0-1-1,0 1 1,0 0-1,0-1 0,0 1 1,0 0-1,0 0 0,0 1 1,0-1-1,1 0 0,-1 0 1,1 1-1,-1-1 0,1 1 1,-1 0-1,1-1 0,0 1 1,0 0-1,-1 0 0,1 0 1,1 0-1,-2 1-7,1 1 11,-1 2-1,1-1 1,0 0 0,0 0-1,0 0 1,1 0-1,-1 1 1,1-1 0,1 0-1,-1 0 1,1 1 0,0 1-11,19 65-989,0-17-3751</inkml:trace>
  <inkml:trace contextRef="#ctx0" brushRef="#br0" timeOffset="-3266.969">6392 781 5208,'-54'31'0,"-33"28"0,73-48-3,1 1 0,0 0 0,0 1-1,1 0 1,1 1 0,0 0 0,1 1 0,0 0 0,1 0 0,1 1 0,1 0 0,-2 7 3,-5 32 0,13-48 3,1-1 0,-1 0 0,1 1 1,1-1-1,-1 0 0,1 1 0,0-1 1,0 0-1,1 0 0,0 0 1,0 0-1,0 0 0,1 0 0,1 3-3,0-1 15,-3-5-2,1 0 0,-1 0 0,0-1 0,1 1 1,0 0-1,-1-1 0,1 0 0,0 1 1,0-1-1,1 0 0,-1 0 0,0 0 1,1 0-1,-1 0 0,1 0-13,9 6 28,45 34 235,25 23 17,-77-61-243,0 1 0,-1 0-1,0 0 1,0 0 0,0 1 0,0 0 0,-1 0 0,0 0 0,0 0 0,0 0 0,-1 0-1,0 2-36,2 3 36,-2-6-11,-1 1 0,0-1 0,-1 1-1,1 0 1,-1-1 0,0 1-1,0-1 1,-1 1 0,1-1-1,-1 1 1,-1-1 0,1 1-1,-1-1 1,-2 6-25,1-4 29,-1 7 12,-1-1 0,-1 0-1,0 0 1,0-1 0,-2 0 0,1 0 0,-2-1-1,-4 6-40,1-1 26,-9 14 88,-2-1 0,-22 21-114,22-25 24,16-16-1,0-1 0,-1 0 0,0 0-1,-1-1 1,0 0 0,0 0 0,0-1 0,-1 0 0,0-1-23,9-4 2,-1 0-15,1-1-1,-1 1 0,1-1 1,-1 1-1,0-1 1,1 1-1,-1-1 1,0 0-1,1 0 1,-1 0-1,0 0 1,1 0-1,-1 0 1,0-1-1,1 1 1,-1 0-1,0-1 0,1 1 1,-1-1-1,1 0 1,-1 0-1,1 1 1,-1-1-1,1 0 1,-1 0-1,1 0 1,0 0-1,0-1 1,0 1-1,-1-1 14,-2-1-383,-15-13-4077</inkml:trace>
  <inkml:trace contextRef="#ctx0" brushRef="#br0" timeOffset="-2484.132">8329 1242 3768,'9'-1'6,"1"0"41,0-1-1,-1 0 0,1-1 1,-1 0-1,1 0 0,-1-1-46,-7 3 9,-1 1-1,1-1 0,-1 0 0,0 0 0,1 0 1,-1 0-1,0 0 0,0 0 0,1 0 1,-1 0-1,0-1 0,0 1 0,0 0 0,-1-1 1,1 1-1,0-1 0,0 1 0,-1-1 0,1 1 1,-1-1-1,1 1 0,-1-1 0,0 0 0,0 1 1,0-1-1,0 0 0,0 1 0,0-1 0,0 1 1,0-1-1,0 0 0,-1 1 0,1-1 0,-1 1 1,1-1-1,-2 0-8,2 0 22,-1 0 0,0 1-1,-1-1 1,1 1 0,0-1 0,0 1 0,-1 0 0,1-1-1,-1 1 1,1 0 0,-1 0 0,1 0 0,-1 0 0,0 0-1,1 0 1,-1 1 0,0-1 0,-2 0-22,-2-1 47,-5-4-7,8 4-16,-1 0-1,1 1 1,-1-1 0,0 1-1,0 0 1,0 0 0,0 0-1,0 1 1,0-1 0,0 1-1,0 0 1,-2 0-24,-18 0 107,-1 1 0,0 1 0,1 2 0,-1 0 0,1 2 0,0 0 0,-16 8-107,18-6 36,11-4 12,0 1 0,0 0-1,1 1 1,0 0 0,-8 6-48,-59 40 628,-55 49-628,110-82 29,11-11 23,1 1 0,0 1 0,1 0 0,-6 8-52,-4 7 120,1 1 0,-11 20-120,28-43 14,0 0 0,0 0 0,0 0 0,1 0 0,-1 0 0,1 0 0,-1 1 0,1-1 0,0 0 0,1 0 0,-1 0 0,0 0 0,1 1 0,0-1 0,-1 0 0,1 0 0,1 0 0,-1 0 0,0-1 0,1 1 0,-1 0 0,1 0 0,0-1 0,0 1 0,0-1 0,0 0 0,2 2-14,-1-1 21,-3-2-15,0-1 1,1 1 0,-1-1 0,1 1-1,-1-1 1,1 1 0,-1-1 0,1 0-1,-1 1 1,1-1 0,-1 1-1,1-1 1,0 0 0,-1 0 0,1 1-1,-1-1 1,1 0 0,0 0-1,-1 0 1,1 0 0,0 0 0,-1 0-1,1 0 1,0 0-7,15 1 45,-1-1 0,0-1 0,0-1 1,0 0-1,0-1 0,0 0 0,0-2 0,-1 1 0,3-3-45,31-12 169,33-19-169,-42 17 86,-2-1 1,0-1-1,5-8-86,-11 9 25,-1-2 75,25-34 34,37-50-134,-76 86 43,0 0-1,-2-1 1,7-13-43,-1-2 19,2 3-7,-6 7 29,0 0 1,5-19-42,2-3 53,-2 0 0,-3-2 0,-2 0 0,3-26-53,-15 52 9,3-83 50,-6 76-23,-2 0 1,-4-19-37,4 38 13,-2 0-1,1 1 1,-2-1 0,0 1 0,0 0 0,-1 0 0,-1 0 0,-3-6-13,7 18 2,1 0 1,0-1 0,0 1-1,0 0 1,-1 0-1,1 0 1,-1 0 0,1 0-1,0 0 1,-1 0 0,0 0-1,1 1 1,-1-1-1,0 1 1,1-1 0,-1 1-1,0-1 1,1 1 0,-1 0-1,0 0 1,0 0-1,1 0 1,-1 0 0,0 0-1,0 1 1,1-1 0,-1 1-1,0-1 1,1 1-1,-1-1 1,0 1 0,1 0-1,-1 0 1,1 0 0,-2 0-3,2 0 4,-9 10 36,7-7-34,-7 12 5,1 0-1,1 0 1,1 0-1,0 1 1,1 0-1,1 1 1,-1 4-11,-17 95 32,5 0 1,0 89-33,7-22 20,0-23-16,0-4 1,2-7-3,5-13-2,10-17 0,7-28 0,5-36 0,-17-54-38,0-1 1,-1 1 0,1 0-1,1-1 1,-1 1-1,0-1 1,0 1 0,0-1-1,1 0 1,-1 1 0,1-1-1,-1 0 1,1 0-1,0 0 1,-1 0 0,1 0-1,0-1 1,0 1 0,-1 0-1,1-1 1,0 1-1,0-1 1,0 0 0,0 0-1,0 0 1,0 0 0,-1 0-1,1 0 1,0 0-1,0 0 1,1-1 37,25-1-5793</inkml:trace>
  <inkml:trace contextRef="#ctx0" brushRef="#br0" timeOffset="-2128.876">9116 1165 4936,'-43'81'223,"29"-58"-41,1 1 0,1 0 0,-7 22-182,9-24 148,2-5-88,1 1-1,1 0 0,0 0 1,2 1-1,0-1 0,0 1 1,2 0-1,0 18-59,1-18 72,1-4-47,-1 0-1,2 1 1,0-1 0,1 0 0,0 0 0,1 0 0,1 0 0,0-1 0,5 12-25,2-5 23,0-1 1,2 0 0,0 0-1,1-1-23,2-8 35,-6-9-25,-1 0 1,1 0-1,0-1 0,0 0 0,0-1 1,0 0-1,0 0 0,0-1 0,0-1 1,0 1-1,0-2 0,0 1 0,-1-1 1,1-1-1,-1 0 0,6-4-10,-1 2 11,-10 4-3,0 0 0,0-1 1,0 1-1,0-1 0,-1 1 0,0-1 0,1 0 0,-1 0 0,0-1 0,0 1 0,-1-1 0,1 0-8,36-49 172,-2-1 0,18-39-172,-44 76 20,-9 13-7,1 1 1,-1-1 0,0 0-1,0 0 1,-1 0-1,1 0 1,-1 0-1,0 0 1,0 0 0,0 0-1,-1-1 1,1 0-14,11-143 182,-12 113-117,-1-1 0,-1 1 0,-2-1 0,-7-25-65,8 43 18,-6-14 82,-5 3-54,-1 1 0,-2 0 0,-6-7-46,5 19 95,6 10-75,0 0-1,0 1 0,-1 0 1,0 1-1,0 1 1,0 0-1,-6 0-19,-2 6 87,11 1-73,0 1 0,1 0 0,0 1 1,0 0-1,0 0 0,1 1 0,0 0 1,0 1-1,1-1 0,0 1 0,0 1 1,1 0-1,0 0 0,0 0 0,1 0 1,-2 8-15,-20 65 45,23-70-113,-3 8-28,1 0-1,1 0 1,0 0-1,2 0 1,0 1 0,1 0-1,2-1 1,0 1-1,1 5 97,6 18-5193</inkml:trace>
  <inkml:trace contextRef="#ctx0" brushRef="#br0" timeOffset="-1143.173">10041 879 2696,'1'4'-5,"0"-1"1,0 0-1,-1 0 0,1 0 0,-1 1 1,0-1-1,0 0 0,0 1 1,0-1-1,0 0 0,-1 0 0,0 0 1,1 1-1,-1-1 0,0 0 1,-1 0-1,1 0 0,-1 1 5,-10 31-58,-37 200 4,35-165 78,2-10 206,5-28-6,1 1 0,-1 31-224,7-48 142,-1-1 1,2 0-1,0 0 0,2 11-142,-1-19 71,-1 1 1,1-1-1,0 0 0,0 0 1,1 0-1,0-1 0,0 1 1,1 0-1,0-1 0,0 0 1,5 5-72,-8-10 32,1 1 1,-1-1 0,1 0-1,0 1 1,-1-1-1,1 0 1,0 0 0,0 0-1,0 0 1,0-1 0,0 1-1,0 0 1,0-1 0,0 0-1,0 1 1,1-1 0,-1 0-1,0 0 1,0 0 0,0 0-1,0-1 1,0 1 0,0 0-1,0-1 1,0 0 0,2 0-33,5-3 80,-1 1 0,0-2 0,0 1 0,0-1 0,2-2-80,-6 4 56,11-6-15,25-22 227,-2-6 133,-1-2-1,27-37-400,-52 57 110,0 1 0,-1-2 0,-2 0-1,0 0 1,-1-1 0,0 1-1,-1-4-109,-7 20 134,4 10-100,-1 0 1,0 1-1,-1-1 0,1 0 1,-1 1-1,0 0 1,-1-1-1,0 1 1,0 0-1,0 0 0,-1 0 1,0 2-35,0 1 24,8 43 83,-3-12-36,2 0 0,11 33-71,2-18 16,-10-36 18,4-4-24,1 0 1,0-1 0,1-1-1,5 3-10,-2-9 14,32 1-1,-44-9-12,-1 1-1,1-2 1,0 1-1,0-1 1,0 0-1,0 0 1,2-2-1,1 0 1,1-2 1,-1 1-1,0-1 0,8-5-1,44-34 3,-40 26 7,-1-2 0,0 0 0,-2-1 1,-1-1-1,10-15-10,-15 21 4,-9 11 1,-1 1 0,1-1 1,-1 0-1,0 0 0,-1 0 0,1 0 0,-1-1 1,0 1-1,0 0 0,-1-1 0,1 0-5,7-33 41,-2 0 0,-1 0 0,-2 0 0,-2-1 0,-2 1-1,-2-18-40,0 31 17,0 5 21,-1 0 0,-1 0 0,-3-10-38,-1-4 85,-2 0 0,-7-17-85,12 41 38,1-1-1,-1 1 0,-1 0 0,0 1 1,-1-1-1,0 1 0,0 0 0,-1 1 1,0 0-1,-1 0 0,-1 0-37,9 8 6,0 0-1,0 1 1,0-1 0,0 0-1,1 1 1,-1-1 0,0 0 0,0 1-1,-1-1 1,1 1 0,0 0-1,0-1 1,0 1 0,0 0-1,0 0 1,0 0 0,0-1-1,0 1 1,-1 0 0,1 1-1,0-1 1,0 0 0,0 0-6,0 1 5,0-1-1,0 1 1,0 0 0,1-1 0,-1 1 0,0 0 0,1-1-1,-1 1 1,1 0 0,-1 0 0,1 0 0,-1 0-1,1 0 1,-1 0 0,1 0 0,0 0 0,0-1 0,-1 1-1,1 0 1,0 1-5,-1 4 16,1 1-1,0-1 1,0 0-1,0 1 1,1-1-1,0 0 1,1 3-16,6 19-283,2 0 1,1-1-1,1 0 0,4 2 283,10 18-5946</inkml:trace>
  <inkml:trace contextRef="#ctx0" brushRef="#br0" timeOffset="-717.244">11144 879 5024,'5'-6'3,"0"0"0,0 0 0,1 1 1,-1 0-1,1 0 0,0 0 0,1 0 0,0 1-3,-6 4 1,0 0 0,0 0 0,0 0-1,0 0 1,0 0 0,0 0 0,0 0-1,0 1 1,0-1 0,0 0 0,-1 1 0,1-1-1,0 1 1,0-1 0,0 1 0,0-1 0,-1 1-1,1 0 1,0-1 0,0 1 0,-1 0-1,1-1 1,0 2-1,1 0 2,20 28 2,3 29 2,0 32-4,-16-45 2,-2 0 1,-2 0-1,-2 1 0,-2-1 1,-3 31-5,0-54 1,1-14 1,0-1 0,0 0 0,-1 0 0,0 0 0,-1 0 0,1 0 0,-1-1 0,-2 3-2,-14 33 32,-3-1 0,-2-1 0,-8 10-32,29-46 121,3-5 56,2-14 375,6-3-414,0 0-1,2 1 0,-1 0 0,2 1 1,0 0-1,10-9-137,-5 4 56,21-29 329,-3-2 0,10-20-385,-3 3 445,-36 59-422,92-142 637,-78 123-478,1 1-1,2 1 1,1 1-1,16-14-181,-35 36 34,-1 0-1,1 0 1,0 1-1,1 0 0,-1-1 1,0 1-1,1 0 1,-1 1-1,1-1 1,-1 1-1,1 0 0,0 0 1,0 1-1,-1-1 1,1 1-1,0 0 1,1 0-34,0 1 30,6 3 137,-8 0-147,1 0 1,-1 0-1,1 1 1,-2-1-1,1 1 1,0 0-1,-1 1 1,0-1-1,0 0 1,-1 1-1,2 2-20,3 11 64,-1 0 0,-1 1 0,3 13-64,-1 14 85,-1 0 1,-2 29-86,-6 12 37,-7 15-5,10-87-29,-1-11-3,-1 0 1,1 0-1,-1 0 1,1 0-1,-1 0 0,-1 0 1,1 0-1,-1 0 1,-2 4-1,3-7-44,0 1 0,0 0 0,-1-1 0,1 1 0,-1-1 0,1 0 1,-1 1-1,0-1 0,0 0 0,0 0 0,0 0 0,0 0 0,-1-1 1,1 1-1,-1 0 0,1-1 0,-1 0 0,1 0 0,-1 0 0,0 0 0,1 0 1,-1 0-1,0-1 0,0 1 0,0-1 0,0 0 0,0 1 0,1-2 1,-1 1-1,-1 0 44,-24 2-6460</inkml:trace>
  <inkml:trace contextRef="#ctx0" brushRef="#br0" timeOffset="881.378">204 2301 2424,'0'0'41,"-4"11"-2,-4 14 52,0 0-1,2 0 1,-2 18-91,-2 61 385,-32 344 931,3-75-561,-1 45-141,38-381-587,0-22 8,2-1 0,0 1 0,1 0 0,0 0 0,3 8-35,0 5 64,2 0 1,1-1-1,2 6-64,-8-32 7,-1 0 0,1 0-1,-1 0 1,1 0 0,-1 0-1,1-1 1,0 1 0,-1 0 0,1 0-1,0-1 1,0 1 0,-1 0-1,1-1 1,0 1 0,0 0-1,0-1 1,0 0 0,0 1 0,0-1-1,0 1 1,0-1 0,0 0-1,0 0 1,0 0 0,0 0 0,0 1-1,0-1 1,0 0 0,0-1-1,0 1 1,0 0 0,1 0 0,-1 0-1,0-1 1,0 1-7,1 0 18,6-4 0,-1 1-1,1-1 1,-1-1-1,0 1 0,0-1 1,0-1-1,0 1 1,-1-1-1,0 0 0,0 0 1,-1-1-1,5-6-17,-10 13-1,63-78-741,3-3-3058</inkml:trace>
  <inkml:trace contextRef="#ctx0" brushRef="#br0" timeOffset="1236.768">776 3082 4312,'-6'59'41,"-2"0"1,-16 53-42,4-21 128,0 23-128,17-94 10,-1 9 20,1-1-1,1 1 0,2 0 0,1 0 1,4 25-30,-2-29 13,0-1 12,0 1 0,2-2 0,1 1 0,0 0 0,2-1 0,3 4-25,-2-2 24,-7-19-6,0 0 0,0 0 0,1-1 1,-1 1-1,2-1 0,-1 1 1,0-1-1,1 0 0,0 0 0,0 0 1,1-1-1,-1 0 0,1 0 1,0 0-1,0 0 0,0-1 1,0 1-1,5 1-18,-10-5 1,14 3 186,-8-4-155,-1 1-1,1-1 1,-1-1 0,0 1 0,1-1 0,-1 0-1,0 0 1,0-1 0,0 1 0,0-1 0,2-2-32,2-2 76,0-1 1,-1 0 0,0 0 0,-1 0 0,0-1-1,5-7-76,1-4 47,37-61 265,-31 46-141,-2-2-1,-1 0 1,-2 0 0,-1-1-1,0-10-170,-7 20 43,-3 15 19,-1-1 0,-1 1 0,0 0 1,0-1-1,-2-12-62,-1-26 195,-2 0 0,-3 1 0,-2-1 0,-12-40-195,-9 18 82,29 69-53,-1 0-1,0 0 0,0 0 0,-1 0 1,1 0-1,-1 1 0,0-1 0,-1 1 0,1 0 1,-1 0-1,1 0 0,-3-1-28,-7-7 48,-22-20 20,32 30-56,1 1 0,-1 0 0,0 0 0,1 0 0,-1 0 0,0 0 0,1 1 0,-1-1 0,0 1-1,0 0 1,1 0 0,-1 0 0,0 0 0,0 0 0,0 0 0,1 1 0,-1-1 0,0 1 0,0 0 0,1 0 0,-1 0 0,1 0 0,-1 1 0,1-1 0,-1 0 0,1 1 0,0 0-1,0 0-11,-1-1 14,-8 11 74,-3 15-53,0 0 1,2 1-1,1 0 1,2 1-1,0 0 0,2 1 1,1 0-1,2 0 1,-1 23-36,-6 104-1108,8-75-4672</inkml:trace>
  <inkml:trace contextRef="#ctx0" brushRef="#br0" timeOffset="2334.8">1485 3082 1264,'11'10'58,"-1"0"-1,0 1 1,0 0 0,-1 1-1,-1 0 1,0 1 0,-1-1-1,1 3-57,42 98 342,-40-85-338,7 13 206,-2 1 1,-2 1 0,-2 0-1,2 27-210,-9-52 32,-1 41 167,-2-38-121,-2-1 0,0 1 0,-1-1 0,-1 0 0,-1 0 0,-1 0 0,0 0 0,-2-1 1,-1 2-79,7-19 43,-1 0 1,1 0-1,-1 0 1,1 0 0,-1 0-1,1 0 1,-1-1-1,0 1 1,0-1 0,0 0-1,0 1 1,0-1 0,0 0-1,0 0 1,-1 0-1,1 0 1,0-1 0,0 1-1,-1-1 1,1 1-44,1-1 38,-1 0 1,1 0 0,0 0-1,-1 0 1,1 0-1,0 0 1,0 0-1,-1 0 1,1 0 0,0-1-1,0 1 1,-1-1-1,1 1 1,0-1 0,0 1-1,0-1 1,0 0-1,-1 1 1,1-1-1,0 0 1,0 0 0,1 0-1,-1 0 1,0 0-1,0 0 1,0 0-1,1 0 1,-1 0 0,0 0-1,1 0 1,-1-1-1,1 1 1,-1-1-39,-2-27 227,1 1 0,1-1-1,2 1 1,1 0 0,1-1 0,2-3-227,0 1 158,1 0 0,2 1 1,1 1-1,13-30-158,-12 34 52,-1 2 21,0 1 0,2 0 0,1 1 0,1 0 0,0 1-1,1 0 1,2 1-73,0-2 44,8-4 157,9-1-63,2 1 0,24-12-138,-57 36 11,-1 0 1,1 0-1,0 0 1,0 0-1,0 1 0,-1-1 1,1 1-1,0-1 1,0 1-1,0 0 0,0-1 1,0 1-1,0 0-11,16 0 41,0 1 0,0 1-1,-1 0 1,1 1 0,16 6-41,-33-9 8,1 0-1,-1 1 1,1 0 0,-1-1-1,1 1 1,-1 0-1,1 0 1,-1 0 0,0 0-1,1 0 1,-1 0-1,0 0 1,0 0 0,0 1-8,15 16 35,-2 1 1,0 1-1,-1 0 0,-1 1 1,-1 0-1,-1 1 1,-1 0-1,-1 0 0,4 18-35,-5-14 13,-3-11-1,-1 0 0,0 0 1,-1 0-1,-1 0 0,0 3-12,3 107 114,-8 80-114,-8-68 22,8-81-12,3-21-3,-2-1 0,-1 1-1,-2 2-6,-2-13-1180,-1-5-4726</inkml:trace>
  <inkml:trace contextRef="#ctx0" brushRef="#br0" timeOffset="2952.894">3050 3348 3504,'-4'-3'121,"-3"-1"-66,-1 0-1,0 0 0,0 1 1,0 0-1,-1 0 0,1 1 1,-1 0-1,1 1 1,-1-1-1,0 2 0,0-1 1,1 1-1,-1 1 0,0 0 1,0 0-1,1 0 1,-1 1-1,1 0 0,-1 1 1,-1 1-55,-17 5 135,1 2-1,1 1 1,0 0 0,0 2 0,-8 8-135,26-18 52,0 1 0,1 0 0,0 1 1,0-1-1,1 1 0,-1 0 0,1 1 1,1-1-1,-1 1 0,1 0 0,-1 3-52,1-3 43,2-4-10,1 0 0,0 1 0,0-1 0,0 0-1,0 0 1,0 0 0,1 1 0,-1-1 0,1 0 0,0 1 0,0-1 0,0 0 0,0 1 0,1-1 0,0 0 0,-1 0 0,1 1 0,1 0-33,-1-1 36,-1-2-15,1 1-1,0-1 1,0 0-1,0 0 1,0 0-1,1 0 1,-1 0-1,0 0 1,0 0-1,0 0 1,1-1 0,-1 1-1,1 0 1,-1-1-1,0 1 1,1-1-1,-1 0 1,1 1-1,-1-1 1,1 0-1,-1 0 1,2 0-21,1 1 48,10 1 26,1 0-1,-1-2 1,1 1-1,-1-2 1,1 0-1,-1-1 1,1 0-1,-1-1 1,13-4-74,-1-1 88,0-1 1,-1-2-1,1 0 1,11-9-89,-13 4 115,0-1-1,-2-1 1,0-1-1,-2 0 1,2-4-115,-3 4 124,51-49 288,-70 68-405,1 0-1,-1 0 1,1 0-1,-1 0 1,1-1-1,-1 1 1,1 0-1,0 0 1,-1 0-1,1 0 1,-1 1-1,1-1 1,-1 0-1,1 0 1,-1 0-1,1 0 1,-1 1-1,1-1 1,-1 0-1,1 0 1,-1 1-1,1-1 1,-1 0-1,1 1 1,-1-1-1,0 0 1,1 1-1,-1-1 1,1 1-1,-1-1 1,0 1 0,0-1-1,1 1 1,-1-1-1,0 1 1,0-1-1,0 1 1,1-1-1,-1 1 1,0-1-1,0 1-6,2 12 44,0 1-1,-1 0 1,0 0 0,-1 0-1,0 0 1,-2 0-1,0 5-43,-13 108 154,-4 144-9,16-207-57,-13 263 40,12-263-40,-28 416 228,30-439-301,-10 60 93,12-98-106,-21 95 120,18-87-97,0-1-1,0 0 0,-1-1 1,0 1-1,0 0 1,-1-1-1,-1 0 0,0 0 1,-3 3-25,8-11 7,1-1 1,-1 0-1,0 1 1,0-1 0,1 0-1,-1 0 1,0 0-1,0 1 1,0-1 0,1 0-1,-1 0 1,0 0 0,0 0-1,1 0 1,-1-1-1,0 1 1,0 0 0,0 0-1,1 0 1,-1-1-1,0 1 1,1 0 0,-1-1-1,0 1 1,1-1-1,-1 1 1,0 0 0,1-1-1,-1 0-7,-1 0 20,-9-7 19,0-1 1,0-1-1,1 0 1,1 0-1,-1-1 1,2 0-1,0 0 1,-5-9-40,-2-1 22,-2-3 37,2 0-1,0-1 1,1-1-1,1-1 1,-5-17-59,8 19 26,-4-15 101,-15-65 107,4-1 0,-7-78-234,35 166 101,14-14-30,1 2-1,11-14-70,-18 29 19,1 1 0,1 1-1,-1 0 1,2 0-1,0 1 1,1 1 0,0 0-1,0 2 1,1-1-19,0 0 10,-10 6-3,0 0 0,0 0 0,0 0 0,1 1 0,-1 0 0,1 0 0,0 1 0,0-1 0,0 1 0,4 0-7,11-2 10,-1-3-5,-14 5-4,1 0 1,-1 1-1,1-1 1,0 1-1,-1 1 1,1-1-1,0 2 1,7 0-2,148 12-1561,-70-2-6319</inkml:trace>
  <inkml:trace contextRef="#ctx0" brushRef="#br0" timeOffset="3821.139">5334 3038 1528,'-2'-4'40,"0"0"1,0 1-1,0-1 0,0 1 1,0 0-1,-1 0 0,0 0 1,1 0-1,-1 0 0,0 0 1,0 1-1,-1-1 0,1 1 1,-1 0-1,1 0 1,-1 0-1,1 1 0,-1-1 1,-3 0-41,2 2 38,0 0 0,0 1 1,0-1-1,0 1 0,0 0 1,1 0-1,-1 1 0,0-1 1,0 1-1,1 0 0,-1 1 1,1-1-1,0 1 1,0-1-1,0 1 0,0 1 1,-1 0-39,-8 5 30,7-5 0,0 0 1,0 1-1,1 0 1,0 0-1,0 0 1,-3 5-31,-40 47 194,4 2 0,-22 40-194,49-72 16,-26 52 109,-17 62 25,57-134-133,1 1 0,0 0 1,1-1-1,-1 1 1,2 0-1,-1 0 1,1 0-1,0 0 1,1 0-1,0 0 1,0 0-1,1-1 1,-1 1-1,2 0 1,0 2-18,0-1 18,-3-8-11,1 0 0,-1 1 0,0-1 0,1 0 0,-1 0 0,1 0 0,-1 0 0,1 0 0,-1 0 0,1 0 0,0 0 1,0 0-1,-1 0 0,1 0 0,0 0 0,1 0-7,8 7 23,0 0-1,0-1 1,1-1 0,0 0-1,1 0 1,-1-1 0,8 2-23,5-5 114,4-6-34,1-1 0,-1-2 0,0-1 0,-1-1 0,0-1 0,-1-1 0,11-7-80,-12 5 34,-12 6 33,-1 0 1,0 0 0,0-1-1,8-8-67,32-25 268,-3-1 0,-1-3 0,30-37-268,-70 70 52,-1-1 0,0 0 0,-1 0 1,0-1-1,-1 1 0,-1-1 0,0 0 0,-1-1 0,0 1 0,-1-7-52,2-1 87,2-10-44,-6 27 37,4 10 0,5 18-55,-2-1 1,0 1-1,-1 1 1,-1-1 0,-1 1-1,-1 3-25,17 77 55,-14-81-49,-4-14-1,1 0 0,0 0 0,1 0-1,0-1 1,0 1 0,1-1 0,3 4-5,9 16 19,1 0 1,12 12-20,-24-32 3,1 0 1,0 0-1,1 0 1,0-1 0,0 0-1,0-1 1,1 0-1,0 0 1,0-1-1,8 4-3,-13-8 2,1 0 1,-1-1-1,0 1 0,0-1 0,1 0 0,-1 0 0,0 0 0,1-1 0,-1 0 0,0 1 0,0-1 0,0-1 0,1 1 0,-1-1 0,0 1 0,-1-1 0,1 0 0,0-1 0,-1 1 0,1-1 0,-1 0-2,11-7 3,-1-1 0,-1 0 0,0-1 0,1-3-3,-5 6 0,29-28 25,20-30-25,-52 61 2,-2 3 1,0-1 0,0 1 1,-1-1-1,1 1 0,-1-1 1,0 0-1,0 0 0,-1 0 1,1 0-1,-1 0 0,0 0 1,1-3-4,4-16 6,3-1 0,16-53 50,16-85 198,-40 159-139,-6 8 4,-11 17-8,1 2 1,1 0-1,1 1 1,1 1-1,1-1 1,-5 24-112,-13 24 220,12-37-185,-22 59 257,-36 144 30,29-57 105,7-12-151,-40 199 256,72-332-512,4-22 2,0-1 0,-1 1 0,0-1 0,-7 13-22,-5 12-601,-2-1-1,-11 16 602,-6 4-6446</inkml:trace>
  <inkml:trace contextRef="#ctx0" brushRef="#br0" timeOffset="4287.117">7158 2442 4312,'0'0'89,"1"0"-84,-1 0 1,0 0-1,0 0 0,0-1 0,1 1 0,-1 0 0,0 0 1,0 0-1,0 0 0,1 0 0,-1 0 0,0 0 1,0 0-1,1 0 0,-1 0 0,0 0 0,0 0 1,0 0-1,1 0 0,-1 0 0,0 0 0,0 0 0,1 0 1,-1 0-1,0 0 0,0 0 0,0 0 0,1 0 1,-1 0-1,0 1 0,0-1 0,0 0 0,1 0 0,-1 0 1,0 0-1,0 1 0,0-1 0,0 0 0,1 0 1,-1 0-1,0 1 0,0-1 0,0 0 0,0 0 1,0 0-1,0 1 0,0-1 0,0 0 0,0 0 0,0 1 1,0-1-1,0 0 0,0 0 0,0 1-5,-26 90 368,8 36-24,5 0-1,5 26-343,8-152-2,-14 362 660,6-134-348,8-168-199,3 0 1,2 0-1,4 5-111,-7-57 28,-1 0 1,1 0-1,1 0 1,-1-1 0,2 1-1,-1-1 1,1 1-1,0-1 1,1-1-1,0 1 1,4 5-29,-3-5 19,-5-8-13,0 1-1,0 0 1,0-1-1,0 1 1,0 0 0,0-1-1,0 1 1,0-1-1,1 0 1,-1 1-1,0-1 1,0 0 0,0 0-1,0 0 1,1 1-1,-1-1 1,0 0-1,0-1 1,0 1 0,0 0-1,1 0 1,-1 0-1,0-1 1,0 1-1,0-1 1,0 1 0,0-1-1,0 1 1,0-1-1,1 0-5,0 0 13,34-24-861,1-3-3485</inkml:trace>
  <inkml:trace contextRef="#ctx0" brushRef="#br0" timeOffset="4631.846">7576 3092 5296,'-1'26'10,"-1"0"1,0-1 0,-2 1-1,-2-1 1,0 0-1,-5 12-10,1 1 12,-21 76 25,-2 19-1,29-94-17,1 1 0,2 26-18,1-65-15,0 0 1,0 0 0,0 0 0,0 0 0,0-1-1,0 1 1,0 0 0,0 0 0,0 0 0,1 0 0,-1 0-1,0 0 1,1 0 0,-1 0 0,0 0 0,1-1-1,-1 1 1,1 0 0,0 0 0,-1-1 0,1 1 0,0 0-1,-1-1 1,1 1 0,0 0 0,0-1 0,-1 1-1,1-1 1,0 0 0,0 1 0,0-1 0,0 1 0,0-1-1,0 0 1,0 0 0,0 0 0,0 0 0,-1 1-1,1-1 1,0 0 0,0-1 0,0 1 0,0 0 0,0 0 13,17 0-3047</inkml:trace>
  <inkml:trace contextRef="#ctx0" brushRef="#br0" timeOffset="4944.977">7688 2675 4128,'-31'19'53,"13"-10"32,0 2 1,1 0-1,1 2 0,0-1 1,0 2-1,2 0 0,0 1 1,-2 2-86,15-15 88,0-2-81,1 0-1,-1 1 1,1-1 0,-1 0 0,1 0 0,-1 0 0,1 1-1,-1-1 1,1 0 0,-1 1 0,1-1 0,0 0-1,-1 1 1,1-1 0,0 1 0,-1-1 0,1 1-1,0-1 1,-1 1 0,1-1 0,0 1 0,0-1-1,-1 1 1,1-1 0,0 1 0,0-1 0,0 1 0,0 0-7,10 13-555,1 2-2265</inkml:trace>
  <inkml:trace contextRef="#ctx0" brushRef="#br0" timeOffset="5267.991">8183 3149 2072,'-12'391'1265,"18"-271"-755,-4-113-316,1 1 53,25-41 594,51-105-241,94-189 188,-157 294-754,-8 19 20,0 0 0,0 0 1,1 1-1,11-12-54,9-9 234,28-27-234,-54 59 12,-1 0 0,1 0-1,-1 0 1,1 1-1,0-1 1,0 1 0,0 0-1,0 0 1,0 0-1,0 0 1,0 0 0,0 1-1,0-1 1,0 1-1,0 0 1,1 0 0,-1 0-1,0 0 1,0 1-1,0-1 1,0 1-1,0 0 1,0 0 0,0 0-1,0 0 1,1 1-12,-2-2 8,-2 1-5,1-1 1,0 0-1,-1 0 1,1 1-1,-1-1 1,1 0 0,-1 1-1,1-1 1,-1 1-1,1-1 1,-1 0-1,1 1 1,-1-1-1,1 1 1,-1-1-1,1 1 1,-1 0-1,0-1 1,0 1 0,1-1-1,-1 1 1,0 0-1,0-1-3,10 23 30,-1-1 1,-2 1-1,0 0 0,0 7-30,-2-5 41,-1 1-1,0-1 0,-3 1 0,0 0 1,-2 23-41,-1 37 132,3-2-45,2 45 259,-8 16-346,4-134-30,3 37-799,0-31-4017</inkml:trace>
  <inkml:trace contextRef="#ctx0" brushRef="#br0" timeOffset="6231.209">9736 3092 3680,'0'0'32,"9"-13"689,-8 11-679,0-1 0,-1 0 0,1 0 0,-1 0 0,0 0 0,0 0-1,0 0 1,0 0 0,0 1 0,-1-1 0,1 0 0,-1 0 0,0 0 0,0 1 0,0-1 0,0 0-1,0 1 1,-1-1 0,1 1 0,-1-1 0,0 1 0,1 0 0,-1-1 0,0 1 0,0 0-1,-1 0 1,1 1 0,0-1 0,-1 0 0,-1 0-42,-2-2 42,0 0 1,0 0-1,-1 1 0,1 0 1,-1 1-1,0-1 0,0 1 1,0 0-1,0 1 0,0 0 1,-5 0-43,-4 4 221,6 3-168,0 0 0,0 1 0,1 0-1,0 0 1,0 1 0,0 0 0,1 0 0,1 1-1,-5 5-52,-2 7 56,1-1-1,0 1 0,2 1 1,0 0-1,2 1-55,-11 23 80,3 1 1,2 0-1,2 1 0,-4 30-80,17-75 8,0-1 0,0 0-1,0 0 1,0 1 0,0-1-1,1 0 1,-1 1 0,1-1-1,-1 0 1,1 0 0,0 0-1,0 0 1,0 1 0,0-1-1,0-1 1,1 1 0,-1 0-1,1 0 1,-1 0 0,1-1-1,-1 1 1,1-1 0,0 1-1,0-1 1,0 1 0,0-1-1,0 0 1,0 0 0,1 0-8,-2 0 5,3-1 11,0 1 0,0-1 0,0 1 0,0-1 0,0 0 0,1-1 0,-1 1 0,0-1 0,0 0 0,0 0 0,-1 0 0,1 0 0,0-1 0,0 1 0,-1-1 0,4-2-16,-3 2 22,0 1 0,0-1 1,0 0 0,0 0-1,0 0 1,0-1 0,-1 1-1,1-1 1,-1 0 0,0 0 0,1 0-1,0-2-22,10-9 37,1 1-11,41-44 146,12-25 289,50-80-461,-54 60 156,-33 43-43,-3-2 1,-2-1-1,10-41-113,-27 72 16,13-79 83,-16 77-75,7-37 100,-4-1 0,-2 0 0,-3-53-124,-4 118 12,-1 0 1,1 0-1,-1 0 1,0 0-1,0 0 1,-1 0 0,0 0-1,0 1 1,0-1-1,-1 0 1,1 1-1,-2-1-12,4 6 4,-1 1 0,0-1 0,0 0 0,0 0 0,1 0 0,-1 1 0,0-1 0,0 0 0,1 0 0,-1 1 0,0-1 0,1 1 0,-1-1 0,0 1 0,1-1 0,-1 1 0,1-1-1,-1 1 1,1 0 0,-1-1 0,1 1 0,-1 0 0,1-1 0,0 1 0,-1 0 0,1 0 0,0 0-4,-9 19 15,1 1-1,2 0 1,0 0-1,1 1 1,1 0-1,1-1 1,1 1-1,0 8-14,-1 3 5,-10 79 83,2 44-88,6-80 27,-5 197 22,10-217 6,19 195 32,-11-210-7,7 7-23,2 0 0,2 1-57,-6-31 94,-10-15-66,0 1-20,0-1 0,0 0 0,0 0 1,0 0-1,0 0 0,1-1 0,-1 0 0,1 1 1,0-1-1,0 0 0,-1-1 0,1 1 0,1-1 1,-1 0-1,0 1 0,0-2 0,0 1 0,1-1 0,-1 1 1,0-1-9,2-1 5,0 0 1,-1 0 0,1-1-1,-1 0 1,0 0-1,1 0 1,-1 0 0,0-1-1,0 0 1,0 0 0,-1 0-1,1-1 1,-1 0-1,0 0 1,0 0 0,0 0-1,0 0 1,2-5-6,5-5 1,-6 8-1,-1 0-1,0 0 0,0 0 0,0-1 1,-1 0-1,0 0 0,0-2 1,32-78-83,23-92 83,-35 86-117,6-53-339,-29 143 344,0 3-13,1 4 18,1 0 100,-1 0 0,0 0 0,0 0 0,0 0 0,0 0 0,-1 0 1,0 0-1,0 0 0,0 0 0,0 0 0,0 0 0,-1 0 0,0 0 0,0 0 7,-6 40-79,-11 257-46,18-195 113,3-3 4,-2-76 8,-1-27 0,0 0 0,0 1 0,0-1 0,1 0 0,-1 0 0,0 1 0,0-1 0,0 0 0,0 0 0,0 1 0,0-1 0,0 0 0,0 0 0,1 0 0,-1 1 0,0-1 0,0 0 0,0 0 0,0 0 0,1 1 0,-1-1 0,0 0 0,0 0 0,0 0 0,1 0 0,-1 0 0,0 0 0,0 0 0,1 1 1,-1-1-1,0 0 0,0 0 0,1 0 0,-1 0 0,0 0 0,0 0 0,1 0 0,-1 0 0,0 0 0,0 0 0,1 0 0,-1-1 0,0 1 0,0 0 0,1 0 0,-1 0 0,0 0 0,0 0 0,0 0 0,3-3 1,0 1 0,-1-1-1,0 1 1,0-1 0,0 0-1,0 0 1,0 0 0,0 0 0,-1 0-1,0 0 1,1-2-1,9-18 16,52-112 16,-25 50 52,53-111 31,-3 33-10,-81 151-84,1 1 0,0 0 0,1 1 0,0-1 0,0 2 0,1-1 0,1 1 0,0 1 0,1-1-21,3-2 16,-11 7-7,0 1-1,1 0 1,0 0-1,0 0 1,0 1-1,0-1 1,0 1-1,0 1 1,1-1-1,-1 1 1,1 0 0,-1 0-1,1 0 1,-1 1-1,1-1 1,0 2-1,-1-1 1,1 0-1,0 1-8,-3 0 4,12 4 17,-10 0-123,-1 0 1,1 0-1,-1 0 1,0 0-1,0 1 1,0-1-1,-1 1 1,0 0-1,0 0 0,-1 0 1,1 1-1,-1 2 102,16 41-6246</inkml:trace>
  <inkml:trace contextRef="#ctx0" brushRef="#br0" timeOffset="6563.73">11213 2796 6280,'2'10'-1,"1"0"0,-2 1-1,1-1 1,-1 0 0,-1 0 0,0 1 0,-1 8 1,-10 74-14,7-63 9,-18 245-31,15-180 35,-1 7 1,1-57-50,-3 40 165,10-79-190,0 1 0,0-1 0,0 1 0,1-1 0,0 1 1,0-1-1,0 0 0,1 0 0,0 1 0,2 1 75,4 10-3500</inkml:trace>
  <inkml:trace contextRef="#ctx0" brushRef="#br0" timeOffset="6902.565">11367 2146 6280,'-49'2'0,"37"3"0,2 2 0,-27 19 0,8 10 0,10 12 0,11 13 0,11 12 0,0-53-141,0 0 0,2-1 0,0 0 0,1 0-1,7 13 142,11 23-3526</inkml:trace>
  <inkml:trace contextRef="#ctx0" brushRef="#br0" timeOffset="7315.374">11978 3082 3144,'-14'12'10,"1"2"1,1 0-1,0 0 0,1 1 0,1 1 1,-6 11-11,-43 93 110,48-96-96,5-12 42,1 0 0,1 0-1,-1 0 1,0 10-56,-13 45 343,3 0 0,-3 42-343,15-82 36,2-17 13,0 1 0,0 0-1,1 0 1,1 0 0,0 0 0,2 7-49,3 16 110,1 0 0,2 0 1,4 5-111,0-17 214,-3-14-177,0 1 0,1-2 0,-1 1 0,1-2-1,1 1 1,-1-1 0,1-1 0,2 0-37,12-2 160,12-8-309,0-1-1,-1-2 1,19-7 149,40-15-3200</inkml:trace>
  <inkml:trace contextRef="#ctx0" brushRef="#br0" timeOffset="7718.515">12651 3115 4848,'3'-4'0,"6"-44"0,-9 45 0,1 0-1,-1 0 1,0 0 0,0 0 0,0 1 0,0-1 0,0 0-1,0 0 1,-1 0 0,0 0 0,1 0 0,-1 0 0,0 0-1,0 1 1,-1-2 0,1 3-1,0 1 0,0-1 0,0 1 0,0 0 0,0 0 0,0-1 0,0 1 0,0 0 0,0 0 0,0 0 0,0 0 0,0 0 0,0 0-1,0 0 1,0 1 0,0-1 0,0 0 0,0 1 0,0-1 0,0 0 0,0 1 0,0-1 0,0 1 0,-1 0 1,1 0-1,-31 23-2,-8 23 3,-1 21 1,17-10 57,2 1 1,2 0-1,-4 32-58,-2 10 224,19-73-74,1 1 0,-1 18-150,6-35 59,0 0 1,0 0 0,2 0-1,-1 0 1,2 0 0,-1-1-1,2 1 1,1 8-60,-3-19 21,-1 0 1,0 0-1,0 0 0,0 0 0,1 0 0,-1 0 1,0 0-1,1 0 0,-1 0 0,1 0 1,0 0-1,-1 0 0,1 0 0,0 0 0,-1 0 1,1 0-1,0-1 0,0 1 0,0 0 1,0 0-1,-1-1 0,1 1 0,0-1 0,0 1 1,0-1-1,0 1 0,1-1 0,-1 0 0,0 1 1,0-1-1,0 0 0,0 0 0,0 0 1,0 0-1,2 0-21,0-1 51,1-1 0,-1 0 0,1 0 0,-1 0 0,1-1 0,-1 1-1,0-1 1,0 1 0,0-2-51,2 0 52,57-50 287,110-93 534,-94 76-547,18-7-18,-93 76-287,1 0 1,-1 0 0,1 0-1,-1 1 1,1-1 0,-1 1-1,1 0 1,0 0 0,0 0-1,0 0 1,0 1 0,0 0-1,0 0 1,-1 0 0,1 0-1,0 0 1,0 1 0,0 0-1,2 0-21,-2 0 23,1 1-3,-1 0-1,0 0 0,0 0 1,-1 1-1,1 0 0,0 0 1,-1 0-1,0 0 0,1 0 1,-1 1-1,0-1 1,-1 1-1,1 0 0,-1 0 1,0 0-1,0 0 0,0 0 1,1 2-20,-1-2 23,8 16 94,-1 1-1,-1 0 0,3 14-116,-7-20 55,2 0 0,0 0 0,6 12-55,-10-23 10,0 0-1,0 0 1,1-1 0,-1 1 0,1-1 0,0 1 0,0-1-1,0 0 1,0 0 0,0-1 0,1 1 0,0 0 0,-1-1-1,1 0 1,0 0 0,0 0 0,0-1 0,0 1 0,0-1 0,1 0-1,0 0-9,-3-1 6,0 0-1,0 0 1,0 0-1,0-1 1,0 1-1,0-1 1,0 1-1,0-1 1,0 0 0,0 1-1,0-1 1,-1 0-1,1 0 1,0-1-1,-1 1 1,1 0-1,0-1-5,6-4 13,6-2-4,33-28 42,-7-1-23,-2-1 1,-1-2-1,-2-1 0,7-14-28,-24 28 5,-6 10 1,-1-2 0,0 1 0,-2-1 1,2-5-7,36-90 37,-5-1 0,-3-8-37,-27 83 4,-6 21 3,0-1-1,-2 0 0,0 0 1,-1-10-7,0 9 6,5-33 6,-2 0-1,-3-1 1,-4-28-12,-3-61 24,4 145-24,-1 0 1,1 0-1,0 0 1,-1 0-1,1 0 1,-1 0-1,0 0 1,1 0-1,-1 0 1,0 0-1,0-1 1,1 1-1,-1 0 0,0 0 1,0-1-1,0 1 1,0-1-1,0 1 1,0-1-1,0 1 1,0-1-1,0 1 1,0-1-1,0 0 1,0 0-1,0 1 1,0-1-1,0 0 0,0 0 1,-1 0-1,1 0 1,0-1-1,0 1 1,0 0-1,0 0 1,0-1-1,0 1 1,0 0-1,0-1 1,0 1-1,0-1 0,0 1 1,0-1-1,0 0 1,0 1-1,0-1 1,1 0-1,-1 0 1,0 1-1,1-1 1,-1 0-1,0 0 1,1 0-1,-1 0 1,1 0-1,-1 0 0,1 0 1,0 0-1,-1 0 1,1 0-1,0 0 1,0 0-1,-1-1 1,1 1-1,0 0 1,0 0-1,1 0 1,-1 0-1,0-1 0,-54 130 16,42-93-12,2 1-1,2 0 1,1 0 0,-2 32-4,5-33 2,-5 34 14,4 1-1,3 43-15,1-68 7,3 8 33,14 69 24,6 1-64,-9-83 80,4-5-41,1-2 0,2 0 0,14 18-39,-33-50 10,1 1 0,-1 0-1,1 0 1,-1-1 0,1 1 0,0-1 0,-1 1 0,1-1-1,0 0 1,0 0 0,2 1-10,4 3 33,-1 0-24,0-1 1,0 0-1,0-1 0,1 0 1,-1 0-1,1 0 0,0-1 1,-1 0-1,1-1 0,0 0 1,0 0-1,0 0 1,0-1-1,0 0 0,0-1 1,7-1-10,33-11 49,34-15-49,-57 13 8,3-11-471,-1 0 0,-2-2 0,20-27 463,20-33-7020</inkml:trace>
  <inkml:trace contextRef="#ctx0" brushRef="#br0" timeOffset="8980.617">214 4909 2696,'-5'3'105,"-7"6"2,1 0 0,0 0 0,0 1-1,1 1 1,0-1 0,0 2 0,1-1 0,1 1-1,0 1 1,1 0 0,-3 6-107,-11 36 483,1 1 0,4 1 0,0 7-483,10-36 64,-4 54 207,8-55-110,2-1 0,2 25-161,-1-41 56,0 1 0,1-1 0,0 0 0,1 1 0,0-1 0,0 0 0,1 0 0,0-1 0,6 9-56,-8-16 24,0-1 0,1 1 0,-1-1 0,0 0 0,1 0 0,-1 0 0,1 0 0,-1 0 0,1-1-1,0 1 1,-1-1 0,1 1 0,0-1 0,0 0 0,-1 0 0,1 0 0,0-1 0,-1 1-1,1-1 1,0 1-24,-1-1 29,3 0 1,1-1 0,-1 0-1,1 0 1,-1 0 0,0-1 0,0 0-1,0 0 1,0 0 0,-1-1 0,1 1-1,-1-1 1,0 0 0,0-1-1,1 0-29,0-1 32,19-17 66,0-1 0,-2-2-1,-1 0 1,-2-1 0,0-1 0,5-13-98,16-36 137,-35 67-104,4-7 27,-1 0 0,0 0 0,-1 0 0,2-11-60,-9 26 54,0 2 10,-2 8 0,-2 10-46,0 0 1,2 0 0,0 0 0,1 0-1,1 1 1,2 11-19,1 13 34,10 41-34,-13-79 3,1 0-1,0 0 1,0 1-1,1-1 0,-1 0 1,1 0-1,0-1 0,1 1 1,-1 0-1,1-1 1,0 1-1,1 0-2,7 11 5,30 40 0,7-18 0,-42-34-4,1 0-1,-1-1 0,1 0 0,0 0 1,0-1-1,1 1 0,1-2-1,0 0 0,-1-1 0,1 1 1,0-2-1,-1 1 0,1-1 0,0-1 1,-1 1-1,1-2 0,-1 1 0,1-1 0,-1 0 1,0-1-1,-1 1 0,1-2 0,0 1 1,-1-1-1,0 0 0,0-2 1,59-48-1,-44 31 8,-2 0 0,0-2 0,-1 0 1,-2-1-1,-1-1 0,-1 0 0,6-19-7,-9 21 6,18-57 58,3-33 16,-32 113-72,0 1 0,-1-1 1,1 1-1,-1-1 0,0 0 0,0 0 1,0 1-1,0-1 0,0 0 0,-1 1 1,1-1-1,-1 0 0,0 1 0,1-1 1,-1 1-1,-1-1 0,1 0-8,-4-9 20,1-4-6,2 10-2,0 1 0,0-1 0,0 0 1,0 1-1,-1-1 0,0 1 0,0 0 1,-3-4-13,0 1 17,1 0 0,-2 0 0,1 0 0,-1 0 0,0 1 0,-1 0 0,0 1 0,0 0 0,0 0-1,-1 0 1,1 1 0,-1 1 0,-1-1 0,1 2 0,-6-3-17,14 6 3,0 0 0,-1 0 0,1 1 0,0-1 0,-1 0-1,1 0 1,0 1 0,-1-1 0,1 1 0,0-1 0,0 1-1,-1-1 1,1 1 0,0 0 0,0 0 0,0-1 0,0 1-1,0 0 1,0 0 0,0 0 0,0 0 0,0 0 0,1 0-1,-1 0 1,0 1-3,-12 22 3,13-24-1,-2 4-25,1 0-1,-1 0 1,1 0-1,0 0 0,1 0 1,-1 1-1,1-1 1,0 0-1,0 0 1,0 0-1,0 0 0,1 1 1,0-1-1,0 0 1,0 0-1,0 0 1,0 0-1,1 0 24,1 7-682,8 31-4998</inkml:trace>
  <inkml:trace contextRef="#ctx0" brushRef="#br0" timeOffset="9330.381">1464 4963 4400,'3'8'11,"0"-1"0,0 1 0,0 0 0,-1 0 0,0 1 0,-1-1-1,0 0 1,0 0 0,-1 4-11,-5 81 172,1-40-111,-2 81 305,6-21 173,6 0 1,6 22-540,-11-128 52,0 0 0,1 0 1,0 0-1,0 0 0,0 0 0,1 0 1,0-1-1,0 1 0,1-1 0,0 0 0,0 0 1,0 0-53,0-1 33,-4-4-16,1 0 1,-1 0 0,1 0-1,-1 0 1,1 0 0,0 0-1,-1 0 1,1-1 0,0 1-1,0 0 1,0 0 0,-1-1-1,1 1 1,0 0 0,0-1-1,0 1 1,0-1 0,0 1-1,0-1 1,0 0 0,1 1-1,-1-1 1,0 0 0,0 0-1,0 0 1,0 0 0,0 0-1,0 0 1,0 0 0,1 0 0,-1 0-1,0 0 1,0-1 0,0 1-1,0 0 1,0-1-18,2-1 23,0 0 0,0-1 1,0 0-1,0 1 0,-1-1 1,1 0-1,-1 0 0,2-4-23,-1 3 14,38-54-866,4-9-3568</inkml:trace>
  <inkml:trace contextRef="#ctx0" brushRef="#br0" timeOffset="9682.609">1383 4357 5296,'-2'6'1,"-2"2"19,0 0 0,1 0 0,0 1 0,1 0 0,-1-1 1,2 1-1,-1 0 0,1 0 0,1 0 0,0 0 0,0 0 0,0 0 0,3 8-20,3-1 23,0-1-1,1 0 1,1 0-1,5 6-22,-8-13 1,24 39 7,-25-41-56,1-1 1,0 0-1,-1 0 0,2-1 0,-1 1 0,0-1 1,1 0-1,0-1 0,0 1 0,0-1 0,0 0 1,1-1-1,3 2 48,36 13-3140</inkml:trace>
  <inkml:trace contextRef="#ctx0" brushRef="#br0" timeOffset="10099.448">2295 5030 2072,'10'69'70,"-2"20"-70,-2-13 26,8 241 894,-14-308-754,1 1 0,-1-1-1,-1 1 1,0-1 0,0 1 0,-1-1 0,0 1 0,-3 6-166,4-14 313,-3-3-197,0 0 1,-1 0 0,1 0-1,0-1 1,0 1-1,-1-1 1,1 0-1,1-1 1,-1 1-1,0-1 1,0 1-1,1-1 1,0 0 0,-1 0-1,1-1 1,0 1-1,1-1 1,-1 1-1,1-1 1,-2-3-117,4 7 2,-3-11 386,3 8-353,-1-14 84,0 0 1,1 0 0,1-1-1,1 1 1,1 0-1,0 0 1,3-9-120,48-172 463,-37 158-182,6-1-150,2 1 0,1 1 0,8-5-131,-8 20 254,-11 13-154,-2 0-59,1 1 1,0 0-1,1 1 1,0 1-1,0 0 1,1 1-1,0 1 1,0 1-1,13-3-41,10 1 91,1 2 1,12 0-92,-48 5 4,-1 0 1,0 0-1,1 0 0,-1 0 1,0 0-1,1 1 1,-1 0-1,0-1 0,0 1 1,0 0-1,1 1 1,-1-1-1,0 0 1,0 1-1,-1 0 0,3 1-4,4 3 10,-3-2-9,-1-1 0,1 2 1,-1-1-1,0 0 0,0 1 1,2 3-2,45 58-1228,-29-36-4912</inkml:trace>
  <inkml:trace contextRef="#ctx0" brushRef="#br0" timeOffset="10585.875">3207 5293 6552,'4'6'0,"10"23"-4,1-1 0,13 16 4,6-6 0,-29-34 0,0-1 0,0 0 0,-1 0 0,2 0 0,-1-1 0,0 0 0,6 2 0,-4-2 0,1 0 0,0-1 0,0 0 0,0-1 0,0 0 0,1 0 0,59-9 0,5-14 0,-57 16 2,-1 0 1,0-1 0,0-1-1,-1 0 1,0-1 0,-1 0-1,0-1 1,-1 0 0,0-2-1,-1 1 1,7-10-3,-4 4 7,27-48 109,8-21 38,-48 85-135,0 0-1,0 0 0,0 0 0,0-1 1,-1 1-1,1 0 0,-1-1 0,1 1 0,-1 0 1,0-1-1,0 1 0,0-1 0,0 1 0,0 0 1,0-1-1,-1 1 0,1-1-18,-2-10 44,2-5-13,0 12-8,0 0 1,0 0 0,-1 0 0,0 0 0,0 0 0,-1 0-1,1 0 1,-1 0 0,-3-5-24,-6-16 82,-1 1 1,-1 0-1,-8-10-82,5 19 160,-2 5-106,-2 0 0,1 1 1,-1 2-1,-2-1-54,0 6 127,-1 6-70,1 1 0,-1 1 1,-21 6-58,20 2 101,-5 11-25,2 2 0,-25 27-76,34-23 127,-8 39 65,-17 68-192,36-87 201,7 200 82,0-243-253,0 0 0,1 0 0,0 0 0,0 0 0,1 0 0,1 5-30,16 37 86,1 0 0,2-2 0,8 9-86,-28-52 27,0 1 0,0-1-1,1 0 1,-1 0 0,1 0-1,0 0 1,0 0 0,3 2-27,28 20 99,2-1 1,0-1-1,17 6-99,-50-27 24,1-1 0,-1 1 0,0-1 0,1 0 0,0 0-1,-1 0 1,1-1 0,-1 1 0,1-1-24,6 1 51,6 2-9,1-1 1,0-1 0,0-1-1,0 0 1,0-1 0,-1-1-1,1 0 1,0-2 0,-1 0-1,0 0 1,10-6-43,81-29 139,-3-4-1,60-36-138,-146 63-45,4-19-415,0 0-1,-3-1 1,6-15 460,23-53-6660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00:22.511"/>
    </inkml:context>
    <inkml:brush xml:id="br0">
      <inkml:brushProperty name="width" value="0.2" units="cm"/>
      <inkml:brushProperty name="height" value="0.2" units="cm"/>
      <inkml:brushProperty name="color" value="#FF0000"/>
    </inkml:brush>
  </inkml:definitions>
  <inkml:trace contextRef="#ctx0" brushRef="#br0">464 614 2872,'0'0'145,"0"0"59,-9 3 216,-10 7-230,1 0-1,0 0 1,1 2 0,0 0-1,-2 4-189,-78 67 543,84-71-575,-7 7 152,0 0 0,2 2 0,1 0 1,0 1-1,1 1 0,2 0 0,-1 4-120,4-8 55,2-6 36,1 1 0,1 0 0,0 0 0,0 1 0,-1 8-91,-2 5 65,-1-2-24,8-18-9,-1 1 1,1-1-1,1 1 1,0 0-1,0 0 0,0 0 1,1 7-33,-1 2 59,1 0 0,1 0 1,1 0-1,1 7-59,-1-23 8,-1 0 0,1 0-1,0 0 1,0 0 0,0 0-1,0-1 1,0 1 0,0 0-1,0 0 1,1-1 0,-1 1 0,1-1-1,-1 1 1,1-1 0,0 0-1,-1 1 1,1-1 0,0 0-1,0 0 1,0 0 0,0-1 0,0 1-1,0 0 1,0-1 0,0 1-1,0-1 1,0 0 0,0 0-1,0 1 1,0-1 0,0-1 0,0 1-1,1 0 1,-1 0 0,0-1-1,0 1 1,0-1 0,0 0-1,0 0 1,1 0-8,29-14 24,0-1 1,-1-2-1,0-1 1,-2-2-1,0 0 0,-2-2 1,15-16-25,-26 22 8,0 0 1,-1-2-1,0 0 1,-2 0 0,1-4-9,0 0 3,-2 5 8,-1 0 0,-1-1 0,-1 0 0,-1-1 0,0 1 0,-2-2 0,0 1 0,-1-1 0,-1 0 0,-1 0-11,-3 7 13,1-1 1,-2 1 0,0 0-1,-1 0 1,0 0 0,-1 0-1,-2-7-13,0 2 10,3 7 7,0-1 0,0 1 0,-2 0 0,1 1 0,-2-1 0,1 0-1,-4-3-16,-9-22 113,16 34-49,6 8-11,6 5-44,0-1 1,1 0-1,0-1 0,1 0 1,0-1-1,0-1 0,0 0 1,1 0-1,0-1 0,0-1 1,0-1-1,11 2-9,48 3 4,3-8 1,-1-10-3,-6-7-2,-9-2 0,-12-3 0,-14-4 0,-9-5 0,-8-10 1,-12 23 5,-2-1 0,0-1 0,-1 1 0,-1 0 0,-1-1 0,-2-16-6,2 32 3,0-19 22,-1 0 1,-2 0-1,0 0 1,-2 0-1,0 1 1,-1-1-1,-3-3-25,1 14 32,-1 0 0,0 0 0,0 1 0,-1 0 0,-1 0 0,0 1-1,0 1 1,-1 0 0,-3-1-32,14 8 11,-1 1-1,1 1 1,-1-1 0,1 0-1,-1 0 1,0 1 0,1-1-1,-1 0 1,0 1-1,0 0 1,0-1 0,1 1-1,-1 0 1,0 0 0,0 0-1,0 0 1,1 0 0,-1 1-1,0-1 1,0 1-1,1-1 1,-1 1 0,0-1-1,1 1 1,-1 0 0,0 0-1,1 0 1,-1 0 0,1 0-1,0 0 1,-1 0-1,1 0 1,-1 2-11,-3 3 34,0 0 1,1 1-1,-1-1 1,2 1-1,-1 0 0,-2 7-34,-2 3 22,-16 53 127,-29 143 24,13 5 66,9-29-116,-28 142-11,49-265-72,3-25-28,-61 426 82,63-425-89,2-16 9,1 1-1,2-1 1,1 7-14,7 105 46,-8-136-43,1 0 0,-1 0 0,0 0 0,0 0 0,1 0 0,-1 0 0,1 0 0,0 0 0,0 0 0,-1 0 0,1 0 0,0 0 0,1-1 0,-1 1 0,0 0 0,0-1 0,1 1 0,-1-1 0,1 0 0,-1 1 0,1-1 0,0 0 0,-1 0 0,1 0 0,0 0 0,0 0 0,0 0 0,0-1 0,0 1 0,1 0-3,8-4 40,1-5-16,1 0-8,-1-1 0,0 0 0,0 0 1,-1-1-1,0-1 0,8-11-16,44-52 109,-3-3-1,2-10-108,-10-7 102,-9 1-2,-42 89-92,0 0-1,0 1 1,0-1 0,0 0 0,0 0 0,-1 0 0,0 0 0,0 1 0,0-1 0,0 0-1,-1 0 1,1 0 0,-1 0 0,0 0-8,-3-14 16,-9-53 14,3 42 50,1 10-44,2 1-19,-2 1-1,0 0 1,-1 0 0,0 1-1,-1 1 1,-1-1-1,-1 2 1,-6-6-17,-93-75 220,-16-4-220,122 95 16,0 0 1,1-1-1,-1 1 0,1-1 0,0 0 1,1 0-1,-1-1 0,1 0 0,0 1 1,0-2-17,4 7 2,0-1 0,0 0 0,0 1 1,0-1-1,0 0 0,0 0 0,0 1 1,0-1-1,0 0 0,0 1 0,0-1 1,0 0-1,0 1 0,1-1 0,-1 0 1,0 1-1,0-1 0,1 0 0,-1 1 1,1-1-1,-1 1 0,0-1 0,1 1 1,-1-1-1,1 1 0,-1-1 0,1 1 1,-1-1-1,1 1 0,0 0 0,-1-1 1,1 1-1,0 0 0,-1-1 0,1 1 1,0 0-1,-1 0 0,1 0 0,0 0-2,18-7 6,-10 5 1,1-1 0,-1 2 0,1-1 1,-1 1-1,1 1 0,0 0 0,-1 0 0,3 1-7,40 0 11,239-4-4,-253 4-7,55-3-7,101-16-1410,-92 7-5663</inkml:trace>
  <inkml:trace contextRef="#ctx0" brushRef="#br0" timeOffset="336.029">1655 757 7176,'0'0'56,"0"0"13,0 0 54,15 15 134,-8-10-233,0 0-1,0 0 1,-1 0-1,0 1 1,0 0 0,-1 0-1,1 0 1,-1 1-1,-1 0 1,5 7-24,20 50 11,-22-38-14,-2 1 0,0 0 0,-2 1 0,-1-1 1,-2 1-1,0-1 0,-2 1 0,-4 21 3,3-26-2,1-12-5,0 0 1,0 1 0,-1-2 0,-1 1 0,-2 7 6,5-17 0,-26 65-41,24-61 36,0 1-1,0-1 1,0 0-1,0 0 1,-1 0-1,1 0 1,-1-1-1,-1 0 1,1 1-1,-1-2 1,1 1-1,-2 0 6,1-3-12,4-1 12,1-1-1,-1 1 1,0-1 0,0 1-1,0-1 1,0 1 0,1-1 0,-1 0-1,0 1 1,0-1 0,1 0-1,-1 0 1,0 1 0,1-1-1,-1 0 1,1 0 0,-1 0-1,1 0 1,0 0 0,-1 0-1,1 0 1,0 0 0,0 0-1,0 0 1,-1 0 0,1 0-1,0 0 1,0 0 0,0 0-1,1 1 1,-1-1 0,0-1 0,6-18 7,5-12 21,2 0 0,1 1 1,2-1-29,-3 6 19,26-55 238,31-46-257,-60 109 19,5-7 42,1 0-1,2 1 0,0 1 1,1 1-1,19-16-60,-21 20 26,10-4 109,13-2-40,2 2-1,15-4-94,-29 20 115,-1 7-297,0 1 1,-1 2-1,0 0 1,1 2-1,4 2 182,59 20-5253</inkml:trace>
  <inkml:trace contextRef="#ctx0" brushRef="#br0" timeOffset="667.707">2975 1042 4040,'0'0'0,"0"0"0,19-9 0,-19 9-8,0 0 8,19-7-8,-1-5 8,-1 1-2544</inkml:trace>
  <inkml:trace contextRef="#ctx0" brushRef="#br0" timeOffset="1002.482">3110 868 2608,'-1'-3'-2,"1"0"0,-1 1 1,1-1-1,-1 0 0,0 1 1,0-1-1,0 1 0,-1 0 0,1-1 1,-1 1-1,1 0 0,-1 0 0,0-1 1,1 1-1,-1 1 0,0-1 1,0 0-1,-1 0 2,-41-27-58,1 16 51,32 13 8,0 0-1,0 1 1,0 0 0,1 1-1,-1 0 1,0 1 0,0 0-1,-7 3 0,14-4 4,-1-1 0,0 1 0,0 0 0,1 0 0,-1 1 0,1-1 0,0 1-1,-1 0 1,1 0 0,1 0 0,-1 1 0,-2 2-4,-7 7 7,-3-1 6,11-7 7,0-1 1,0 1-1,0 0 1,1 0 0,0 0-1,0 1 1,0-1 0,0 1-1,-1 3-20,-65 122 291,66-123-190,0-1 0,1 1-1,0 0 1,0 1 0,0-1 0,1 0 0,1 1 0,-1 4-101,-2 13 120,-3-1-39,5-19-8,0 0 0,1 1 1,0-1-1,0 1 0,0-1 1,1 1-1,0 0 0,0-1 1,1 4-74,14 75 741,-15-83-706,1-1 0,0 1 0,-1-1 0,1 0 0,0 1 0,0-1 0,0 0 0,0 1 0,0-1 0,0 0 0,0 0 0,1 0 0,-1 0 0,0 0 0,1 0 0,-1-1 0,0 1 0,1 0 0,-1-1 0,1 1 0,-1-1 0,1 1 0,-1-1 0,2 0-35,2 2 93,3 0-21,1-1-1,-1 0 0,1 0 1,-1-1-1,1 0 0,-1-1 1,1 1-1,-1-2 0,1 1 1,-1-1-1,0 0 0,1-1-71,10-2 57,-12 3-16,1 0 1,-1 0 0,0-1-1,0 0 1,0 0-1,-1-1 1,1 0 0,3-3-42,51-34 250,-2-3 1,-2-2 0,10-14-251,-41 36 32,-13 12 18,0-1 0,-1 0 1,0-1-1,3-5-50,105-132 512,-119 150-507,-1 0 1,1 1-1,0-1 1,-1 1-1,1-1 1,0 1-1,0-1 0,0 1 1,-1 0-1,1-1 1,0 1-1,0 0 1,0 0-1,0-1 0,0 1 1,0 0-1,0 0 1,0 0-1,0 0 1,-1 0-1,1 0 0,0 0 1,0 1-1,0-1 1,0 0-1,0 0 1,0 1-1,0-1 0,-1 1 1,1-1-1,0 1 1,0-1-1,-1 1 1,1-1-1,0 1 0,0 0 1,-1-1-1,1 1 1,-1 0-1,1-1 1,-1 1-1,1 0 0,-1 0 1,1 0-1,-1-1 1,0 1-1,1 0 1,-1 0-1,0 0 0,0 0 1,0 0-1,1 0 1,-1 0-1,0 0 1,0 0-1,-1 0-5,12 89 108,-6-23 0,1 5-35,4-1 1,3-1-1,2 0 0,5 2-73,-17-64 14,-1-1 0,2 0-1,-1 1 1,1-1-1,0-1 1,1 1 0,-1 0-1,1-1 1,0 0 0,1 0-1,0-1 1,0 0-1,3 3-13,-5-5 9,-1-1 0,0 0 1,0-1 0,0 1 0,-1-1 0,1 1-1,0-1 1,1 0 0,-1 0 0,0-1 0,0 1-1,0-1 1,1 1 0,-1-1 0,0 0 0,0 0-1,1-1 1,-1 1 0,0-1 0,3 0-10,-3 0 8,6-1 3,-1-1 0,0 0 0,0-1 0,-1 1 0,1-2 0,-1 1 0,0-1 0,0 0 0,0-1 0,-1 1 0,2-3-11,2 0 6,30-24-255,-2-1 0,-1-3 1,-2 0-1,-2-2 0,9-14 249,17-23-6133</inkml:trace>
  <inkml:trace contextRef="#ctx0" brushRef="#br0" timeOffset="1485.639">4189 857 5744,'0'0'17,"1"-2"2,-15 9 42,-6 9 6,-18 29 392,2 0 0,-28 47-459,54-76 125,1 0-1,0 1 0,1 0 0,0 0 1,2 0-1,0 1 0,1 0 0,1 0 1,0 1-1,2-1 0,0 3-124,2-19 26,1 0-1,0 0 1,-1 0-1,1 0 1,0 0-1,0 0 1,0 0-1,1 0 1,-1 0-1,0 0 1,1 0-1,-1-1 1,1 1-1,-1-1 1,1 1-1,0-1 1,0 1-1,0-1 1,0 0-1,0 0 1,0 0-1,0 0 1,0 0-1,0-1 1,0 1-1,0-1 1,1 1-1,-1-1 1,0 0-1,0 0 1,1 0-1,1 0-25,6-1 50,1 0 0,-1-1 1,0 0-1,0 0 0,0-1 0,0-1 0,0 0 1,-1 0-1,1-1 0,-1 0 0,2-2-50,13-10 92,-1-1-1,-1 0 1,-1-2 0,8-11-92,196-226 492,-201 227-469,-11 13 40,0 0 1,-1-1-1,7-14-63,19-38 181,-3-1 0,-3-2 0,6-30-181,-27 69 27,19-82 147,-15 56-72,4-14 316,5-44-418,-24 80 104,-1 38-101,1 0-1,-1-1 1,1 1-1,-1 0 1,1 0 0,-1 0-1,1-1 1,-1 1-1,1 0 1,-1 0-1,1 0 1,-1 0 0,1 0-1,-1 0 1,1 0-1,-1 0 1,1 0 0,-1 0-1,0 1 1,1-1-1,-1 0 1,1 0 0,0 0-1,-1 1 1,1-1-1,-1 0 1,1 0 0,-1 1-1,1-1 1,0 0-1,-1 1 1,1-1 0,-1 1-1,1-1 1,0 0-1,0 1-2,-7 6 9,1-1-1,0 2 0,0-1 0,0 1 1,1 0-1,1 0 0,-1 0 1,1 0-1,1 1 0,-1 1-8,-23 81 16,21-69-12,-20 69 57,-8 66-61,17-72 23,-32 193 16,43-222 1,-3 192 18,12-207-4,6 1-16,1-1 1,11 24-39,-9-46 67,-8-15-44,-1 0-15,1-1 0,-1 1 0,1-1 0,0 1 0,0-1 0,0-1 0,0 1 0,0 0 0,1-1 0,-1 0 0,1 0 1,-1 0-1,1-1 0,0 0 0,0 1 0,0-2 0,0 1 0,0-1 0,4 1-8,2-3 9,-1 0 0,1-1 0,0 0 0,-1 0 0,1-1 0,-1 0 0,0-1 0,-1 0 0,1-1 0,-1 0 0,0-1 0,-1 1 0,6-7-9,3-2 1,37-44-6,-11 1-134,-1-1 1,-4-3-1,24-50 139,-19 25-971,-42 85 725,-5 26-86,1-10 235,0 0 0,-1 0 0,-1 0 1,-5 12 96,-20 61-121,0 39-49,-9 103 170,38-225 0,0 0-1,1 0 1,-1 0-1,1 0 1,0 0-1,0 0 1,0 0-1,1 0 1,-1 1-1,1-1 1,0 0-1,1 2 1,2 5 0,-3-9 0,-1 0 0,1 0 0,-1 0 0,1 0 0,0-1 0,0 1 0,0 0 0,0 0 0,0-1 0,0 1 0,1 0 0,-1-1 0,0 0 0,1 1 0,-1-1 0,1 0 0,1 2 0,2-2-24,0 0 0,0 0 1,0 0-1,1-1 1,-1 1-1,0-1 0,0 0 1,0-1-1,0 1 0,0-1 1,1 0-1,-1 0 1,-1-1-1,1 0 0,0 0 1,0 0-1,2-1 24,7-2-801,54-19-5212</inkml:trace>
  <inkml:trace contextRef="#ctx0" brushRef="#br0" timeOffset="1838.639">5394 251 7264,'-8'-1'9,"0"1"0,0 0 0,0 0-1,1 0 1,-1 1 0,0 0 0,0 1 0,0 0 0,1 0 0,-1 1 0,1 0 0,0 0 0,0 0 0,0 1-1,0 0 1,0 1 0,1-1 0,0 1 0,-5 6-9,1-3 4,8-6-3,-1 0 0,1 0 0,0 0 0,-1 0-1,1 1 1,0-1 0,1 1 0,-1-1-1,0 1 1,1 0 0,0 0 0,-1 0 0,1 0-1,0 0 1,0 1-1,-9 42 12,10-39-12,0 1 1,0-1-1,1 1 1,0-1-1,0 0 0,1 1 1,0-1-1,2 4-95,0 0 0,1 0 0,1 0 1,0-1-1,0 0 0,1 0 0,0-1 0,1 1 0,1 0 95,30 34-4266</inkml:trace>
  <inkml:trace contextRef="#ctx0" brushRef="#br0" timeOffset="2405.692">5699 769 2696,'2'3'137,"1"3"-75,-1-1-1,0 1 0,0 0 1,-1 0-1,0-1 0,0 1 1,0 0-1,0 0 0,-1 0 1,0 0-1,-1 0 0,0 5-61,-17 76 386,10-57-285,-15 62 356,-42 145 699,60-216-1099,-5 45 321,9-56-316,-2 62 342,3-66-359,0 0 0,1-1 1,-1 1-1,1 0 0,0-1 1,1 1-1,-1-1 0,1 0 0,0 1 1,1-1-1,1 4-45,-2-8 16,-1-1 1,0 1-1,0-1 1,1 1 0,-1-1-1,0 0 1,0 1-1,1-1 1,-1 0-1,0 0 1,1 0-1,-1 0 1,0 0 0,0 0-1,1-1 1,-1 1-1,0 0 1,0-1-1,1 1 1,0-1-17,1 0 35,16-4 39,-1 0 0,-1-2-1,1 0 1,-1-1 0,0-1-1,7-6-73,90-63 182,-74 49-151,-23 17 5,0-1 1,0-1-1,-2-1 0,0 0 1,-1-1-1,0-1 0,-1 0 0,1-4-36,-2 4 27,-2 3 41,0 1 0,-1-1 0,0-1 0,4-10-68,1-4 42,37-69 159,-41 80-98,-4 7-21,0 0 1,-1-1-1,0 0 0,-1 0 0,0 0 0,-1 0 1,2-9-83,-5 19 73,-2 12-14,1 3-50,-8 39 42,-46 199 85,36-153-104,15-78-16,2 1 0,0-1 1,1 1-1,1-1 0,1 1 1,1 0-1,1-1 0,5 16-16,-7-33 6,0 0 0,1 0 0,0 0 0,-1 0 0,1 0 0,0-1 0,1 1-1,-1-1 1,0 1 0,1-1 0,-1 0 0,1 0 0,0 0 0,0 0 0,-1-1 0,1 1-1,0-1 1,1 1 0,-1-1 0,0 0 0,2 0-6,-4-1 3,4 1 6,1-1-1,-1 1 1,0-1-1,0-1 1,1 1-1,-1-1 1,0 0-1,0 0 1,0 0-1,1-1 1,-1 0-1,-1 0 1,4-1-9,-1 0 9,13-5-97,0 0 0,-1-2 0,0 0 1,0-1-1,-1-1 0,-1-1 0,0 0 0,-1-1 0,1-1 88,-13 10-234,44-37-5966</inkml:trace>
  <inkml:trace contextRef="#ctx0" brushRef="#br0" timeOffset="2856.073">7038 736 3416,'22'-56'481,"-22"55"-443,0-1 0,0 0 1,0 1-1,0-1 0,0 1 0,-1-1 0,1 1 0,0-1 0,-1 1 1,0 0-1,1-1 0,-1 1 0,0 0 0,1-1 0,-1 1 0,0 0 1,0 0-1,0-1 0,0 1 0,0 0 0,0 0 0,-1 0 0,1 0 1,0 1-1,0-1 0,-1 0 0,1 0 0,-1 1-38,0-2 21,-1 1-1,1 0 1,-1 0 0,1 0-1,-1 0 1,0 0 0,1 1-1,-1-1 1,0 1 0,0 0-1,1-1 1,-1 1 0,0 1-1,0-1 1,1 0 0,-2 1-21,-6 3 41,0 1 0,0 0 0,0 1-1,1 0 1,0 1 0,0 0 0,0 0 0,1 1 0,-4 4-41,-1 2 46,0 1 1,1 1-1,0 0 0,-8 16-46,17-26 16,1 0 1,0 0-1,0 0 0,0 0 0,1 0 1,0 1-1,0-1 0,0 0 0,1 1 1,0-1-1,0 0 0,1 6-16,0-3 22,-1-2 2,1-1-1,0 1 0,0-1 0,0 1 0,1-1 1,0 1-1,0-1 0,0 0 0,1 0 0,0 0 1,0-1-1,1 1 0,2 3-23,12 21 169,-3-1-26,-1 0-1,-1 1 1,-2 1 0,7 30-143,-13-44 31,-4-11-7,0 0-1,0-1 1,0 1 0,-1 0-1,1 0 1,-2 0 0,1 0-1,0 0 1,-1 1-24,-1 7 53,0 0-1,-1-1 1,0 1 0,-1 0 0,0-1 0,-1 0 0,0 0 0,-2 0-1,1-1 1,-1 0 0,-2 1-53,0-1 30,6-7-7,-1-1 0,0 0 0,0 0-1,0 0 1,0-1 0,0 1-1,-1-1 1,1 0 0,-4 2-23,-7 5 98,-1-1 0,-1 0 1,0-1-1,0-1 0,-4 1-98,14-6-43,0 0 0,0 0 0,0 0-1,0-1 1,0 0 0,0-1 0,0 0-1,-1 0 1,1 0 0,0-1 0,0 0 0,0 0-1,0-1 1,0 0 0,0 0 0,-5-3 43,-8-4-5240</inkml:trace>
  <inkml:trace contextRef="#ctx0" brushRef="#br0" timeOffset="3622.368">8827 924 2248,'27'-11'292,"-26"10"-273,-1 1 0,1-1 0,0 0 0,0 1 0,0-1 0,-1 0 0,1 1 0,0-1 1,0 0-1,-1 0 0,1 0 0,-1 0 0,1 1 0,-1-1 0,1 0 0,-1 0 0,0 0 0,1 0 0,-1-1-19,8-16 702,-8 17-672,0-1 0,0 0-1,0 0 1,0 1 0,0-1 0,0 0 0,-1 1 0,1-1 0,-1 0-1,1 1 1,-1-1 0,0 1 0,1-1 0,-1 1 0,0-1 0,0 1-1,-1-1-29,-1-3 61,-1-7-16,2 8-17,0 0 1,1 0-1,-1 1 1,-1-1-1,1 1 0,-1-1 1,1 1-1,-1 0 0,0 0 1,0 0-1,0 0-28,-8-7 72,1 0 1,-2 0-1,1 2 0,-1-1 0,0 1 1,-1 1-1,0 0 0,0 1 0,-1 1 1,1 0-1,-9-2-72,5 3 38,12 2-14,0 1 0,0 0 0,0 0 0,0 1 0,0 0 0,0 0-1,0 0 1,0 0 0,0 1 0,0 0 0,-3 0-24,-19 4 144,1 1 0,0 1 0,1 1 0,0 2 0,0 0 0,-21 13-144,-12 16 108,36-18 160,-12 25-81,2 1-1,-4 13-186,-52 119 501,69-136-455,12-29-6,1 0 0,0 0 1,1 1-1,1 0 0,0 1 0,1-1 0,0 0 0,1 1 0,1 0 1,1 5-41,0-16 11,4 18 184,-1-15-167,2 0 0,-1-1 0,1 1 0,0-1-1,1 0 1,0 0 0,0-1 0,0 1 0,1-1 0,5 4-28,9-2 200,-1-5-128,0-1 0,0-1 1,1-1-1,-1-1 0,0-1 0,0 0 1,0-1-1,0-2 0,5-1-72,-3 0 32,-12 3 5,0 0 0,-1-1 0,1 0 0,-1-1 0,0 0 0,1 0-37,120-73 244,-106 57-104,96-115 56,-109 123-146,0 0-1,-1-1 1,-1 0 0,0-1 0,-1 0-50,8-15 37,-1 6-12,24-53 133,25-50 354,-63 124-384,-1 11 4,-11 104 130,-5 77-36,13-159-211,2-22-1,0 1 0,1 0 1,0 0-1,1-1 0,0 1 0,0 0 1,2 7-15,5 16 55,1-1 0,9 22-55,-6-36 74,3-4-49,0-2 0,1 0 1,1-1-1,2 1-25,1-6 67,-4-6-47,-1 0 0,1-1 0,-1 0 0,1-2 0,-1 1 0,0-2 0,-1 0 1,1-1-1,-1-1 0,0 0 0,-1 0 0,7-6-20,63-49-1507,4-5-6099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25:43.641"/>
    </inkml:context>
    <inkml:brush xml:id="br0">
      <inkml:brushProperty name="width" value="0.2" units="cm"/>
      <inkml:brushProperty name="height" value="0.2" units="cm"/>
      <inkml:brushProperty name="color" value="#66CC00"/>
    </inkml:brush>
  </inkml:definitions>
  <inkml:trace contextRef="#ctx0" brushRef="#br0">458 11 4576,'0'0'145,"-4"6"-19,-2 1-42,0 1 0,1 0 0,0 0 0,0 0 0,1 1 1,0 0-1,-2 7-84,-13 64 437,-65 318 634,71-332-863,3 0 1,0 18-209,-7 71 200,-44 281 276,39-272-352,15-99-78,-7 51 276,2 71-322,16-149 187,4-65-127,0 5-51,0-1-4,12-59 21,6-109-1028,-17 91-4124</inkml:trace>
  <inkml:trace contextRef="#ctx0" brushRef="#br0" timeOffset="348.32">301 229 3504,'0'-52'0,"5"-39"5,-4 88 23,0 0 0,1 0-1,0 1 1,-1-1 0,1 1 0,0-1-1,1 1 1,-1 0 0,0 0 0,0 0-1,1 0 1,0 0 0,-1 1 0,1-1-1,0 1 1,2-2-28,14-5 152,0 0 0,0 1 0,0 1 0,1 0 0,0 2 0,0 1 0,1 0 0,-1 1 0,0 1 0,14 2-152,12 2 400,1 2-1,-1 1 1,30 10-400,-53-11 57,-16-4-16,-1 1 0,1 0-1,-1 0 1,0 0 0,0 1 0,0 0-1,0 0 1,0 0 0,0 1-41,25 20 299,0 1 0,-1 1 0,-2 2 1,-1 0-1,4 8-299,-7-11 497,-22-26-512,0 1-1,1-1 1,-1 1 0,0-1-1,0 0 1,0 1 0,1-1-1,-1-1 1,0 1 0,0 0-1,0 0 1,-1-1 0,1 1-1,0-1 1,0 0 15,0 1-485,12-10-5041</inkml:trace>
  <inkml:trace contextRef="#ctx0" brushRef="#br0" timeOffset="682.435">43 892 5024,'-39'18'-11,"36"-17"31,12-2 20,1 0 1,-1-1-1,1-1 0,-1 1 0,9-5-40,7-1 27,-3 0-12,42-9 141,22 3 231,-1 4 0,12 3-387,-67 5 48,-14 1 49,1 1 0,-1 0-1,1 2 1,1 0-97,35 5 321,0 3-1,-1 2 0,45 16-320,-76-20 43,-12-5-4,-1 1 0,1 0 1,-1 0-1,0 0 1,0 1-1,1 2-39,11 7-352,-1 1 0,18 18 352,-3-3-4673</inkml:trace>
  <inkml:trace contextRef="#ctx0" brushRef="#br0" timeOffset="1048.299">1608 814 2520,'-1'0'1,"-1"0"1,1 0-1,0 0 0,0 1 1,0-1-1,0 0 1,0 0-1,0 1 0,0-1 1,0 1-1,0-1 1,0 0-1,0 1 0,0 0 1,1-1-1,-1 1 1,0 0-1,0-1 0,0 1 1,1 0-1,-1 0 1,0 0-1,1-1 0,-1 1 1,1 0-1,-1 0 0,0 1-1,-8 36 108,8-28-29,-11 97 846,5 12-925,1-49 756,-2 1-1,-9 25-755,1-20 405,12-60-245,0-7-82,2 1 1,-1-1-1,1 1 1,0-1-1,1 1 1,0 3-79,1-12-2,0 0 1,0-1-1,-1 1 1,1-1-1,0 1 1,0-1-1,0 1 0,0 0 1,0-1-1,0 1 1,0-1-1,0 1 1,0-1-1,0 1 1,0 0-1,0-1 1,0 1-1,0-1 0,1 1 1,-1-1-1,0 1 1,0 0-1,1-1 1,-1 1-1,0-1 1,1 0-1,-1 1 1,0-1-1,1 1 0,-1-1 1,1 1-1,-1-1 1,1 0-1,-1 1 1,1-1-1,-1 0 1,1 0-1,-1 1 1,1-1-1,-1 0 0,1 0 1,0 0-1,-1 0 1,1 0-1,-1 0 1,1 1-1,-1-1 1,1-1-1,0 1 1,-1 0-1,1 0 0,-1 0 1,1 0-1,0 0 1,-1 0-1,1-1 1,-1 1-1,1 0 1,-1 0-1,1-1 1,-1 1-1,1 0 0,-1-1 2,2 0-3902</inkml:trace>
  <inkml:trace contextRef="#ctx0" brushRef="#br0" timeOffset="1384.043">1676 485 4400,'1'-17'100,"-5"19"147,-11 27 370,7-12-369,5-13-175,-1 1-1,0-1 1,-1 0 0,1 0 0,-1 0-1,1-1 1,-1 1 0,0-1-1,-1 0 1,1-1 0,0 1 0,-1-1-1,0 0 1,1-1 0,-1 1 0,0-1-1,0 0 1,-2 0-73,-1 0 49,1 0 1,-1-1-1,0 0 0,0 0 1,0-1-1,1 0 0,-1-1 1,0 0-1,1 0 0,-1 0 1,1-1-1,-3-2-49,-21-17 244,30 14-145,4 0-85,1 0 0,0 0 1,0 1-1,1-1 0,0 1 1,0 0-1,0 0 0,1 1 1,0-1-1,1 1 0,-1 0 1,1 0-1,0 1 0,1 0 1,0-1-15,10-7 25,1 0 1,0 2 0,0 0 0,14-5-26,-5 8 114,-5 7-79,1 2 1,0 0 0,-1 1-1,18 4-35,-16 4 34,18 21-506,-1 1 0,2 4 472,29 27-4920</inkml:trace>
  <inkml:trace contextRef="#ctx0" brushRef="#br0" timeOffset="1819.425">2294 659 4216,'-3'2'8,"0"1"-4,-7 3 27,1 1 0,-1 0 0,1 1 0,1 0 1,0 0-1,0 1 0,1 0 0,-1 0 1,2 1-1,0 0 0,0 0 0,1 0 0,0 1 1,0 0-1,1 1-31,-15 75 745,-8 85-745,13-61 327,-18 88 553,31-195-639,1-4 47,0 0-25,0 0-11,2-7-16,3-16-139,1 1 0,1 0 1,4-6-98,1-6 173,84-296 540,-93 321-680,1 1 0,0-1 1,0 1-1,1 0 0,0 0 0,0 0 0,1 0 0,0 1 0,1 0 0,-1 1 0,1-1 0,5-2-33,-2 0 45,-5 5-7,0 0-1,0 0 1,0 0 0,0 1 0,1-1 0,-1 1-1,1 1 1,0-1 0,0 1 0,0 0 0,0 0 0,0 1-1,0 0 1,1 0 0,-1 1 0,4-1-38,-5 1 28,10 3 240,-8 2-218,-1 0 0,1 0 0,-1 0 1,0 1-1,-1 0 0,0 0 0,0 1 0,0-1 0,0 1 0,-1 0 0,0 0 1,-1 0-1,0 1 0,0-1 0,0 4-50,6 17 174,-3 0 0,0 1 0,-1 0 0,-1 15-174,6 215 784,-15-162-593,7 37-1587,3-63-6344</inkml:trace>
  <inkml:trace contextRef="#ctx0" brushRef="#br0" timeOffset="2589.196">3397 1020 5656,'-10'-23'1432,"9"15"-1292,0-1 0,-1 1 0,0 0 0,0 0 0,-1 0 0,0 0 0,0 0 0,-1 1 0,0-1 0,-4-5-140,-2-3 61,-1 1 0,0 0 0,-2 1 0,-2-3-61,12 14 12,-1 0 0,1 1 1,-1 0-1,0-1 1,1 1-1,-1 0 0,0 1 1,0-1-1,0 1 0,0 0 1,-1 0-1,1 0 1,0 0-1,0 1 0,-1 0 1,1-1-1,0 2 0,-2-1-12,2 0 12,-11 4 63,-9 10-21,0 1 0,-13 12-54,21-10 68,2 5-25,1 0-1,1 0 1,2 1 0,0 1-1,1 0 1,1 0 0,-3 21-43,7-24 18,2-13 3,1-1 0,0 1 0,0-1-1,1 1 1,0-1 0,1 1 0,0 7-21,18 86 170,-16-95-150,-1-1-1,1 1 1,0-1-1,0 0 1,0 0-1,1-1 1,0 1 0,0-1-1,0 1 1,1-1-1,-1-1 1,1 1-1,0 0 1,0-1-1,2 1-19,0 1 23,9 2 92,-6-6-80,0 1 0,0-2 0,0 1 0,1-1 1,-1-1-1,0 0 0,0 0 0,0-1 0,0 0 0,-1-1 0,1 0 0,8-4-35,-6-1 47,0-1 0,0 0 0,-1-1 0,0 0 0,-1-1 0,0 0 0,-1-1 0,0 0 0,-1 0 0,0-1 0,4-10-47,8-18 81,-1-1 0,6-22-81,-24 60 0,13-32 63,-3 0-1,-1-1 1,-1 0 0,0-16-63,5-26 136,-7 39-89,19-102 315,1-71-362,-26 203 10,1-15 33,0 1 0,-2 0-1,0-1 1,-2 1 0,-4-24-43,6 47 4,0 0 0,-1 0-1,1 0 1,0 0 0,-1 0 0,1 0 0,0 0-1,-1 0 1,1 0 0,-1 1 0,0-1 0,1 0-1,-1 0 1,0 0 0,1 1 0,-1-1 0,0 0-1,0 1 1,0-1 0,1 0 0,-2 1-4,1 0 3,1-1 0,-1 1 1,0 0-1,0 1 0,1-1 0,-1 0 0,0 0 1,0 0-1,1 0 0,-1 1 0,0-1 1,0 0-1,1 1 0,-1-1 0,1 0 0,-1 1 1,0-1-1,1 1 0,-1-1 0,1 1 0,-1-1 1,1 1-4,-4 3 14,1-1 0,0 1 0,1 0 0,-1 0 0,1 0 1,0 1-1,0-1 0,-1 2-14,-2 8 15,-6 42 106,-17 279 266,27-322-391,-1 50 91,2 0 0,6 36-87,-4-63 15,-1-10 25,1 0 1,2 0-1,2 9-40,1 2 19,-2-2-8,-4-22 1,1-1-1,0 1 0,1-1 0,1 0 0,0 0 1,3 5-12,12 29 34,2-2 1,2 0-35,-21-40 4,0 0-1,1 1 1,-1-1-1,1 0 1,0-1 0,0 1-1,1 0 1,-1-1-1,1 0 1,0 0 0,-1 0-1,2 0 1,-1 0-4,11 6 6,-7-3-4,1-1-1,1 0 0,-1 0 1,1-1-1,5 2-1,4-1-326,0-1 0,0 0 0,0-2 0,1 0 1,16-1 325,32 3-8180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25:46.696"/>
    </inkml:context>
    <inkml:brush xml:id="br0">
      <inkml:brushProperty name="width" value="0.2" units="cm"/>
      <inkml:brushProperty name="height" value="0.2" units="cm"/>
      <inkml:brushProperty name="color" value="#66CC00"/>
    </inkml:brush>
  </inkml:definitions>
  <inkml:trace contextRef="#ctx0" brushRef="#br0">6819 43 6640,'-35'-41'456,"32"48"-323,-1 0-103,3-5-10,0 0 0,-1 0 0,1 0-1,0 1 1,0-1 0,1 0 0,-1 0 0,0 1-1,1-1 1,0 1 0,-1-1 0,1 0-1,0 1 1,0-1 0,0 1 0,1 0-20,7 141 502,-6-121-371,14 194 234,-12-123 150,-8 82-515,2-122 49,-1 4 166,-3 87-13,-16 272 220,17-299-1514,5-66-4801</inkml:trace>
  <inkml:trace contextRef="#ctx0" brushRef="#br0" timeOffset="576.42">6536 701 6728,'-15'-35'9,"11"28"-5,0-1 1,1 0-1,0 0 1,0-1-1,1 1 1,0 0-1,0-1 1,1 0-1,0 1 1,1-1-1,0-7-4,1 15 2,0 0 0,0 0 0,0 0 0,1 0 0,-1-1-1,0 2 1,1-1 0,-1 0 0,1 0 0,-1 0 0,1 1-1,-1-1 1,1 1 0,-1-1 0,1 1 0,1 0-2,3-3 4,7-3-1,-9 4-1,0 0 0,0 0-1,1 1 1,-1-1 0,0 1 0,1 0 0,-1 0-1,1 1 1,0-1 0,2 1-2,36 0 21,0 2 1,0 1-1,0 3 1,33 9-22,-5-3 10,-35-7 35,22 3 21,1-3-1,36-1-65,-90-4 1,32 1 57,-1-1 0,1-2 0,-1-1 0,0-2 0,4-2-58,-37 5 19,0 1 0,0 0 0,0-1 1,-1 0-1,1 0 0,-1 0 0,1 0 0,-1 0 0,0 0 1,1 0-1,-1-1 0,0 1 0,0-1 0,-1 0 1,1 1-1,-1-1 0,1 0 0,-1 0 0,0 0 1,0 0-1,0-2-19,2-6 35,-1 0 1,0 0 0,-1 0 0,0-8-36,0 10-14,3-29 100,-1 1 1,-2-1 0,-1 0-1,-2 1 1,-2-1 0,-2-6-87,2 26 77,-1-1 0,-1 1 1,0 0-1,-5-8-77,9 20 35,-1 0 0,0 0 0,0 1 0,-1-1 0,1 1 0,-1 0 1,0 0-1,-1 0 0,1 0 0,-1 1 0,0-1 0,0 1 0,-5-3-35,8 7 14,1 0-1,0 0 1,0 1-1,0-1 1,0 0-1,0 0 1,0 1-1,0-1 1,0 0-1,0 1 1,0-1-1,0 1 1,0 0-1,0-1 1,0 1-1,0 0 1,1-1-1,-1 1 1,0 0-1,0 0 1,1 0 0,-1-1-1,0 1 1,1 0-1,-1 0 1,1 1-14,-2 0 28,-6 12 25,1 0 1,0 1-1,1 0 1,0 0-1,1 1 0,1-1 1,0 1-1,2 0 0,-1 1 1,1 14-54,0-7 26,-20 173 414,11-80-168,-16 134 15,8-73 33,6-22-152,9-80-76,0 25 389,-9 29-481,13-126 99,0-4-2,1-5 6,22-141 169,-18 116-259,16-62 87,-16 67-59,-1 6-19,0 0-1,1 1 1,1-1-1,1 1 1,1 0-1,0 0 1,2 1-22,2-2 37,1 1 0,1 1 0,10-9-37,-9 18 81,-9 7-71,1 1-1,-1 0 1,1 0 0,-1 0 0,1 1 0,-1-1-1,1 2 1,-1-1 0,0 1 0,1 0-1,-1 0 1,0 1-10,10 10 75,-5 3-46,0 1-1,-1 1 1,-1-1 0,0 2-1,-2-1 1,1 3-29,32 110 111,-35-111-113,78 256-1480,-73-237-6838</inkml:trace>
  <inkml:trace contextRef="#ctx0" brushRef="#br0" timeOffset="998.227">8112 1175 3864,'27'-11'-9,"-21"9"0,0 0 0,0 0 0,0-1 0,-1 1 0,1-1 0,-1 0 0,0-1-1,0 0 1,0 1 0,0-1 0,-1-1 0,1 1 0,-1-1 0,2-3 9,-2 1-17,11-15 7,-2-1-1,-1-1 1,9-25 10,17-43 116,-36 87-74,-2 1 1,1-1-1,0 0 0,-1 0 0,0 1 1,0-1-1,0 0 0,-1 0 1,1 0-1,-1 1 0,0-1 1,-1 1-1,1-1 0,-1 1 1,0-1-1,-1-2-42,0 1 64,1 0-7,-1 0 0,1 1 0,-1-1-1,-1 1 1,1-1 0,-1 1 0,0 0 0,0 1 0,-1-1-1,1 1 1,-1-1 0,0 1 0,0 1 0,-1-1-1,0 0-56,2 2 52,0 0-5,1 0 0,-1 1 0,1 0 0,-1 0 0,1 0 0,-1 1 0,0-1 0,1 1 0,-1 0 0,0 0 0,0 0 0,1 0 0,-1 0 0,0 1 0,1 0 0,-1 0 0,0 0 0,1 0 0,-1 1 0,1-1 0,0 1 0,-3 1-47,3-1 66,-10 9 481,-5 14-136,1 0 0,2 2 0,1 0 0,-10 24-411,2 3 778,-11 44-778,27-79 259,1 0-1,1 1 0,0-1 1,1 6-259,-1 10 153,-8 57 56,11-58 246,7 2-242,1 1 0,2-2 0,4 10-213,-12-43 36,-1 0 1,1 0 0,0 0 0,0 0 0,0-1-1,0 1 1,0 0 0,0 0 0,1-1-1,-1 1 1,1 0 0,0 0-37,18 16 150,0-2 0,1 0 0,0-1 0,6 1-150,-26-15 25,1 0 0,0 0 0,0 0 0,0-1 1,0 1-1,0 0 0,0-1 0,0 0 0,0 1 0,0-1 0,0 0 0,0 0 1,1 0-26,41-1 142,-1-2 1,0-2 0,14-5-143,208-54 397,-220 53-389,21-11-849,-1-3-1,25-15 842,21-16-8486</inkml:trace>
  <inkml:trace contextRef="#ctx0" brushRef="#br0" timeOffset="1876.499">9577 856 4312,'-16'88'401,"-20"132"291,17-130-208,9-44-213,5-13 65,-2-1 0,-2 0 0,0 0 0,-13 24-336,6-15 464,16-38-103,0-3 76,1 0-374,1-1 0,0 0 0,0 0 0,-1 0 0,1 0 0,0-1 0,-1 1 0,1 0 0,-1-1 0,1 1 0,-1-1 0,0 0 0,0 1-1,0-1 1,0 0 0,0 0 0,0 1 0,0-1 0,0 0 0,0-2-63,3-6 119,51-120 489,9-64-223,-29 89 56,-24 81-382,0-4-18,-8 19-7,1 0 1,0 0-1,1 0 1,-1 0 0,2 1-1,0 0 1,4-5-35,17-20 130,1 1 1,2 1-131,-28 29 13,1-1 1,0 1-1,0 0 1,0 0-1,0 0 0,0 1 1,0-1-1,0 1 1,0 0-1,1-1 0,-1 1 1,1 1-1,-1-1 0,1 0 1,-1 1-1,1 0 1,-1 0-1,1 0 0,-1 0 1,1 1-1,-1-1 1,1 1-1,-1 0 0,1 0 1,1 0-14,-3 0 10,10 8 104,-6 0-90,0 0 0,-1 0-1,0 1 1,-1-1 0,0 1 0,-1 1 0,0-1 0,0 0 0,-1 1 0,-1-1 0,1 9-24,0 11 37,-1-1-1,-2 1 1,-1 7-37,-1-17 28,0-1-1,-1 1 1,0-1-1,-2 0 1,0 0 0,-2-1-1,0 0 1,-1 0-1,-10 15-27,-13 29 84,25-49-65,0 1 101,16-31-50,187-391 77,-187 388-135,0 1 0,2 1 0,0 0-1,3-2-11,0 1 6,0-1 0,-10 13-1,1 1 1,0-1-1,1 1 0,-1 0 0,1 0 1,0 1-1,1 0 0,-1 0 1,2 0-6,78-48 56,-84 52-53,1 1 0,-1-1 1,0 0-1,1 1 0,-1 0 1,0-1-1,1 1 0,-1 0 1,1 0-1,-1 0 0,1 1 1,-1-1-1,0 1 0,1-1 1,-1 1-1,0 0 0,0-1 1,1 1-1,-1 1 0,0-1 1,0 0-1,0 0 1,0 1-1,0-1 0,0 1 1,-1 0-1,1-1 0,0 1 1,-1 0-1,0 0 0,1 0-3,-1-1 3,6 15 51,18 119 27,-22-101-32,-1 1 0,-2-1 0,-1 1 1,-4 17-50,2-15 24,1 1 62,-2 0-1,-2-1 1,-8 33-86,-2-1 146,-14 89 38,28-153-165,1 0 0,0 0 0,0 0 0,1-1 0,-1 1 0,1 0 0,0 0 0,1 0 0,-1 0 0,1 0 0,0 0 0,1 4-19,2 5 32,13 27-1825,4-4-7307</inkml:trace>
  <inkml:trace contextRef="#ctx0" brushRef="#br0" timeOffset="2549.397">11084 923 3592,'1'-1'504,"5"-6"9,-5 5 39,-1 2-12,1-2-476,0 0 1,0-1-1,0 1 0,0 0 1,-1 0-1,1-1 0,-1 1 1,0 0-1,0-1 0,0 1 1,0 0-1,0-1 0,0 1 0,-1 0 1,1-1-1,-1 1 0,1 0 1,-1 0-1,0-1 0,0 1 1,-1-1-65,-19-45 276,19 46-284,-1-5 57,-1 0 1,-1 0-1,1 1 0,-1-1 1,0 1-1,0 1 0,-1-1 1,1 1-1,-1 0 0,-1 0 1,-2-2-50,2 3 38,4 2-11,0 0 0,0 0-1,0 1 1,-1-1 0,1 1 0,-1 0 0,1 0-1,-1 0 1,1 0 0,-1 1 0,1-1-1,-1 1 1,0 0 0,1 0 0,-1 1 0,0-1-1,1 1 1,-1 0 0,-1 0-27,0 0 34,-7 6 186,4 2-121,-2 0-46,2 0 0,-1 1-1,1 0 1,1 0 0,0 1 0,0 0-1,1 0 1,-4 10-53,-44 113 659,5 5-659,37-107 27,-11 44 183,18-60-125,1-6-51,1 1 0,0-1 0,1 1 0,0-1-1,1 1 1,0 0 0,0 0 0,1-1 0,1 1 0,0 2-34,2 0 64,1-1 1,0 1-1,0-1 0,4 6-64,-7-17 13,0 0 0,0 0-1,0 0 1,1 0-1,-1 0 1,0 0-1,0 0 1,0 0 0,1 0-1,-1-1 1,0 1-1,1-1 1,-1 1 0,0-1-1,1 1 1,-1-1-1,1 0 1,-1 1-1,1-1 1,-1 0 0,1 0-1,-1 0 1,1-1-1,-1 1 1,1 0-13,2 0 32,4-1 4,0 0 0,0 0 0,0-1 0,0 0 0,0 0 0,0-1 0,-1 1 0,1-2 0,-1 1 0,0-1 0,0-1 0,4-2-36,3-3 77,0-2 1,-1 1 0,0-1-1,-1-1 1,2-4-78,2 0 34,-8 7 18,0 0 1,0 0-1,-1-1 1,0 0-1,-1 0-52,40-74 819,27-71-819,-71 151 51,1-1 0,-1 1 0,1 0 0,0 0 0,1 0 0,-1 0 0,1 1 0,3-4-51,-3 4 30,-4 4-20,1-1-1,-1 1 0,1-1 1,0 1-1,-1-1 0,1 1 1,0 0-1,0-1 1,-1 1-1,1 0 0,0 0 1,0-1-1,-1 1 0,1 0 1,0 0-1,0 0 1,0 0-1,-1 0 0,1 0 1,0 0-1,0 0 0,-1 0 1,1 1-1,0-1 1,0 0-1,-1 0 0,1 1 1,0-1-1,0 0 0,-1 1 1,1-1-1,0 1 1,-1-1-1,1 1 0,-1-1 1,1 1-1,-1 0 0,1-1 1,-1 1-1,1 0-9,13 17 36,-11-12-7,0 1 1,0 0 0,-1 1-1,0-1 1,0 0-1,0 1 1,-1-1 0,-1 1-1,1-1 1,-1 1-1,0 0-29,0 4 24,2 3 11,1 0 0,0 1-1,1-2 1,1 1 0,0 0-1,5 7-34,-6-12 16,0-3 1,-1 0 0,2 0 0,-1 0-1,1 0 1,0-1 0,0 0 0,1 0 0,0-1-1,0 1 1,0-1 0,1 0 0,4 2-17,-1 0 12,1 1-56,-1-1 0,1 0 0,1-1 0,-1 0 0,1-1 0,0 0 0,7 1 44,7 4-1371,31 12-7462</inkml:trace>
  <inkml:trace contextRef="#ctx0" brushRef="#br0" timeOffset="3194.779">11940 790 6368,'-1'-9'107,"0"1"0,0 0 0,-1-1-1,0 1 1,-1 0 0,0 0 0,0 1 0,0-1 0,-1 1 0,0-1 0,-1 1 0,0 0 0,0 1 0,0-1-1,-1 1 1,0 0 0,0 0 0,0 1 0,-1 0 0,0 0 0,0 1 0,0-1 0,-1 1 0,1 1 0,-1 0-1,0 0 1,0 0-107,4 2 20,-1 1 0,0 0 0,1-1 0,-1 1 0,0 1 0,1-1 0,-1 1 0,1 0-1,-1 0 1,1 0 0,-1 0 0,1 1 0,0 0 0,-1 0 0,1 0 0,0 0 0,-1 2-20,0-1 23,-4 2 4,1 0 0,0 1 0,0 0 1,0 0-1,1 1 0,0 0 0,0 0 0,1 1 1,0 0-1,-3 4-27,2-1 22,-2 2 15,0 0 0,1 0 0,1 1 0,0 0 0,1 1 0,0 0 0,-1 9-37,0-5 29,3-6 15,0 0-1,1 0 0,0 0 0,1 0 0,0 0 1,1 0-1,1 0 0,0 8-43,1-6 32,-1-10-11,0 0 0,1-1 0,0 1 1,0 0-1,0-1 0,0 1 1,1-1-1,0 1 0,0-1 0,0 0 1,0 0-1,1 0 0,0 0 0,0 0 1,0-1-1,0 1 0,4 2-21,-3-2 27,-2-2-10,1 0 1,0-1 0,0 0 0,-1 0 0,1 1-1,0-2 1,0 1 0,0 0 0,0-1 0,1 1-1,-1-1 1,0 0 0,0 0 0,0 0 0,0 0-1,0-1 1,0 1 0,0-1 0,0 0 0,0 0-1,0 0 1,0 0 0,3-2-18,-4 2 25,2 0 3,-1 0 1,1 0-1,-1-1 0,1 1 0,-1-1 0,0 0 0,0 0 0,0 0 0,0-1 0,0 1 0,0-1 1,1-1-29,9-8 49,2 0-17,31-32 175,-19 14-71,-2-1 0,-2-2 0,-1 0 1,-1-1-1,3-12-136,-16 30 49,0-2 99,1 0-1,1 0 0,1 1 1,0 0-1,1 1 0,3-3-147,-14 19 14,-1 0-1,1 1 1,-1-1-1,1 0 1,-1 1 0,1-1-1,-1 1 1,0-1-1,1 1 1,-1-1-1,0 1 1,1-1 0,-1 1-1,0-1 1,0 1-1,0 0 1,0-1-1,1 1 1,-1-1 0,0 1-1,0-1 1,0 1-1,0 0 1,0-1-1,0 1 1,0-1-1,0 1 1,-1 0 0,1-1-14,-2 44 247,-2 0 0,-8 31-247,5-28 42,-40 285 646,4-37-403,35-232-97,5-34-126,-55 396 195,32-304-249,15-81-27,-1 1 1,-8 12 18,15-41-32,0 0 0,-1 0 0,0-1 0,-1 0-1,-1 0 1,0 0 0,0-1 0,-9 8 32,16-17-25,0 0 0,-1 0 0,0 0 0,1 0 0,-1 0 0,1-1 0,-1 1 0,0 0 0,0-1 0,1 1 0,-1-1 0,0 0 0,0 0 0,0 1 0,1-1 0,-1 0 0,0-1 0,0 1 0,0 0 0,1 0 0,-1-1 0,-1 0 25,-3 0-63,-4-1-26,-1-1 0,1 0-1,0-1 1,0 0 0,0-1 0,1 0 0,0 0 0,0-1-1,0 0 1,-4-4 89,-74-68-536,84 75 515,-10-10-37,1 0 0,0-1 0,1-1 0,0 1 0,1-2 0,-7-15 58,16 29-5,0 0 1,0-1 0,1 1 0,-1 0 0,1-1 0,-1 1 0,1 0-1,0-1 1,0 1 0,0 0 0,0-1 0,1 1 0,-1 0-1,1-1 1,-1 1 0,1 0 0,0-2 4,2-6-9,-1-5 3,-1 11 5,-1 0 0,1 0-1,0 0 1,1-1 0,-1 1-1,1 0 1,-1 1 0,1-1-1,0 0 1,1 0 0,-1 1-1,1-1 1,-1 1 1,40-55-8,28-17 7,18-2 1,10 2 0,-66 53-2,15-12-5,2 3 0,1 1 0,14-3 7,-9 7-794,1 3 0,23-5 794,16 0-7853</inkml:trace>
  <inkml:trace contextRef="#ctx0" brushRef="#br0" timeOffset="3796.741">12343 483 7000,'10'33'72,"-5"18"191,-2 1 1,-2-1 0,-2 1-1,-4 16-263,-10 49 347,-43 200 990,57-313-1075,1-4-4,8-27 125,0 9-328,21-67 209,89-194 465,-106 250-692,25-41 238,-12 34 40,26-29-315,-45 60 33,-1 0 0,1 0 0,0 1 0,0 0 0,0 0 1,0 0-1,1 1 0,0 0 0,-1 0 0,1 1 0,0 0 0,0 0 1,1 0-1,-1 1 0,5 0-33,-2 0 35,10 1 166,-14 0-138,-1 1-45,0-1 1,0 1-1,0 0 0,0 1 1,0-1-1,-1 1 0,1-1 1,-1 1-1,1 1 0,-1-1 1,0 1-1,0 0 0,0 0 1,0 0-1,0 0 0,0 0 1,-1 1-1,0 0 0,0 0 1,0 0-1,1 1-18,6 16 69,0 1 1,-2 0-1,0 0 0,-1 1 0,-2 0 1,1 7-70,1 13 79,-3 1 1,-2-1 0,-2 32-80,-31 308-1531,23-314-7082</inkml:trace>
  <inkml:trace contextRef="#ctx0" brushRef="#br0" timeOffset="4210.008">13187 590 6728,'3'9'69,"0"-1"1,1 1-1,0-1 1,0 0-1,0 0 1,1-1-1,1 0 1,-1 0-1,1 0 1,0 0-1,1-1 1,-1 0-1,1 0 1,0-1-1,1 0 0,-1 0 1,1-1-1,0 1 1,1-2-1,-1 1 1,0-1-1,1-1 1,0 0-1,-1 0 1,1 0-1,0-1 1,4 0-70,32-4 4,-4-7-4,-9-4 0,-24 11 0,-6 2 0,0 0 0,1 0 0,-1-1 0,0 1 0,0 0 0,0-1 0,0 1 0,-1-1 0,1 0 0,0 0 0,-1 1 0,1-1 0,-1 0 0,1 0 0,-1-1 0,0 1 0,0-1 0,3-4 6,-1 1 0,0-1 0,0-1 1,0 1-1,-1 0 0,0-1 0,-1 1 1,0-1-1,0 1 0,0-1 0,-1 0 1,0 1-1,-1-1 0,0 1 0,0-1 1,-1-3-7,-2-9 25,0 1-1,-2-1 1,0 1 0,-1 0 0,-4-6-25,5 10 17,4 11-7,0-1 1,0 1-1,0 0 1,-1 0-1,0 0 1,1 0-1,-1 0 1,0 0-1,-1 1 1,1 0-1,-1-1 1,1 1-1,-5-2-10,1 0 21,-1 0 0,0 0 0,0 1 0,-1 0 0,1 0 0,-1 1 0,0 0 0,-2 0-21,-4 5 127,5 4-79,1 1 0,0 0 1,0 1-1,0 0 0,1 0 0,0 1 1,1 0-1,0 0 0,0 0 0,-5 11-48,-9 17 167,2 1 0,1 2-167,6-11 175,1 1 1,2 0 0,1 1-1,1 0 1,1 2-176,0-3 98,-1 9 166,2 0 0,1 0 0,2 1-1,2 26-263,0-35 91,4 10 323,4-2-226,2 0 0,2 0 1,6 10-189,-3-26 348,3-6-231,0-1 0,1-1 0,1-1 0,2 1-117,1-8 227,3-3-355,-1-1 1,1-1 0,0-1-1,0-2 1,0 0 0,0-2-1,-1-1 1,1-1 0,-1-1-1,14-5 128,8-8-8806</inkml:trace>
  <inkml:trace contextRef="#ctx0" brushRef="#br0" timeOffset="5599.775">13889 647 4216,'0'0'296,"0"0"81,0 0 327,5 2-45,-5-2-680,6 4 359,1-1 0,-1 0 0,0-1 0,1 1 0,0-1 0,-1-1 0,1 1 0,0-1 0,6 0-338,214-9 1448,-142 7-1136,130 6 567,-145-6-214,-71 1-661,1 0 1,-1 0-1,1 0 1,-1 0-1,1 0 1,-1 0-1,1 1 1,-1-1-1,1 0 1,0 0-1,-1 0 1,1 0-1,-1 1 0,1-1 1,0 0-1,-1 0 1,1 1-1,-1-1 1,1 0-1,0 1 1,-1-1-1,1 0 1,0 1-1,0-1 1,-1 1-1,1-1 1,0 0-1,0 1 0,-1 0-4,1 0 5,-1 0 0,0 0 0,1 0 0,-1 0 0,0 0-1,0 0 1,0 0 0,0 0 0,0 0 0,0 0-1,0 0 1,0-1 0,-1 1 0,1 0 0,0-1-1,0 1 1,0-1 0,-2 1-5,-6 1-160,0-1 1,0 1-1,-1-1 0,1-1 0,0 0 1,-1 0-1,1-1 0,0 0 1,-6-2 159,-50-8-7660</inkml:trace>
  <inkml:trace contextRef="#ctx0" brushRef="#br0" timeOffset="6731.392">582 2155 4400,'1'-7'216,"0"-44"696,-2 50-487,-1 0-353,1 1-1,0-1 1,-1 0-1,1 1 0,-1-1 1,1 0-1,-1 1 1,0 0-1,1-1 0,-1 1 1,1 0-1,-1 0 1,1 0-1,-3 0-71,1 4 113,0 1-1,0-1 1,0 1-1,0 0 1,1 0-1,0 0 1,0 0-1,0 0 1,1 0-1,-1 0 1,1 6-113,-10 63 394,10-60-419,-10 60 429,-11 113-31,-4 75-94,20-205-119,-22 238 54,24-239-100,1-7-48,-6 174 148,9-186-127,1 1 1,3-1-1,1 0 1,1 0-1,5 11-87,-10-46 7,-1-1 0,0 0 0,1 0 0,-1 1 1,0-1-1,1 0 0,0 0 0,-1 0 0,1 0 0,0 0 0,-1 0 0,1 0 1,0 0-1,0 0 0,0 0 0,0 0 0,0-1 0,0 1 0,0 0 0,0-1 1,0 1-1,0 0 0,0-1 0,1 0 0,-1 1 0,0-1 0,0 0 0,1 1 0,-1-1 1,0 0-1,0 0 0,1 0 0,-1 0 0,0 0 0,0 0 0,1-1 0,-1 1 1,0 0-1,0-1 0,1 1 0,-1 0 0,0-1 0,0 0 0,0 1 0,0-1 1,0 0-1,0 1 0,0-1 0,0 0 0,0 0-7,118-91 207,-38 29-799,-3-3 1,29-35 591,-59 49-6833</inkml:trace>
  <inkml:trace contextRef="#ctx0" brushRef="#br0" timeOffset="7064.956">41 3057 4936,'-3'-2'183,"0"-1"0,0 1 1,0-1-1,0 0 0,0 0 0,0 0 0,1 0 1,-1-1-1,1 1 0,0 0 0,0-1 1,0 0-1,1 1 0,-1-1 0,1 0 0,0 0-183,0 2 93,1 0 0,0 0 0,0 0 0,0 0-1,0 0 1,0-1 0,0 1 0,1 0-1,-1 0 1,1 0 0,-1 0 0,1 0-1,0 0 1,-1 1 0,1-1 0,0 0 0,1 0-1,-1 1 1,0-1 0,0 0 0,1 1-1,-1-1 1,1 1 0,-1 0 0,1-1 0,-1 1-1,1 0 1,0 0 0,0 0 0,0 0-1,0 0 1,0 0 0,0 1-93,35-15 219,1 3 0,0 1 1,1 2-1,17-2-219,28-1 183,14 3-183,11 5 185,-68 4-157,91 1-5,-67 3-744,0 3-1,46 12 722,2 2-7246</inkml:trace>
  <inkml:trace contextRef="#ctx0" brushRef="#br0" timeOffset="7411.945">1168 2883 7000,'-1'-2'86,"1"1"-1,0 0 1,0 0 0,0-1 0,0 1 0,0 0 0,0 0-1,0 0 1,0-1 0,1 1 0,-1 0 0,0 0 0,1 0-1,-1 0 1,1-1 0,-1 1 0,1 0 0,-1 0 0,1 0-1,0 0 1,-1 0 0,2-1-86,-1 3 28,0-1-1,0 0 1,0 0 0,0 0-1,-1 1 1,1-1 0,0 0-1,0 1 1,0-1-1,0 0 1,-1 1 0,1-1-1,0 1 1,-1 0 0,1-1-1,0 1 1,-1 0 0,1-1-1,-1 1 1,1 0 0,-1-1-1,1 2-27,5 6 62,0 1 0,-1 0 0,0 0 0,-1 1 0,2 4-62,0 2 40,-3-8-7,0 1-1,-1-1 0,-1 1 1,1 0-1,-1-1 1,0 1-1,-1 1-32,7 109 292,7 90-1289,-5-136-5243</inkml:trace>
  <inkml:trace contextRef="#ctx0" brushRef="#br0" timeOffset="7765.628">1213 2354 6368,'8'-34'37,"-6"22"51,0-1 0,2 1 0,-1 0 0,2 0 0,-1 0 0,7-11-88,-10 22 10,0 1 0,0-1 0,0 0-1,1 1 1,-1-1 0,0 1 0,0 0 0,0-1-1,1 1 1,-1 0 0,0-1 0,0 1 0,1 0-1,-1 0 1,0 0 0,0 0 0,1 0 0,-1 1-1,0-1 1,0 0 0,1 1 0,-1-1 0,0 0-1,0 1 1,0-1 0,0 1 0,0 0 0,0-1-1,1 1 1,-2 0 0,1 0 0,0 0 0,0 0-1,0 0 1,0 0 0,0 0 0,0 0-10,2 7 34,-1 0 0,0 0 1,0 1-1,0-1 0,-1 0 1,0 1-1,-1-1 1,0 1-1,0-1 0,-2 9-34,0-1 49,0 0 0,-2-1 1,0 1-1,-4 11-49,4-18 43,-1 0 1,0 0 0,0 0 0,0-1-1,-1 0 1,-1 0 0,1 0-1,-1-1 1,-6 5-44,2 0 43,-9 11 261,15-18-246,1 0 0,-1 0-1,0 0 1,-1-1 0,1 1 0,-1-1 0,1-1-1,-1 1 1,0-1 0,-1 0 0,-2 1-58,8-6 30,1 1 1,-1-1 0,0 1-1,0-1 1,1 1 0,-1-1-1,1 0 1,-1 1 0,1-1-1,0 0 1,0 1 0,0-1-1,0 0 1,0 0-31,1-7 38,1-1-1,1 1 1,0-1 0,0 1-1,1 0 1,0 0 0,0 0-1,1 1 1,0 0 0,1 0-1,0 0 1,0 0 0,0 1-1,2-1-37,2-4 18,12-11 117,-8 13-268,0 0 0,0 0 0,1 2-1,0 0 1,1 0 0,-1 1 0,1 1 0,3 1 133,59-18-6160</inkml:trace>
  <inkml:trace contextRef="#ctx0" brushRef="#br0" timeOffset="8109.959">2270 2805 5112,'-4'0'136,"-14"1"6,0 1-1,0 1 1,0 1 0,0 0-1,0 1 1,1 1 0,0 1 0,0 0-1,1 1 1,-10 7-142,19-10 51,0 1-1,0 0 1,0 0-1,1 0 1,0 1-1,0 0 1,1 0-1,0 0 1,0 1-1,1 0 1,-3 6-51,1-4 53,4-5-10,-1-1 0,0 0 0,1 1-1,0 0 1,0-1 0,1 1 0,-1 0-1,1 0 1,0 0 0,0 0 0,1 0-1,0 2-42,-2 14 74,-4 1-23,5-15-9,-1 0 0,1 0-1,0 0 1,1 1 0,0-1 0,0 0-1,0 0 1,1 0 0,1 4-42,4 29 214,2 0 1,4 7-215,-1-27 308,-3-10-238,1 0-1,0-1 1,0 0 0,1-1 0,0 0-1,0 0 1,1-1 0,0 0-1,1-1 1,-1-1 0,1 0 0,0 0-1,1-1 1,0 0-70,4 0 37,0-1 10,0-1-1,0 0 1,0-1 0,2-1-47,158 5 192,-157-5-227,-1-1 1,0-1-1,0-1 0,0 0 0,0-1 1,-1-1-1,1-1 0,16-8 35,-3 2-778,64-23-5455</inkml:trace>
  <inkml:trace contextRef="#ctx0" brushRef="#br0" timeOffset="8494.315">3554 2188 4488,'-1'-1'0,"-1"0"-1,1 0 1,0 0 0,0 0 0,-1 1-1,1-1 1,-1 0 0,1 1 0,0-1 0,-1 1-1,1-1 1,-1 1 0,0-1 0,1 1-1,-1 0 1,1 0 0,-1 0 0,1 0 0,-1 0-1,0 0 1,1 0 0,-1 1 0,1-1-1,-1 1 1,1-1 0,-2 2 0,1-1-1,0 0 0,0 1 1,1 0-1,-1-1 0,0 1 1,0 0-1,1 0 0,-1 0 1,1 0-1,0 0 1,0 1-1,-1-1 0,1 1 1,-3 9 5,0-1-1,0 1 0,1 0 1,1 0-1,0 2-4,1-12 5,-3 24 62,2 0 0,0 0 0,2-1 0,1 4-67,-2 75 473,-15 134 56,-24 168 1005,-8 86-214,45-448-1263,0-17 55,2 0 0,1 0 0,3 10-112,13 113 371,-16-147-351,0 0 0,1 0 0,-1 0 1,1-1-1,0 1 0,0 0 1,0 0-1,0-1 0,1 1 0,-1-1 1,1 1-1,0-1 0,-1 1 0,1-1 1,0 0-1,0 0 0,0 0 0,1 0 1,-1 0-1,0-1 0,1 1 0,-1-1 1,1 1-1,0-1 0,-1 0 0,2 1-20,8-4 175,-4-2-118,3-1-18,1-1 1,-1 0 0,-1-1 0,1-1 0,-1 1-1,0-2 1,-1 1 0,0-1 0,3-5-40,31-36 184,-3-2 0,-2-2 0,15-31-184,-39 61 28,-8 15 19,-1-1 0,0 0 0,-1-1 0,0 1 1,2-8-48,24-106 265,-29 97-98,-10-36 59,-8-26-226,6 58 134,-7-3-54,-2 1 0,-1 0 0,-1 2 1,-2 0-1,-21-21-80,29 37 18,-42-31 83,46 37-79,-12-7 35,1-2 0,0 0-1,2-1 1,-3-5-57,24 24 4,0-1-1,0 0 1,0 0 0,0 0-1,0 1 1,0-1 0,0 0-1,0 0 1,0 0 0,1 0-1,-1 1 1,0-1 0,0 0-1,1 0 1,-1 1 0,1-1-1,-1 0 1,1 1 0,-1-1-1,1 0 1,-1 1-1,1-1 1,-1 1 0,1-1-1,0 1 1,-1-1 0,1 1-1,0-1-3,13-10 9,-12 9-4,1 1 0,-1-1 1,0 1-1,1 0 0,-1 0 1,1 0-1,-1 0 1,1 0-1,0 0 0,-1 1 1,1-1-1,0 1 0,-1 0 1,4 0-6,9-2 11,2-1-3,49-4 35,167-11 84,-143 7-71,-16 0-34,-2 0-1516,43-1 1494,-55 9-8000</inkml:trace>
  <inkml:trace contextRef="#ctx0" brushRef="#br0" timeOffset="8848.805">4354 3036 7712,'12'-17'305,"-11"15"-55,-2 8-1,-4 13-28,-86 320 1103,90-334-1349,-1 0 0,1-1 0,0 1 1,1 0-1,-1 0 0,1 0 0,0 0 0,0 0 0,0 0 0,1 0 1,-1 0-1,1 0 0,1-1 0,-1 1 0,2 2 25,0 3-600,7 29-5440</inkml:trace>
  <inkml:trace contextRef="#ctx0" brushRef="#br0" timeOffset="9179.393">4240 2454 8160,'-2'-20'158,"0"15"-12,-3-6 42,5 11-176,0 0-1,0-1 1,0 1 0,0 0 0,0-1-1,0 1 1,0 0 0,0 0 0,0-1-1,0 1 1,0 0 0,0-1 0,0 1 0,1 0-1,-1 0 1,0-1 0,0 1 0,0 0-1,0 0 1,1-1 0,-1 1 0,0 0-1,0 0 1,1 0 0,-1-1 0,0 1 0,0 0-1,1 0 1,-1 0 0,0 0 0,1 0-1,-1 0 1,0 0 0,0-1 0,1 1-1,-1 0 1,0 0 0,1 0 0,-1 0 0,0 0-1,1 0 1,-1 0 0,0 1 0,1-1-1,-1 0-11,0 0 51,3 2 9,0 0 0,0 0 1,0 0-1,0 1 0,0-1 1,-1 1-1,1-1 0,-1 1 0,1 2-60,5 4 42,18 16-396,2-1 1,15 10 353,-6-6-6053</inkml:trace>
  <inkml:trace contextRef="#ctx0" brushRef="#br0" timeOffset="9530.231">5119 2883 4576,'22'140'1334,"-21"-137"-1276,0 0-1,0-1 0,0 1 0,0 0 0,0-1 0,0 1 0,1-1 0,-1 1 0,1-1 0,0 0 0,0 0 0,0 0 0,0 0 0,0 0 0,0 0 0,0 0 0,1-1 0,-1 1 0,0-1 0,1 1 0,0-1 0,-1 0 0,1 0 1,0 0-1,1 0-57,2 0 64,-1 0 0,1-1 0,-1 1 0,1-1 0,-1 0 0,1-1 0,-1 1 0,1-1 0,-1 0 0,5-2-64,-3 1 49,0-1 0,0 0 0,0 0 0,0-1 0,0 0 0,-1 0 0,0-1 0,0 1 0,0-1 0,0-1 0,2-2-49,23-21 189,-21 21-140,5-4 56,-1 0 0,0-1 0,-1 0 1,0-1-1,0-1-105,-13 14 16,0-1 0,0 1 0,0-1 0,0 1 0,0 0 0,-1-1 0,1 1 1,0 0-1,-1-1 0,1 1 0,-1 0 0,1-1 0,-1 1 0,1 0 0,-1 0 0,0 0 0,0 0 1,0-1-17,-2-3 36,0-2-6,-1 0 1,1 0-1,-2 1 0,1 0 0,-1-1 0,0 1 0,0 1 0,0-1 0,-1 1 0,0 0 0,0 0 0,0 1 0,-1 0 0,1 0 0,-1 0 0,0 1 0,0 0 1,0 0-1,-1 1 0,-2-1-30,3 2 23,0 0 0,0 1 0,1 0 0,-1 0 0,0 0 1,0 1-1,0 0 0,0 1 0,0-1 0,1 1 0,-1 1 1,1-1-1,-1 1 0,1 0 0,0 1 0,0-1 0,0 1 1,1 0-1,-3 2-23,-1 3 19,6-6-10,0 1 0,0-1 0,0 0 1,1 1-1,-1 0 0,1-1 0,0 1 0,0 0 0,0 0 1,1 0-1,-1 0 0,0 4-9,-40 142 128,36-119-90,1-1 0,2 1-1,1 0 1,1 0 0,3 7-38,-2-5 22,1-14 10,-1 0 1,2 0-1,1 0 0,0-1 1,2 1-1,0-1 1,4 10-33,-2-7 21,4 1 80,3-4-63,1-2 1,0 0-1,1-1 0,9 6-38,-2-12 134,-21-8-123,11 2 16,-1-1 0,1 0 0,0-1 0,0 0 0,-1-1 1,1-1-1,0 0 0,0 0 0,-1-2 0,1 1 0,-1-2 0,7-1-27,160-54-1278,-78 26-5988</inkml:trace>
  <inkml:trace contextRef="#ctx0" brushRef="#br0" timeOffset="9881.294">6120 2431 9056,'-4'-1'-4,"-1"-1"0,0 0 0,0 1 0,0 0 0,0 0 0,0 1 1,-1-1-1,1 1 0,0 0 0,0 1 0,0-1 0,0 1 0,0 0 0,0 0 0,0 0 1,0 1-1,0 0 0,0 0 0,1 0 0,-1 1 0,1-1 0,-1 1 0,-1 2 4,3-2 19,-1 0-1,1 1 1,0 0-1,0-1 1,0 1-1,0 0 1,1 1-1,-1-1 1,1 0-1,0 1 1,1-1-1,-1 1 1,1 0 0,0 0-1,-1 4-18,1-3 45,-4 12 98,1 0 0,1-1 1,1 1-1,0 1 0,2 11-143,-1-2 103,-37 253 1574,12-34-1033,22-209-377,1 0 0,3 14-267,0-8 79,1 72 23,2-74 99,4-4-659,1-1 0,2 1 1,11 21 457,9 19-8100</inkml:trace>
  <inkml:trace contextRef="#ctx0" brushRef="#br0" timeOffset="10378.391">6920 3046 5472,'3'-58'820,"-1"46"-469,-1 0 1,-1 0 0,0-1 0,0 1 0,-1 0 0,-1 0 0,0 0 0,-1 0 0,0 1-1,-1-1 1,-2-5-352,3 12 38,0-1 0,-1 1 0,1 0-1,-1-1 1,0 2 0,-1-1 0,1 0 0,-1 1-1,0 0 1,0 0 0,0 0 0,-1 1-1,1 0 1,-1 0 0,0 0 0,0 1 0,0 0-1,-2-1-37,4 3 22,0-1 0,0 1 0,0 0 0,0 1 0,0-1 0,1 1 0,-1 0 0,0-1 0,0 2 0,0-1 0,1 0-1,-1 1 1,1 0 0,-1 0 0,1 0 0,0 0 0,-1 0 0,1 1 0,0-1 0,1 1 0,-1 0 0,0 0-22,0 0 28,-7 12 179,-2 11-98,3 1 1,0 0 0,1 0 0,2 1 0,1 0-1,-1 23-109,4 22 67,5-46 80,4-6-98,1 0 1,0-1 0,2 0-1,1 1-49,2-9 115,-8-10-101,0 0 0,0-1 0,-1 1 0,2-1 1,-1 0-1,0 0 0,0-1 0,0 1 0,0-1 0,0 0 0,1-1 0,-1 1 1,2-1-15,3-2 24,0 0 0,0 0 1,-1-1-1,1 0 1,-1 0-1,0-1 1,7-5-25,6-3 16,-13 9 1,-1-1-1,0-1 1,0 1-1,-1-2 1,1 1-1,-1-1 1,5-7-17,53-58 181,-3-2 0,21-39-181,-75 100 27,0-1 0,-1 0-1,-1-1 1,-1 1 0,0-1-1,0 0 1,-2 0 0,1-6-27,1 0 22,3-11 30,-2 0 0,-1-1-1,-1 1 1,-2-1 0,-1-3-52,-1 15 19,1-20 92,-2 0 1,-7-39-112,4 46 22,-11-67 167,9 72-154,6 26-10,-1-1 0,1 0 0,-1 0 0,0 1 0,-1-1 1,1 0-1,-1 1 0,1-1 0,-1 1 0,0 0 0,0 0 0,-1-2-25,1 3 20,1 2-9,1 0-1,-1 0 0,1-1 1,-1 1-1,1 0 1,-1 0-1,1 0 0,-1 0 1,1 0-1,-1 1 1,1-1-1,-1 0 0,1 0 1,-1 0-1,1 0 0,-1 0 1,1 1-1,-1-1 1,1 0-1,0 0 0,-1 1 1,1-1-1,-1 0 1,1 1-1,0-1 0,-1 1 1,1-1-1,0 0 1,0 1-1,-1-1 0,1 1 1,0-1-1,0 1 1,-1-1-11,-5 13 63,-1-1 1,2 1 0,0 0 0,0 0 0,1 1 0,1-1 0,1 1 0,-2 13-64,1-8 30,-7 30 182,3-1 0,2 1 0,1 32-212,4-67 59,-3 130 612,11 62-671,-6-163 30,0-19 5,0 0 0,2-1 0,0 0 0,1 1-35,18 66 149,11 22-149,-18-79 75,-1-10-482,2 1 1,0-2 0,2-1-1,0 0 1,3 0 406,46 42-10633</inkml:trace>
  <inkml:trace contextRef="#ctx0" brushRef="#br0" timeOffset="11132.079">9306 2100 3416,'0'115'320,"-10"70"73,3-103 400,-12 57-793,3-32 446,-17 155 39,17-134-16,9-85-398,1-1-28,-13 59 225,11-69-99,-1 0-1,-1-1 1,-2 0 0,-1 0 0,-7 9-169,18-37 220,2-3 36,0-5-32,0-1-202,0 0 1,1 0-1,-1 0 1,1 0-1,0 0 0,1 1 1,-1-1-1,1 0 1,2-3-23,15-49 222,-1-4-106,51-169 342,-60 198-429,-6 21 5,1 1 0,0 0 0,0 1 0,1-1 0,1 1 0,0 0 0,2-2-34,75-107 287,-77 112-242,0 1 0,1 0 0,-1 0 0,1 0 0,1 1 0,-1 0 0,1 1 0,-1-1 0,2 1 0,-1 1 0,0 0 0,4-1-45,0 0 50,-8 2-17,1 1-1,-1 0 1,1 0 0,0 1-1,-1-1 1,1 1-1,0 0 1,-1 1-1,1-1 1,0 1 0,-1-1-1,1 1 1,0 1-1,-1-1 1,0 1-1,1 0 1,-1 0 0,0 0-1,4 3-32,-3-3 35,7 9 185,-8-3-184,1 1 1,-1-1 0,-1 1-1,1 0 1,-2 0-1,1 1 1,-1-1 0,-1 1-1,0-1 1,0 1 0,-1-1-1,0 1 1,0-1-1,-1 1 1,-1-1 0,1 1-1,-3 4-36,1 10 27,2-15-7,-1 0 0,0 0-1,0 0 1,-1 0 0,0-1 0,-1 0 0,1 1 0,-3 1-20,-76 141 169,77-142-147,0 0-1,-1-1 1,0 0-1,0 0 1,-1 0-1,-1 0 1,-5 4-22,-9 8 22,-39 36 8,36-38 31,-18 2 28,-38 13-89,75-31 8,1-1 1,-1 0-1,0 0 0,0 0 0,0 0 0,-1-1 1,1 0-1,0 0 0,0-1 0,0 0 0,0 0 1,0 0-1,0-1 0,1 1 0,-5-3-8,4 2 4,4 1-37,0 0 0,0 0 0,0-1 0,1 1 0,-1 0 0,0-1 1,1 1-1,-1-1 0,1 1 0,0-1 0,-1 1 0,1-1 0,0 0 0,0 0 0,0 0 0,0 0 0,1 0 0,-1 0 0,0 0 1,1 0-1,-1 0 0,1 0 0,0 0 0,0 0 0,0 0 0,0 0 0,0-1 33,0-1-608,-4-23-6952</inkml:trace>
  <inkml:trace contextRef="#ctx0" brushRef="#br0" timeOffset="11632.864">10285 2817 4848,'-37'61'238,"3"1"0,2 2 0,3 1 1,2 5-239,7-21 117,11-26 40,1 0 0,0 0 0,2 1 0,1 0-1,-1 14-156,3-20 62,2-11-14,0 0 0,1-1 0,0 1 0,0 0 0,0 0 0,1 0 0,0-1 0,1 1 0,-1 0 0,1-1 0,0 1 1,1-1-1,-1 0 0,5 6-48,-4-4 43,7 4 197,-5-10-208,1 1 0,-1-1 0,0 0 0,1 0 0,-1-1 0,1 0 0,0 0 0,-1 0 0,1-1 0,0 1 0,-1-1 0,1-1 1,0 1-1,0-1 0,-1 0 0,1 0 0,-1-1 0,1 1 0,-1-1 0,0 0 0,1-1 0,4-2-32,6-2 32,-9 3 1,1 1 0,-1-1 0,0-1 1,0 1-1,0-1 0,1-2-33,12-8 70,0-2 0,0 0 1,-2-1-1,0-1 0,-1-1 0,-1 0 1,0-3-71,-2 2 23,-8 13-2,-1-1 1,0 1-1,-1-1 1,0 0-1,-1-1 1,0 1-1,1-5-21,3-4 65,-1 4-30,-1 1 1,-1-1-1,0-1 1,-1 1-1,-1 0 1,0-1-1,-1 0 1,0 1-1,-2-15-35,-18-87 288,11 97-40,2 10-181,0 1-1,-1 0 1,0 1 0,0-1-1,0 1 1,-1 1 0,0-1-1,-1 1 1,1 1 0,-1 0-1,0 0 1,-1 0 0,1 1-1,-9-2-66,11 5 63,-1 0 0,1 1-1,-1 0 1,1 0 0,-1 1-1,0-1 1,1 2 0,0-1 0,-1 1-1,1 0 1,0 0 0,0 1-1,0 0 1,-6 4-63,2-1 85,0 2 0,0-1 0,1 1 0,0 1-1,0 0 1,1 0 0,-5 7-85,-25 37 96,27-29 99,2 9-61,2 1 0,-4 33-134,14-40 148,3-9-386,1 0-1,0 0 1,1 0 0,2-1 0,-1 0 0,10 11 238,27 41-8060</inkml:trace>
  <inkml:trace contextRef="#ctx0" brushRef="#br0" timeOffset="12580.944">11243 2321 7800,'-1'6'61,"-1"0"0,-1 1-1,1-1 1,-1 0 0,0 0 0,-1 0 0,1 0 0,-5 4-61,-19 32 538,6 0-28,2 1 0,2 1-1,-8 32-509,0 24 431,-42 185 446,46-159-675,20-119-178,-17 106 156,10-65-109,5-40-50,2-16-13,3-62-87,-3 17-61,-3 0 1,-1 1-1,-3-1 140,4 36-30,-17-46-193,14 46 175,-24-67-286,29 79 301,1-1-1,-1 0 1,1 0-1,0 0 0,1 0 1,-1 0-1,1 0 0,0 0 1,1 0-1,-1 0 1,1 0-1,1 1 0,0-6 34,0 9-4,-1 1-1,0-1 0,0 0 0,1 1 0,-1-1 0,1 1 1,0-1-1,-1 1 0,1 0 0,0-1 0,0 1 0,0 0 1,0 0-1,0 1 0,0-1 0,0 0 0,0 0 5,9-3-11,5-5 4,-6 4 0,-1 1 0,1-1 0,1 2 1,-1 0-1,7-2 7,164-37-35,-123 32 15,41-1 20,33-5-8,-102 12 7,-1 1 0,-1-2 0,-1-1 0,1-1 0,-1-1 0,0-1 0,-1-2 0,0-1 1,-1-1-1,3-2 1,-13 8 0,-10 5 0,0 0 0,0-1 0,-1 1 0,1-1 0,-1-1 0,1 1 0,-1-1 0,0 1 0,-1-1 0,4-3 0,6-7 4,-11 12-2,-1 0 1,1 0-1,-1 0 1,1-1-1,-1 1 1,0 0-1,0-1 1,0 1-1,0-1 1,-1 1-1,1-1 1,0 1-1,-1-1 1,0 1-1,0-3-2,-6-45 88,4 38-60,-1 0 1,0 0-1,-1 1 1,0-1-1,-2-2-28,4 10 27,0 0 0,0 0 0,0 0 0,-1 0 0,0 0 0,0 1-1,0-1 1,0 1 0,0 0 0,-1 0 0,1 0 0,-1 0 0,0 1 0,0-1 0,0 1-1,0 0 1,0 0 0,-1 1 0,1-1 0,-1 1-27,3 0 34,-1 0 0,1 0 0,-1 1 0,0-1 1,0 1-1,1 0 0,-1-1 0,0 1 0,0 0 0,1 1 0,-1-1 0,0 0 0,0 1 1,1 0-1,-1 0 0,0-1 0,1 2 0,-1-1 0,1 0 0,0 0 0,-1 1 0,1-1 1,0 1-1,-2 1-34,-1 5 81,1-1 0,0 1 0,0 0 0,0 0 0,1 1 0,0-1 0,1 0 0,0 1 0,-1 6-81,-6 81 317,6-61-283,-13 105 346,8-63-123,-13 54-257,-47 118 279,55-196-239,2 1 29,-2-2 0,-3 0 1,-11 22-70,20-59 53,3-12 22,-4-5 6,10-7 7,66-140 143,-34 83-71,2 1 0,3 2 1,39-46-161,-72 104 22,0-1 0,0 1 0,0 0 0,1 1 0,0 0 0,-1 0 0,2 0 0,-1 1 0,0 0 0,1 0 0,-1 1 0,1-1 0,4 1-22,0-1 23,10 1 91,-6 4-84,0 2 0,0 0 1,0 1-1,0 0 1,12 7-31,-9 3 81,-4 3-52,0 1 1,-1 1-1,-1 0 0,-1 1 1,-1 0-1,6 18-29,42 71 129,23 25-129,-68-109 4,-10-18-1,1-1 0,-1 0 0,1 1 0,1-2 0,-1 1 0,5 3-3,-9-8-71,4 3-99,-1-1 0,0 1 0,1-1 0,0 0 1,0 0-1,0-1 0,1 1 0,-1-1 0,1 0 1,-1-1-1,7 3 170,24 5-9773</inkml:trace>
  <inkml:trace contextRef="#ctx0" brushRef="#br0" timeOffset="14214.686">13166 2618 5656,'0'0'328,"0"0"54,0 0 220,-6-4-56,-17-11-328,22 15-186,0 0-1,0 0 1,0-1 0,1 1 0,-1 0 0,0 0-1,0 0 1,0 0 0,0 0 0,0 1-1,0-1 1,1 0 0,-1 0 0,0 0 0,0 1-1,0-1 1,0 0 0,1 1 0,-1-1 0,0 1-1,1-1 1,-1 1 0,0 0 0,1-1 0,-1 1-1,0-1 1,1 1 0,-1 0 0,1 0 0,-1-1-1,1 1-31,-2 1 101,-31 34 221,1 1 0,2 2 0,2 1 0,1 1 0,-14 31-322,30-49 56,0 0 1,1 1 0,2 0 0,0 0 0,2 1-1,0 0 1,2 4-57,-1-4 39,1-7 48,0-1 0,2 1 0,0-1 1,0 14-88,2 2 51,-4-3-19,3-21-6,0-1 0,1 1 0,0 0 0,0 0 0,1-1 0,0 1 0,0-1 0,2 5-26,-2-3 60,0-3-40,0-1 0,0 1 0,0 0 0,1 0-1,0-1 1,0 1 0,1-1 0,0 0 0,0 0-1,0 0 1,1 0 0,-1 0 0,2-1-1,-1 0 1,0 0 0,3 2-20,-1-2 28,0-1 0,0 0 0,0 0 0,1 0 0,0-1 0,0 0 0,0 0 0,0-1 0,0 0 0,0 0 0,0-1 0,1 1 0,-1-2 0,1 1 0,-1-1 0,1 0 0,1-1-28,0-1 23,1 0 1,-1-1-1,1 0 1,-1 0-1,0-1 1,0 0-1,-1-1 1,1 0-1,-1 0 1,0-1-1,0 0-23,7-8 46,0 0 0,-1-1 0,0 0-1,5-10-45,-3 7 14,-10 11-5,-1 1 1,0-1 0,0 0-1,0 0 1,-1 0 0,0-1-1,-1 1 1,1-2-10,9-19 34,-2 1-1,-1-2 1,-1 1-1,-1-1 1,2-20-34,12-80 109,-22 120-93,1-1 0,-1 0 1,-1 0-1,0 0 0,0 1 0,-1-1 0,0 0 0,0 1 0,-1 0 0,-3-6-16,1 0 17,1 2 9,0 0 1,-1 0 0,0 0 0,-1 1 0,-1 0-1,0 0 1,-7-9-27,8 14 11,5 4-3,-1 1-1,0-1 0,0 1 1,0-1-1,0 1 0,-1 0 1,1 0-1,0 0 1,-1 0-1,0 1 0,1-1 1,-1 1-1,0-1 0,0 1 1,0 0-1,0 0 1,0 0-1,0 1 0,0-1 1,0 1-1,0-1 0,0 1 1,0 0-1,0 0 1,0 1-1,0-1 0,-1 1 1,1-1-1,0 1 0,0 0 1,0 0-1,1 0 1,-1 1-1,0-1 0,0 1 1,1-1-1,-1 1 0,0 0-7,-11 8 22,1 0 0,0 1-1,0 1 1,1 0-1,-9 11-21,17-18 2,-1-1 2,2 1 1,-1 0-1,0 0 1,1 0-1,0 0 1,0 0-1,0 1 1,1-1-1,0 1 1,-1 4-5,2-9 1,1 0-1,0 0 1,0 0 0,0 1-1,0-1 1,0 0 0,0 0 0,0 0-1,1 0 1,-1 0 0,0 0 0,1 1-1,-1-1 1,1 0 0,-1 0-1,1 0 1,-1 0 0,1 0 0,0 0-1,-1-1 1,1 1 0,0 0-1,0 0 1,0 0 0,0 0-1,1 1 2,29 20 2,-19-18-214,0-1 1,0 0 0,0 0-1,0-1 1,0-1-1,1 0 1,7-1 209,-17 0-199,62 3-8161</inkml:trace>
  <inkml:trace contextRef="#ctx0" brushRef="#br0" timeOffset="14817.454">13538 2817 8072,'0'0'56,"-2"5"-10,-5 8 42,1 1 0,1 0 0,0 0 0,1 1 0,1-1 0,0 1 0,1 0 0,1 0-88,-2 34 213,2-1 0,3 7-213,-1-46 9,0 34 148,1-1 0,3 1 0,2 0 0,9 31-157,-16-71 16,1-1-1,0 1 1,0 0-1,0-1 1,0 1 0,0-1-1,0 1 1,1-1-1,-1 0 1,1 1 0,0-1-1,0 0 1,0 0-1,0 0 1,0 0-1,0 0 1,0-1 0,0 1-1,1-1 1,-1 1-1,1-1 1,-1 0 0,1 0-1,-1 0 1,1 0-1,0-1 1,0 1 0,-1-1-1,1 0 1,0 1-1,0-1 1,-1 0-1,1 0 1,0-1 0,0 1-1,-1-1 1,1 1-1,0-1 1,-1 0 0,1 0-1,0 0 1,-1 0-1,0-1 1,1 1 0,0-1-16,12-7 69,-1-1 1,0 0-1,0-1 1,-1 0-1,0-1 1,-1-1-1,1 0-69,11-20 128,-1 0 1,-1-1-1,11-26-128,-31 56-2,8-19 81,2 0 1,0 1 0,2 1-1,3-4-79,-17 24 7,1 1-1,-1-1 1,1 1-1,0-1 1,-1 1-1,1-1 1,0 1-1,-1-1 1,1 1-1,0 0 1,0-1-1,-1 1 1,1 0-1,0 0 1,0-1-1,0 1 1,0 0-1,-1 0 1,1 0-1,0 0 1,0 0-1,0 0 1,0 0-1,-1 1 1,1-1-1,0 0 1,0 0-1,0 1 1,-1-1-1,1 0 1,0 1-1,0-1 1,-1 1-1,1-1 1,0 1 0,0-1-7,24 27 144,12 30 17,23 31 59,-58-85-208,0-1-1,1 1 0,-1-1 0,1 0 0,-1 0 1,1 0-1,0 0 0,0 0 0,0-1 0,0 1 1,0-1-1,1 0 0,-1 0 0,0 0 1,0 0-1,1-1 0,-1 1 0,1-1 0,-1 0 1,0 0-1,1 0 0,-1 0 0,4-2-11,0 1 15,1-1-1,-1 0 1,0-1 0,0 1-1,0-1 1,0-1-1,4-2-14,-8 4 11,0 0 0,0 0-1,-1 0 1,1 0-1,-1 0 1,1-1 0,-1 1-1,0-1 1,0 1-1,0-1 1,0 0 0,0 0-11,9-13 19,45-58 76,-21 26 3,-2-2 1,12-29-99,-34 56 9,21-54 66,-9 3 10,-3-1 0,-4 0 0,0-19-85,-12 59 15,4-75 123,-3-173 795,-5 280-738,-4 9 4,-4 8-131,1 2 1,1-1-1,0 1 1,1 0-1,1 0 1,0 1 0,1-1-1,0 16-68,0-11 26,-50 289 617,36-176-113,1 126-530,22-162 51,-6-90-31,0-1 0,0 1 0,1-1 0,1 1-1,-1-1 1,1 1 0,0-1 0,1 0 0,-1 1 0,2-1-20,5 13 28,17 33 10,-14-39 44,-9-12-76,-1 0 1,1 0-1,0-1 1,0 0-1,0 1 1,0-1-1,0 0 1,1-1-1,-1 1 0,0 0 1,0-1-1,1 0 1,-1 0-1,0 0 1,0 0-1,1 0 1,-1-1-1,1 1-6,2-2 6,1-1 0,-1 0 0,1 0 0,-1 0 0,0-1 0,0 0 0,0 0 0,-1 0 0,1-1 0,2-2-6,63-64 6,80-79-2117,-80 81-8449</inkml:trace>
  <inkml:trace contextRef="#ctx0" brushRef="#br0" timeOffset="15163.347">14214 2398 7000,'-1'-14'98,"4"8"335,7 13 1245,-7-5-1634,-1 0-1,0 0 1,1-1 0,0 1-1,-1-1 1,1 1-1,0-1 1,0 0 0,-1 0-1,1 0 1,0 0-1,0-1 1,0 1 0,0-1-1,0 0 1,0 0-1,1 0-43,69-4 697,-54 2-504,94-18 684,-1-5 0,3-6-877,-66 18 310,0 1-1,44-2-309,9-2 244,69-20-1652,-90 14-6745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26:19.192"/>
    </inkml:context>
    <inkml:brush xml:id="br0">
      <inkml:brushProperty name="width" value="0.2" units="cm"/>
      <inkml:brushProperty name="height" value="0.2" units="cm"/>
      <inkml:brushProperty name="color" value="#66CC00"/>
    </inkml:brush>
  </inkml:definitions>
  <inkml:trace contextRef="#ctx0" brushRef="#br0">0 1016 4128,'0'0'337,"0"0"61,7-1 220,1-1-467,1-1 0,-1 0 0,0-1 0,0 0 0,0 0 0,0-1 0,-1 0 0,5-4-151,35-21 527,-26 17-452,55-24 331,120-43 22,-90 44-94,-75 27-285,-1-2 0,0-2 0,0 0 0,-2-2 0,4-3-49,-15 8 48,13-6 3,-1-3 0,0 0 1,-1-2-1,-1-1 0,14-15-51,34-43 175,-65 68-139,-1 0-1,0 0 1,0-1 0,-1 0 0,-1-1 0,6-14-36,-13 24 8,1 0 1,0 0-1,-1 0 0,0 0 0,0 0 0,0 0 0,-1 0 0,1 0 0,-1 0 0,0 0 1,0 0-1,0 0 0,-1 1 0,1-1 0,-1 0 0,0 1 0,0-1 0,0 1 0,0-1 1,-2 0-9,1-1 9,-10-7 46,3 8-44,-1-1 1,0 2-1,0-1 0,0 1 0,0 1 0,-1 0 1,-3 1-12,-8 3 41,-4 7-18,0 1 1,1 1-1,0 2 1,0 0-1,2 2 1,0 0-1,-20 18-23,20-14 9,13-11 4,1 0-1,0 1 0,1 1 0,0-1 0,0 1 1,1 2-13,-19 21 96,-22 37-96,41-58 17,0 1-1,1 0 0,0 0 1,2 0-1,-1 1 1,2 0-1,-1 0 1,0 8-17,5-20 1,0-1 1,0 1 0,0-1 0,0 1 0,0-1-1,0 1 1,1-1 0,-1 1 0,0-1 0,1 1-1,-1-1 1,1 1 0,-1-1 0,1 0 0,0 1-1,-1-1 1,1 0 0,0 0 0,0 0 0,0 1-1,0-1 1,0 0 0,1 0-2,2 3 5,30 24 2,16-5-2,11-4-3,-9-8-3,-30-7 0,-1 1-1,0 0 1,0 1 0,0 2 0,0 0 0,-1 1-1,13 8 2,-29-13-1,1 0 0,-1 0 1,0 0-1,0 1 0,-1-1 0,1 1 0,-1 0 0,0 0 0,0 0 0,-1 0 0,1 0 0,-1 1 0,0-1 0,-1 1 0,1 0 1,-1 1 0,1 1-2,0-4 2,-1 0-1,0 0 1,0 1-1,-1-1 1,1 0-1,-1 0 1,0 1-1,0-1 1,0 0-1,0 0 1,-1 1-1,-1 3 1,-1 10 0,-13 57 0,-15 0 0,-13-4 0,29-52 4,-1-1 1,-1 0 0,-1-1 0,0-1-1,-1-1 1,-1 0 0,-15 7-5,35-21 7,-1-1 0,1 0-1,-1 1 1,1-1 0,-1 1 0,1-1-1,-1 0 1,1 0 0,-1 1 0,1-1-1,-1 0 1,0 0 0,1 0 0,-1 0-1,0 1 1,1-1 0,-1 0 0,1 0-1,-1 0 1,0 0 0,1 0 0,-1-1-1,1 1 1,-1 0 0,0 0 0,1 0-7,-3-10-1285,3 0-4815</inkml:trace>
  <inkml:trace contextRef="#ctx0" brushRef="#br0" timeOffset="334.784">1530 729 4128,'0'0'337,"-8"17"607,-1 14-375,2 0-1,1 1 0,0 8-568,-2 11 215,-8 33 17,9-48-156,-4 17 129,3 0-1,-1 37-204,15-61 120,-6-29-117,1 1-1,-1 0 1,1-1 0,-1 1 0,1-1-1,-1 1 1,1-1 0,-1 0 0,1 1-1,-1-1 1,1 1 0,0-1-1,-1 0 1,1 0 0,-1 1 0,1-1-1,0 0 1,-1 0 0,1 0 0,0 1-1,0-1 1,-1 0 0,1 0 0,0 0-3,3-1 6,0 0 0,-1-1 1,1 1-1,-1 0 1,1-1-1,-1 0 1,1 0-1,-1 0 1,0 0-1,0-1 0,2-1-6,49-43-950,6-3-3850</inkml:trace>
  <inkml:trace contextRef="#ctx0" brushRef="#br0" timeOffset="665.084">1667 236 5560,'0'-11'13,"1"7"-3,-1 1 1,0-1 0,0 1 0,-1-1 0,1 1 0,0 0 0,-1-1 0,0 1 0,0 0 0,0-1 0,0 1-1,-1 0 1,1 0 0,-1 0 0,0 0 0,0 0 0,0 1 0,0-1 0,-1-1-11,2 4 11,0-1 1,0 0-1,0 1 1,0 0-1,0-1 1,0 1-1,1-1 1,-1 1-1,0 0 1,0 0-1,0 0 1,0 0-1,0-1 1,0 1-1,0 1 1,0-1-1,0 0 1,0 0-1,0 0 1,0 0 0,0 1-1,0-1 1,0 0-1,0 1 1,0-1-1,0 1 1,0-1-1,1 1 1,-2 0-12,-27 19 263,25-17-203,-6 4 56,0 0 0,0-1 0,-1 0 0,1 0 0,-2-1-1,1-1 1,0 0 0,-1 0 0,0-1 0,0-1 0,-8 1-116,-1 0 110,14-1-7,0-1-1,1 0 0,-1 0 1,0-1-1,0 0 1,0 0-1,1-1 1,-1 0-1,0 0 1,0 0-1,1-1 1,-1 0-1,-4-2-102,42-12 475,-19 11-441,-9 3-19,0 1 0,1-1 0,-1 1-1,1 0 1,0 1 0,-1-1 0,1 0 0,0 1-1,0 0 1,-1 0 0,1 0 0,0 0 0,1 1-15,21 3 70,0 0 0,-1 2 0,11 4-70,-13 2 134,109 88-1190,-58-39-5024</inkml:trace>
  <inkml:trace contextRef="#ctx0" brushRef="#br0" timeOffset="1366.223">2600 861 3320,'4'-4'25,"22"-28"50,-24 30 145,3-17 813,-5 15-987,-1 1-1,0-1 0,0 0 1,0 0-1,-1 1 1,1-1-1,-1 1 1,0-1-1,0 1 0,0 0 1,0 0-1,-1 0 1,1 0-1,-1 0 0,0 0 1,0 1-1,0-1 1,0 1-1,0 0 1,-1 0-1,1 0 0,-1 0-45,-2-2 17,-1 0 32,0 0 1,0 1-1,-1 0 0,1 0 1,-1 1-1,0 0 0,0 0 0,0 1 1,0 0-1,0 0 0,0 1 1,0 0-1,-7 1-49,4-1 48,-3 1 21,-1 0 0,1 1 0,0 0 0,0 1 0,0 1 0,1 0 0,-1 1 0,1 1-69,-7 1 52,-14 5 117,1 1-1,0 2 0,0 2-168,8-4 46,13-7-5,1 0 0,0 1 0,0 0 0,1 1-1,0 1 1,0-1 0,1 2 0,0-1 0,1 1 0,-3 3-41,0 1 34,4-5 1,0 0-1,0 1 1,1 0 0,1 0 0,-1 1 0,2-1-1,-1 1 1,1 0 0,1 0 0,0 4-35,-1-1 25,2-7-9,1-1 1,0 1-1,0-1 0,0 1 1,1-1-1,0 1 0,1 0 1,-1-1-1,1 1 0,1-1 1,-1 1-1,1-1 0,0 0 1,0 0-1,3 4-16,-3-3 14,0-3-6,1-1 1,-1 0-1,0 1 0,1-1 1,-1 0-1,1 0 1,0 0-1,0-1 1,0 1-1,1-1 0,-1 0 1,0 0-1,1 0 1,0 0-1,-1 0 1,1-1-1,0 1 0,0-1 1,0 0-1,0-1 1,2 1-9,-1 0 9,1 1 5,1-2 0,-1 1 0,1-1-1,-1 1 1,1-2 0,0 1-1,-1-1 1,1 0 0,-1 0 0,0-1-1,1 0 1,-1 0 0,0 0 0,0-1-1,0 0 1,-1 0 0,3-2-14,7-5 28,-1 0 1,0-2-1,-1 1 0,7-9-28,-13 13-4,32-34 115,-2-2 0,-3-1 0,-1-2-1,10-21-110,-22 35 13,34-47 153,-36 54-112,-1-2-1,-2 0 1,13-28-54,8-24 156,-4-1 0,-3-2 1,-4-1-1,-1-11-156,-23 85-2,11-63 274,-12 67-246,-1 1 0,0-1 0,0 0-1,0 0 1,-1 0 0,1 0 0,-1 1 0,0-1 0,-1 0 0,1 0-1,-1 1 1,0-1 0,0 1 0,-1-3-26,2 6 7,0 0 0,1 0 0,-1 0-1,0 0 1,0 0 0,0 0 0,0 0 0,0 0 0,0 0 0,0 0-1,0 0 1,0 0 0,-1 1 0,1-1 0,0 0 0,0 1 0,-1-1 0,1 1-1,0 0 1,-1-1 0,1 1 0,-1 0-7,1 0 10,0 0 0,0 1-1,0-1 1,0 1 0,0-1 0,0 1 0,0 0 0,0-1-1,0 1 1,0 0 0,0-1 0,0 1 0,1 0-1,-1 0 1,0 0 0,0 0 0,1 0 0,-1 0 0,1 0-1,-1 0 1,1 0-10,-3 6 32,0 1 0,1 0 0,-1-1 0,2 1 0,-1 0 0,1 0 0,0 4-32,-2 53 83,-4 111 45,-9-28 23,-15 47-151,-5-43 56,-49 209 65,57-236-82,20-98-25,3-9-7,0 0 0,1 0-1,1 0 1,0 0 0,1 16-7,2-25-182,1-1 0,0 0 0,0 1 0,1-1 0,0 0 1,0 0-1,1 0 0,1 1 182,13 27-7353</inkml:trace>
  <inkml:trace contextRef="#ctx0" brushRef="#br0" timeOffset="1745.403">3049 1016 4216,'5'11'74,"1"0"0,0-1 0,0 0 0,1 0 0,1-1 0,-1 1 0,1-2 0,4 4-74,2-6 241,2-4-180,0-1 0,0 0 0,1-1-1,-1-1 1,0-1 0,0 0 0,5-2-61,99-26 83,-104 25-69,-1-1 0,1 0 0,-1-1 0,0-1-1,-1 0 1,0-2 0,0 1 0,-1-1-1,0-1 1,-1-1 0,0 0 0,5-6-14,-15 15 9,0 1 1,-1 0 0,1 0-1,-1 0 1,1-1-1,-1 1 1,0-1 0,0 1-1,0-1 1,0 0-1,0 1 1,-1-1 0,1 0-1,-1 1 1,0-1 0,0 0-1,0 0 1,0 1-1,0-1 1,0 0 0,-1 0-1,0 1 1,1-1-1,-1 0 1,0 1 0,0-1-1,0 1 1,-1-1-10,-3-6 23,0 0 1,-1 0 0,0 1-1,-1 0 1,-7-7-24,6 6-9,-12-11 124,-2 5-71,-1 2 0,0 0 0,-1 2 0,-15-6-44,9 12 167,-12 7-49,0 2 1,-22 5-119,37 1 188,-1 6-98,2 2 1,0 1-1,-14 14-90,21-8 200,-2 18-54,3 0 1,-9 33-147,23-65 67,1 0-1,0 0 1,1 1-1,0-1 1,1 1-1,0-1 1,1 6-67,0 14 67,-2 56 49,6-56 199,8 8-94,1-1 1,7 13-222,-5-32 300,6-5-181,1-1 0,0-1 0,1-1 0,0-1 1,1-1-1,0-1 0,0-1 0,23 4-119,-20-5 47,73 9 257,93 7-1311,-92-11-5506</inkml:trace>
  <inkml:trace contextRef="#ctx0" brushRef="#br0" timeOffset="2850.381">6113 576 4400,'-20'1'123,"0"1"1,1 1-1,-1 1 1,1 0-1,0 2 1,0 0-1,1 1 1,0 1-1,0 1 1,0 0-1,-14 11-123,-54 39 610,21-14-16,2 4 0,-38 39-594,80-68 48,9-7 19,0 0 0,1 0 1,1 1-1,-8 13-67,-64 100 328,67-103-246,2 0 1,1 1-1,0 1 0,-6 25-82,17-48 16,0 0-1,0 0 0,1 0 0,-1-1 0,1 1 0,0 0 0,0 0 0,0 0 0,0 0 1,0 0-1,1 0 0,-1 0 0,1 0 0,0-1 0,-1 1 0,1 0 0,1 0 0,-1-1 1,0 1-1,1-1 0,0 1-15,-1-2 9,0 0 0,0-1 1,0 1-1,0 0 0,0-1 1,0 0-1,0 1 0,0-1 1,0 0-1,0 1 0,0-1 1,0 0-1,1 0 0,-1 0 1,0 0-1,0 0 1,0 0-1,0 0 0,0 0 1,1-1-1,-1 1 0,0 0 1,0-1-10,3 1 25,11-3 16,0 0 0,-1 0 0,1-2 0,-1 1 0,0-2 0,0 0 0,9-6-41,12-8 91,-1-2 0,7-6-91,-20 13 15,37-32 78,-7-5 51,-3-3 0,-1-1-144,-5 5 144,-39 48-140,1-4 21,1 1-1,0 0 1,0 0-1,1 1 1,0-1-1,0 1 0,0 0 1,0 1-1,1 0 1,0 0-1,0 0 1,0 1-1,0 0 1,4-1-25,-10 4 4,0 0 0,0 1 0,0-1 0,0 0 0,0 1 1,0-1-1,0 1 0,0 0 0,0-1 0,0 1 0,0-1 0,0 1 1,0 0-1,-1 0 0,1 0 0,0-1 0,0 1 0,-1 0 0,1 0 1,-1 0-1,1 0 0,-1 0 0,1 0 0,-1 0 0,0 0 0,1 1 1,-1 0-5,1-1 8,1 11 5,1 0 0,-2 1 0,0-1 1,0 0-1,-1 0 0,-1 0 0,0 7-13,0-10 0,-5 85 33,4-63-21,-2-6-5,2 1 0,1 0 1,2 0-1,0 0 1,1 0-1,2-1 0,0 1 1,7 16-8,1-15 6,2-13-3,-10-13-2,0-1 0,-1 0 0,1-1 0,0 1 0,-1-1 0,1 0 0,0 1 0,-1-2 0,1 1-1,-1 0 1,1-1 0,-1 1 0,0-1 0,0 0 0,0 0 0,0-1 0,0 1-1,55-42 10,-51 39-11,12-11 7,1 0 0,-2-1 0,0-1 0,-1-1 0,2-5-6,-7 11 4,2-4 6,0-1 0,-1-1 0,0 1 1,-2-2-1,2-4-10,18-33 41,-10 22 21,2 1 1,1 1 0,17-17-63,-41 49 4,1 0 1,0 0-1,-1 0 0,1 0 1,0 0-1,0 0 1,-1 0-1,1 1 1,0-1-1,0 0 1,0 0-1,0 1 1,0-1-1,0 1 1,0-1-1,0 1 0,1-1 1,-1 1-1,0 0 1,0-1-1,0 1 1,0 0-1,1 0 1,-1 0-1,0 0 1,0 0-1,0 0 0,1 0 1,-1 0-1,0 1 1,0-1-1,0 0 1,0 1-1,1-1 1,-1 1-1,0-1 1,0 1-1,0 0 1,0-1-1,0 1 0,0 0 1,-1 0-1,1-1 1,0 1-1,0 0 1,0 0-1,-1 0 1,1 0-1,0 0 1,-1 0-1,1 2-4,1 2 10,1 1 0,-1 0-1,-1 0 1,1 0 0,-1 0 0,0 0 0,-1 0-1,1 0 1,-1 1 0,-1 4-10,-2 27 20,-2 0-1,-2 0 1,-1 0-1,-3-1 1,0 0-1,-7 9-19,10-27 3,18-48 12,13-22-7,13-14 10,3 1 1,25-28-19,-46 69 3,-7 9 5,0 1 0,0 1 1,1 0-1,6-4-8,87-73 68,-92 79-50,1 1 0,-1 0 0,2 1-1,-1 0 1,1 1 0,1 1 0,-1 0 0,2 1-18,-15 4 5,0 0 0,0 1 0,0-1 0,0 1 0,0 0 0,-1 0 1,1 0-1,0 0 0,0 0 0,0 0 0,0 0 0,0 0 0,0 1 1,0-1-1,0 1 0,-1-1 0,1 1 0,0 0 0,0 0 0,-1 0 1,1 0-1,0 0 0,-1 0 0,1 0 0,-1 1 0,0-1 0,1 0 1,-1 1-1,0-1 0,0 1 0,0 0 0,0-1 0,0 1 0,0 0 1,0 0-1,-1-1 0,1 1 0,0 0 0,-1 0 0,0 0 0,1 0 1,-1 0-6,1 8 15,-1-1 1,0 1 0,0 0-1,-1-1 1,0 1 0,-1-1-1,0 1 1,-1 3-16,-41 124 260,-39 80-260,47-131 143,3 4-143,20-53 14,9-26-56,1 0 1,0 0-1,0 0 0,1 1 0,0-1 0,1 1 0,1-1 1,0 1-1,0-1 0,1 1 0,0-1 0,4 11 42,-2 2-886,8 53-6680</inkml:trace>
  <inkml:trace contextRef="#ctx0" brushRef="#br0" timeOffset="3737.916">8183 851 3416,'0'0'425,"-5"-4"-66,-1 0-110,1-2 1,-1 1 0,2-1-1,-1 0 1,0 0 0,1 0-1,-3-7-249,-9-11 214,9 17-120,0-1 1,-1 2-1,0-1 0,0 1 1,-1 0-1,1 1 0,-1 0 1,0 0-1,-1 1 0,1 0 1,-1 1-1,0 0 0,0 0 1,0 1-1,0 0-94,4 1 0,-8-2 102,-1 1 1,0 1-1,0 0 1,0 1-1,0 0 1,-6 2-103,-2-1 59,5 0 35,-1 0 0,1 1-1,0 1 1,0 1 0,0 0 0,-12 5-94,12-3 47,-6 4 173,7 0-147,1 1 0,1 1 1,0 0-1,1 1 0,0 0 1,1 1-1,0 1 0,1 0 1,-4 7-74,8-8 29,5-10-14,1 0 0,0 0 1,0 0-1,0 1 0,0-1 1,1 0-1,0 1 0,0-1 0,0 1 1,0 0-1,1 0-15,-2 55 186,2-57-170,0 1-1,1-1 1,-1 1 0,1-1-1,0 0 1,0 1-1,1-1 1,-1 0 0,1 0-1,-1 0 1,1 0-1,0 0 1,0 0-1,0 0 1,0 0 0,1-1-1,-1 1 1,1-1-16,1 0 16,-1 0 1,0 0 0,1-1 0,0 1-1,-1-1 1,1 0 0,0 0 0,0 0-1,0 0 1,0-1 0,-1 0 0,1 1-1,0-1 1,0-1 0,0 1-1,0-1 1,0 1 0,1-2-17,7-1 20,0-1-1,-1 0 1,1-1 0,4-2-20,-3 1 8,29-14 63,0-1 0,-1-2 1,-2-1-1,27-23-71,-44 32 9,-13 9 12,0 0 1,0-1-1,-1 0 0,0 0 0,6-8-21,103-114 124,-92 99-68,-1-1 0,-2-1 0,-1-1 0,7-18-56,23-39 133,60-102 154,-99 170-235,1 1 53,-1-1 0,0-1 0,-2 0 0,0 0 0,-2-1 0,4-20-105,-11 43 11,-1-1-1,0 0 0,0 1 1,0-1-1,0 0 0,0 1 1,0-1-1,-1 0 0,1 1 1,0-1-1,-1 0 0,1 1 1,-1-1-1,0 1 0,1-1 1,-1 1-1,0 0 0,0-1 1,0 1-1,0 0 0,0-1 1,0 1-1,-1 0 0,1 0 1,0 0-1,-1 0 0,1 0 1,0 0-1,-1 1 0,1-1 1,-1 0-1,0 1 0,1-1 1,-1 1-1,1-1 0,-2 1-10,0-1 9,0 1 0,-1 0 0,1 0 0,0 0 0,0 1 0,0-1 0,0 1-1,0-1 1,0 1 0,0 0 0,0 0 0,0 0 0,0 1 0,0-1 0,0 1-1,1 0 1,-1-1 0,1 1 0,-1 0 0,1 1 0,-2 0-9,-10 14 35,0 1 0,1 0 0,1 0 0,0 2 0,2-1 0,0 2-35,-24 58 150,-3 24-150,-48 134 92,46-130-44,14-38-30,2 0 0,-1 22-18,-70 311 52,87-365-50,3-21 0,1 1 0,1 0 0,1 0 1,0 12-3,1 15-820,2 0 1,7 38 819,5 1-8233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26:26.656"/>
    </inkml:context>
    <inkml:brush xml:id="br0">
      <inkml:brushProperty name="width" value="0.2" units="cm"/>
      <inkml:brushProperty name="height" value="0.2" units="cm"/>
      <inkml:brushProperty name="color" value="#66CC00"/>
    </inkml:brush>
  </inkml:definitions>
  <inkml:trace contextRef="#ctx0" brushRef="#br0">4881 550 5656,'1'5'193,"5"28"161,-3-25-227,-1 0 0,0 1 0,-1 0 1,0-1-1,0 1 0,-1 0 0,0-1 0,-1 1 0,0 0 0,0-1 0,-1 3-127,-16 45 513,-2 0 0,-10 16-513,-18 49 278,38-97-240,-10 26 69,2 0 1,2 1 0,3 0-1,-2 21-107,15-70 5,-1-1 1,1 1-1,0 0 0,0 0 0,-1 0 0,1 0 1,0 0-1,1 0 0,-1 0 0,0 0 1,1 0-1,-1 0 0,1 0 0,-1 0 1,1 0-1,0 0 0,0-1 0,0 1 1,0 0-1,0-1 0,0 1 0,0-1 1,1 1-1,-1-1 0,0 1 0,1-1 1,0 0-1,-1 0 0,2 1-5,-1-2 3,0-1 0,-1 0-1,1 1 1,0-1 0,-1 0 0,1 0-1,-1-1 1,0 1 0,1 0 0,-1 0-1,0-1 1,0 1 0,1-1 0,-1 1 0,0-1-1,-1 1 1,1-1 0,1 0-3,-1 0 3,26-49-1116,1-3-4480</inkml:trace>
  <inkml:trace contextRef="#ctx0" brushRef="#br0" timeOffset="586.329">5083 0 5560,'1'5'13,"0"0"0,-1 0 1,1 0-1,-1 0 0,0 0 1,0 0-1,-1 0 0,1 0 1,-1-1-1,0 1 0,0 0 1,-1 0-1,0 0 0,1-1 0,-1 1 1,-1 0-14,-38 73 265,33-63-237,-25 30 259,-10-1 264,-1-2-1,-7 1-550,44-38 354,-5 0 68,12-5-391,-1-1 0,1 1-1,0-1 1,-1 0-1,1 1 1,0-1-1,-1 1 1,1-1-1,0 1 1,0-1 0,0 0-1,0 1 1,0-1-1,-1 0 1,1 1-1,0-1 1,0 0-1,1 1 1,-1-1 0,0 1-1,0-1 1,0 0-1,0 1 1,0-1-1,1 0-30,4-10 86,0 1 0,1 0-1,0 0 1,1 0-1,0 1 1,0 0 0,1 0-1,0 1 1,6-4-86,-2-1 37,0 1 25,1 0-1,-1 0 1,2 2-1,0 0 1,0 0-1,0 1 1,1 1-1,4-1-61,-14 6 18,5-1 14,0-1 0,0 2 0,0-1-1,0 2 1,1-1 0,-1 1 0,1 1 0,0 0 0,0 0 0,-1 1 0,3 1-32,0-1 25,-7 0-8,0 1 0,0 0 0,0 0 0,0 0 0,0 1 0,0 0 0,-1 0 0,1 0 0,-1 1 0,1 0 0,-1 0 0,0 0 0,0 1 0,0-1 0,0 1 1,1 2-18,0 0 17,7 9 78,-5 0-59,-1 1 1,-1 0-1,0 0 1,-1 1-1,-1 0 0,2 17-36,7 93 89,-11-87-39,-1 0-1,-3 0 1,-1 0 0,-2 0 0,-8 28-50,-12 15 59,-49 139 18,49-156-74,-3-11-3,-6-11 0,25-33-1,7-8 2,-1 0-1,1 0 0,-1 0 0,0 0 0,1-1 0,-1 0 0,-1 1 1,1-1-1,0 0 0,0 0 0,-3 0 0,3 0 8,8-7 7,84-103 33,27-14 145,9 0-193,-15 19 136,-43 49 16,9-1-152,-72 52 17,0 0 0,0 0 0,0 0 1,1 1-1,-1 0 0,1-1 0,0 2 0,-1-1 0,1 0 0,0 1 1,0 0-1,0 0 0,2 1-17,9-2 30,36-1 18,-36 8 66,-13-3-105,0 0 0,0 1 1,-1-1-1,1 1 1,-1 0-1,0 0 1,1 0-1,-1 0 0,-1 0 1,1 0-1,0 0 1,-1 1-1,1-1 0,-1 1 1,0-1-1,0 1 1,0 1-10,-1 2 10,1 0 1,-1 0-1,-1 0 0,1 0 1,-1-1-1,0 1 1,-1 0-1,1 0 0,-1 0 1,-1-1-1,1 1-10,-5 10 9,-31 59 29,-56 96 3,71-127-29,2 2 0,2 0-1,0 11-11,5-20-3,-26 90-50,5-21-135,32-96 18,1-7 53,1 1 1,0 0-1,-1 0 0,2-1 1,-1 1-1,0 0 0,1 0 1,0 0-1,0 0 0,1 0 1,-1 0-1,1 0 0,1 2 117,3 17-7546</inkml:trace>
  <inkml:trace contextRef="#ctx0" brushRef="#br0" timeOffset="1248.049">6895 717 4400,'0'0'8,"2"-6"-1,4-31-6,-13 30-1,4 5 0,-3-3 21,0 1 1,0 0-1,-1 0 1,0 0-1,1 0 0,-1 1 1,-1 0-1,1 1 1,0 0-1,-1 0 1,1 0-1,-1 1 0,1 0 1,-1 1-22,-4-2 47,-8 0 45,0 0 1,0 1-1,0 1 1,0 1 0,-1 1-1,1 1-92,-6 0 69,-9 1 173,-1 1 1,1 1 0,-20 7-243,23-4 85,-6 0 302,0 1 0,-9 7-387,24-9 80,19-7-42,1 0 0,-1 0-1,0 0 1,1 1-1,-1-1 1,1 1 0,-1 0-1,1 0 1,0 1-1,0-1 1,0 1 0,0-1-1,1 1 1,-1 0-1,1 0 1,-1 0 0,1 0-1,0 1 1,0-1-1,0 2-37,2-4 27,-1 1-1,1-1 0,0 1 0,0-1 1,0 1-1,0-1 0,0 1 0,0-1 0,0 1 1,0-1-1,1 1 0,-1-1 0,1 1 1,-1-1-1,1 0 0,0 1 0,-1-1 0,1 0 1,0 1-1,0-1 0,0 0 0,0 1-26,17 19 43,-17-21-20,1 2 5,0 1 0,0-1-1,0 0 1,0 0 0,1 0 0,-1-1-1,0 1 1,1 0 0,0-1 0,-1 0-1,1 0 1,0 1 0,3-1-28,8 5 52,56 23 191,-38-14-145,0 1 1,-1 1-1,0 2 1,-2 1-1,7 7-98,4 19 51,-28-26 69,-5 5-65,-2 0 0,0 0 0,0 9-55,-8-13 108,-4-5-74,0 0 0,-1-1 1,-1 0-1,-1-1 0,0 0 0,0-1 0,-1 0 0,-1 0 1,-1-1-1,1 0 0,-5 1-34,-2 2 19,10-8 4,0 0 0,0-1 0,0 0 0,-1-1 1,-9 4-24,-13 8 105,0-2 1,-1-2 0,-1-1-1,-33 7-105,65-18 10,-1-1 0,0 1 0,1-1 0,-1 0 0,0 0 0,1-1 0,-1 1-1,0 0 1,1-1 0,-1 0 0,1 1 0,-1-1 0,1 0 0,-1 0 0,1-1-1,0 1 1,-3-2-10,5 2 5,0-1-1,0 0 0,0 0 0,1 0 1,-1 0-1,0 1 0,1-1 0,-1 0 0,1 0 1,-1 1-1,1-1 0,0 0 0,0 1 1,0-1-1,0 1 0,1-2-4,-1 0 6,32-50-1322,3-5-5304</inkml:trace>
  <inkml:trace contextRef="#ctx0" brushRef="#br0" timeOffset="1597.427">7121 869 6640,'4'5'10,"0"0"0,-1 0 0,0 1 0,0-1 0,0 1 0,-1 0 0,0 0 0,0 0 1,0 0-1,-1 0 0,0 0 0,0 0 0,0 0 0,-1 1 0,0-1 0,-1 0 0,1 0 0,-1 1 0,0-1 0,-1 1-10,-4 29 209,-2 0 0,-11 31-209,12-44 83,2 1-50,-16 40 184,19-61-207,-13 36 191,-2 0-1,-2 0 0,-2-2 1,-14 19-201,32-52 85,24-6-998,-1-2-4047</inkml:trace>
  <inkml:trace contextRef="#ctx0" brushRef="#br0" timeOffset="1954.073">7323 485 6728,'28'-36'125,"-30"50"156,-23 37 175,20-46-410,0 1 0,0-1 0,-1-1 0,1 1-1,-1-1 1,-1 0 0,1 0 0,0-1 0,-1 0-1,0 0 1,0-1 0,1 1 0,-2-2 0,1 1-1,-1 0-45,-1-1 60,0 1-1,0-1 0,0-1 0,0 0 0,0 0 0,0-1 0,0 0 0,0 0 0,0-1 1,0 0-1,-3-2-59,11 4 15,0 0 0,0-1 0,1 1 0,-1-1 0,0 1 0,0 0 0,1-1 0,-1 0 0,0 1 0,1-1 0,-1 1 0,0-1 0,1 0 0,-1 0 0,1 1 0,-1-1 0,1 0 0,-1 0 0,1 0 1,0 1-1,-1-1 0,1 0 0,0 0 0,0 0 0,0 0 0,0 0 0,-1 0 0,1 0-15,9-28 294,17-7-148,-12 23 41,-2 7-157,0 1 1,0 1-1,0 0 1,1 1-1,-1 0 1,1 0-1,0 2 1,4-1-31,13 6 101,11 11-468,0 1 1,-2 2-1,24 15 367,39 25-6133</inkml:trace>
  <inkml:trace contextRef="#ctx0" brushRef="#br0" timeOffset="2318.077">8134 990 7448,'2'-2'2,"0"0"1,0 0 0,0 0-1,0-1 1,-1 1 0,1-1-1,-1 1 1,1-1 0,-1 0-1,0 0 1,0 1 0,0-1 0,0 0-1,-1 0 1,1-2-3,-1 3 4,0 1 1,-1-1-1,1 1 0,0-1 1,-1 1-1,1 0 0,-1-1 1,1 1-1,-1 0 0,0-1 1,1 1-1,-1 0 1,0 0-1,0 0 0,0 0 1,0 0-1,0 0 0,0 0 1,0 0-1,0 0 0,-1 0-4,-4-2 21,0 0 0,0 0 0,0 1-1,0 0 1,0 0 0,-1 0-1,1 1 1,-5-1-21,-2 0 28,8 1 7,-1 0 1,1 1-1,-1-1 1,1 1-1,-1 1 1,1-1 0,-1 1-1,-1 0-35,-10 2 100,0 0 0,0 1 0,1 1 1,0 0-1,0 1 0,0 1 0,0 1 0,1 0 0,1 1 0,-1 0 0,-1 4-100,-1 0 65,11-9-15,1 1 0,-1-1 0,1 1 0,0 1 0,1-1 0,-1 1 0,1 0 0,0 0 0,-2 6-50,-5 4 99,2 1 0,0 0-1,1 1 1,0 0 0,2 0 0,0 1-1,1-1 1,1 1 0,1 0 0,0 1 0,1-1-1,2 10-98,0-26 22,1 1-1,0-1 0,0 1 0,1 0 1,-1-1-1,1 0 0,-1 1 1,1-1-1,0 0 0,0 0 0,1 0 1,-1 0-1,1 0 0,-1 0 1,1-1-1,0 0 0,0 1 0,0-1 1,0 0-1,1 0 0,-1-1 1,0 1-1,2 0-21,-2 0 21,4 0 6,-1 0 0,0 0 0,1-1 0,-1 0 0,1 0 0,0 0 0,-1-1 0,1 0 0,0 0 0,-1-1-1,1 0 1,-1 0 0,1-1 0,5-1-27,-3 1 30,8-2 28,-1-1 0,0 0 0,0-1 0,-1-1 1,1 0-1,11-9-58,-10 7 31,7-7 110,16-22-35,-3-2 0,-1-1 0,-1-2 0,-1-4-106,-17 23 20,26-48 151,37-98 26,-57 118-78,-3-1-1,-3-1 1,7-32-119,-6 18 144,47-185 395,-58 221-316,-7 32-214,0 0-1,0 0 0,0 0 0,0 0 0,0 0 1,0 0-1,0 0 0,-1 0 0,1 0 0,0 0 0,0 0 1,0 0-1,0 0 0,0 0 0,0 0 0,0 0 1,0-1-1,0 1 0,0 0-8,-17 56 97,-8 50-64,-10 104 0,-14 106 21,20-82-37,21-121-6,7-73-9,1 68 1,0-102-83,0 0 0,1-1 0,0 1 0,0 0 0,0-1 0,1 1-1,0 0 1,0-1 0,0 0 0,1 1 0,0-1 0,0 0 0,0-1 0,1 1 0,-1 0 0,1-1 0,0 0 0,0 0 0,1 0 0,-1 0 0,1-1 0,1 1 80,39 30-8840</inkml:trace>
  <inkml:trace contextRef="#ctx0" brushRef="#br0" timeOffset="2669.714">8944 835 6104,'43'87'-102,"-16"-30"-126,19 26 228,-40-74-1,0 0-1,0-1 1,1 0-1,1 0 1,-1-1-1,1 0 1,0 0-1,1-1 1,0 0 1,2 2 0,-6-5 1,0 0 1,-1 0-1,2-1 0,-1 1 0,0-1 1,0 0-1,1 0 0,-1-1 0,1 0 1,-1 0-1,1 0 0,0-1 1,-1 1-1,1-1 0,0-1 0,0 1-1,-1-1 4,-3 1 1,1 0-1,-1 0 1,0 0-1,0-1 1,1 1 0,-1-1-1,0 0 1,0 0-1,0 0 1,0 0-1,0 0 1,0 0-1,0 0 1,0-1 0,0 1-1,0-1 1,-1 1-1,2-2-4,5-4 11,2-1 6,29-28 161,-27 23-98,0-1 0,0 0-1,-2 0 1,1-1 0,-2-1-1,0 0 1,-1 0 0,-1-1-1,3-9-79,-10 10 234,-6-6-127,-2 1 1,0 0-1,-7-11-107,1 13 214,1 7-155,0 1 0,-1 0 0,-1 1-1,0 0 1,-7-2-59,2 8 194,2 5-126,-1 1 1,1 1 0,0 1-1,-8 3-68,7 4 215,-78 79 102,78-65-43,-29 59 104,2 5-378,31-49 255,0 30 112,-5 53-367,21-90 281,7 6-82,2-1 1,10 26-200,-6-43 280,-3-10-208,1-2 0,0 0 0,1 0 0,-1-1 0,2-1 0,-1 0 0,1-1 0,0 0 1,0-1-1,1-1 0,0 0 0,-1-1 0,9 0-72,0 0 42,-10-1 3,0-2-1,0 1 0,0-2 1,-1 1-1,11-3-44,135-9 236,-128 7-129,-8-2-339,0-1 1,-1-1 0,0-2-1,0 0 1,-1 0 0,5-6 231,54-39-7580</inkml:trace>
  <inkml:trace contextRef="#ctx0" brushRef="#br0" timeOffset="5199.563">435 2578 4848,'-3'2'193,"-45"46"1255,-24 32-1448,32-36 303,-24 24 25,-36 30-16,91-87-253,0-1 1,0 1-1,1 1 1,0 0-1,1 0 1,0 0-1,1 1 1,0 0-1,-2 11-59,2-7 46,1-5 16,0 1-1,2 0 1,-1 0 0,2 0-1,0 0 1,0 0 0,1 1-1,1 7-61,-1-8 30,1-9-18,1-1 0,-1 1 0,0 0 0,1-1 0,0 1 0,0 0 1,0-1-1,0 1 0,0-1 0,1 0 0,-1 1 0,1-1 0,0 0 0,0 0 0,0 0 1,1 0-1,-1 0 0,1-1 0,-1 1 0,1-1 0,0 1 0,0-1 0,0 0 0,2 1-12,-3-2 10,13 3 131,6-6-99,0-2 1,0 0-1,-1-1 0,0-1 1,0 0-1,-1-2 0,1-1 1,-2 0-1,1-1 0,-1-1 1,-1 0-1,6-6-42,14-14 293,-1-2-1,30-34-292,-34 33 779,31-25-779,-56 53 179,-6 7-167,-1-1-1,1 0 1,0 0 0,-1 1 0,1-1 0,0 1 0,-1-1 0,1 1 0,-1-1 0,1 1-1,-1-1 1,1 1 0,-1-1 0,1 1 0,-1 0 0,1-1 0,-1 1 0,0 0 0,1-1 0,-1 1-1,0 0 1,0-1 0,1 1 0,-1 0 0,0 0-12,8 77 268,-4-58-235,2 1 0,0 0 0,1-1 0,1 0 1,1-1-1,5 8-33,-11-23 5,1 0 1,0 0-1,0 0 1,0 0 0,0-1-1,1 0 1,-1 0-1,1 0 1,0 0 0,0-1-1,0 1 1,0-2-1,0 1 1,0 0 0,1-1-1,-1 0 1,3 0-6,0 1 5,-5-1-3,1 0 1,0 0-1,0 0 1,0-1-1,0 0 1,0 1-1,0-1 1,0-1-1,0 1 1,0 0-1,0-1 1,-1 0-1,1 0 1,0 0-3,12-3 5,1 2-3,-11 1 0,0 0-1,0 0 0,0-1 0,0 0 0,-1 0 0,1 0 1,-1 0-1,1-1 0,1-1-1,12-5 7,0-1 0,0-1 0,-1-1 0,-1-1 1,0 0-1,0-1 0,-1 0 0,-1-2 0,12-15-7,-21 22 15,-1-1-1,0 0 1,0 1 0,-1-1-1,-1-1 1,1 1-1,-2-1 1,1-4-15,2-13 49,-2 0-1,-1-1 1,-2-11-49,-2-1 142,-1-1 1,-2 1 0,-2 0-1,-8-27-142,10 56 155,8 26-82,5 19-38,-7-29-62,1 0 0,0 0 0,0 0 0,0 0 0,0 0 0,0 0 0,1 0 0,0-1 0,0 1 0,0-1 0,0 0 0,0 0 0,1 0 0,-1 0 0,1 0 0,0-1 0,-1 0 0,1 0 0,1 0 0,-1 0 0,0-1 0,0 1 0,1-1 0,-1 0 0,3 0 27,5 3-717,53 18-7196</inkml:trace>
  <inkml:trace contextRef="#ctx0" brushRef="#br0" timeOffset="5549.118">1651 2763 8160,'0'8'85,"-1"0"0,-1 0 0,1 0 1,-1 0-1,0 0 0,-1 0 0,0 0 0,0 0 1,-2 0-87,0 3 159,1 0-1,0 1 0,0-1 1,1 1-1,0 2-157,1 3 111,0 1 0,2-1 0,-1 0 0,2 0 1,1 0-1,0 1 0,1-2 0,1 1 0,1 4-111,-2-16 17,-1 0 1,1-1-1,-1 1 0,1-1 1,0 0-1,1 0 0,-1 0 0,1 0 1,0-1-1,0 1 0,0-1 1,0 0-1,1 0 0,-1 0 1,1-1-1,0 0-17,1 2 16,11 1 58,15-3-688,1-1 0,22-3 614,19-4-6580</inkml:trace>
  <inkml:trace contextRef="#ctx0" brushRef="#br0" timeOffset="5899.459">1920 2234 8072,'-38'19'260,"1"1"1,1 2-1,2 1 0,0 2 1,-2 4-261,-1 0 106,28-23-58,0 0 0,0 0 0,0-1 0,-1 0 0,0 0 0,0-1 0,0-1 0,-1 0 0,1 0 0,-1-1 1,1 0-1,-1-1 0,0 0 0,0 0 0,0-2 0,1 1 0,-4-2-48,13 2 11,0 0-1,0-1 1,0 1 0,0 0-1,0-1 1,1 1-1,-1-1 1,0 1 0,1-1-1,-1 0 1,0 1 0,1-1-1,-1 0 1,0 1 0,1-1-1,-1 0 1,1 0-1,0 0 1,-1 1 0,1-1-1,-1 0 1,1 0 0,0 0-1,0 0 1,0 0-1,-1 0 1,1 1 0,0-1-1,0 0 1,0 0 0,0 0-1,1 0 1,-1 0 0,0 0-1,0 0 1,0 0-1,1 0-10,11-32 73,-10 30-58,3-8 27,1 0 1,0 1-1,0-1 0,1 1 0,1 0 0,-1 1 0,2 0 0,-1 0 0,3-1-42,2-2 36,9-7 132,-3 8-121,1 2-1,1 0 1,-1 1 0,2 1-1,9-2-46,-3 8 134,0 7-88,-1 0 0,-1 2 0,0 1 0,3 2-46,-6 4 121,-2 4-444,0 2-1,-2 0 1,-1 1 0,0 2 323,28 40-7220</inkml:trace>
  <inkml:trace contextRef="#ctx0" brushRef="#br0" timeOffset="6230.245">2730 2366 3864,'-3'0'-1,"1"-1"1,-1 1 0,1-1-1,-1 1 1,0 0-1,1 0 1,-1 0 0,0 1-1,1-1 1,-1 1-1,0-1 1,1 1-1,-1 0 1,2 0-1,0 0 0,1-1-1,-1 1 1,0 0 0,1 0-1,-1 0 1,1 0-1,-1 0 1,1 0 0,-1 0-1,1 0 1,-1 0 0,1 0-1,0 0 1,0 1-1,0-1 1,-1 0 0,1 1 1,-2 9 1,-12 55 77,-30 178 728,27-151-116,12-62-463,2-7 106,0-1 1,-2 0 0,-1 0-1,-1 0 1,0-1 0,-2 0-1,0 0 1,-3 0-334,12-21 43,0-1 1,-1 1-1,1 0 0,0 0 1,-1-1-1,1 1 0,-1 0 1,0-1-1,1 1 0,-1-1 1,1 1-1,-1-1 0,0 1 1,0-1-1,1 1 0,-1-1 1,0 1-1,0-1 0,1 0 1,-1 0-1,0 1 0,0-1 1,0 0-44,-10-11 732,4-29 2,10 13-579,2 0-1,1 0 1,1 0 0,1 1 0,5-10-155,-6 17 42,9-19 238,32-47 94,24-27-374,-41 77 194,12-2-62,2 2 0,46-26-132,-88 60 16,0-1 0,0 0 0,0 1 0,0-1 0,0 1 0,1 0 1,-1 0-1,1 0 0,-1 1 0,2-1-16,19-2 35,0 2 0,1 0 0,-1 2 0,0 1 0,0 0 1,8 4-36,-29-6 4,-1 1 1,0-1 0,0 1-1,1 0 1,-1 0 0,0 0 0,0 0-1,0 0 1,0 0 0,0 1-1,0-1 1,-1 1 0,2 0-5,17 16-249,-1 2 0,-1 0 0,-1 1 0,-1 0 1,0 2-1,0 3 249,42 68-7860</inkml:trace>
  <inkml:trace contextRef="#ctx0" brushRef="#br0" timeOffset="6603.608">3563 2706 7352,'5'-1'18,"-1"-1"-1,0 1 1,0 0 0,1 1-1,-1-1 1,1 1 0,-1 0 0,1 0-1,-1 0 1,0 0 0,1 1 0,-1 0-1,0 0 1,1 0 0,-1 0 0,0 1-1,0-1 1,1 2-18,86 38 483,-70-30-405,7 2 33,0-1 1,28 8-112,-48-18 12,0 0-1,0-1 1,0 0-1,0 0 1,0 0-1,0-1 1,0-1-1,0 1 1,0-1-1,0-1 1,0 1-1,2-2-11,-2 0 48,4-3 12,-11 5-55,0 0-1,0 0 1,-1-1-1,1 1 0,0 0 1,0-1-1,-1 1 1,1-1-1,-1 1 1,1-1-1,-1 1 1,1-1-1,-1 1 1,0-1-1,0 1 1,0-1-1,0 0 1,0-1-5,1-4 10,2-6-4,-2 8-4,0 1 1,0 0 0,0-1-1,-1 1 1,1 0-1,-1-1 1,0 1 0,-1 0-1,1-1 1,-2-3-3,-3-19 10,-1-1-1,-1 1 1,-4-7-10,-2 12 27,-11-5-9,-1 1 0,-24-18-18,48 42 2,-1 1-1,0 0 1,1 0 0,-1 0 0,0 0-1,0 0 1,1 0 0,-1 0 0,0 1 0,0-1-1,0 0 1,-2 1-2,-21-4 10,0 0 0,-1 2 0,1 2 0,-23 1-10,45-1 4,1 0 1,-1 1-1,0-1 0,1 1 0,-1-1 1,1 1-1,-1 0 0,1 0 0,-1 0 0,1 1 1,-2 0-5,-7 3 20,-7 4 1,1 0 0,0 1 0,1 1 0,0 1-1,0 0 1,1 1 0,1 1 0,0 0 0,-6 8-21,-11 20 170,1 0 0,3 2 0,1 1 0,-12 29-170,17-8 110,18-41 205,7-2-204,0 0 0,2-1 0,0 0 0,8 16-111,-14-36 22,1 0 0,0 0 0,0-1 0,0 1 0,0 0-1,0-1 1,0 1 0,0-1 0,1 1 0,-1-1 0,0 0 0,1 1 0,-1-1 0,1 0-22,22 16 103,1-1 1,0-1 0,1-1-1,19 6-103,-8-9 234,35 2-70,1-4 0,1-2 0,32-3-164,2-13-1432,-1-2-5828</inkml:trace>
  <inkml:trace contextRef="#ctx0" brushRef="#br0" timeOffset="6932.996">4497 2918 8696,'0'2'14,"-1"1"0,1 0 0,-1 0 0,1-1 0,-1 1 0,0 0 0,0-1 0,0 1 0,-1-1 0,1 1 0,0-1 0,-1 1 0,0-1 0,1 0 0,-1 0 0,0 0 0,0 0 0,0 0 0,-1 0-14,-16 19 126,-5 6-3,2 2 0,0 0 0,2 2 0,2 0 1,1 1-1,1 1 0,1 0 0,-1 9-123,4-7-38,-29 90 512,37-109-634,0-1 0,1 1 0,0-1 0,1 1 0,1 0 0,1 0 0,1 2 160,2 11-6253</inkml:trace>
  <inkml:trace contextRef="#ctx0" brushRef="#br0" timeOffset="7271.032">6039 2740 4936,'-30'51'362,"2"2"0,2 1 0,2 4-362,18-45 90,1 0-1,1 0 0,0 0 0,1 1 0,0-1 0,1 1 0,0 0 1,1-1-1,1 1 0,0 0 0,1 0 0,1 0 0,0-1 0,4 14-89,-6-26 12,1 1-1,-1-1 1,1 0 0,-1 1-1,1-1 1,0 0-1,-1 1 1,1-1-1,0 0 1,0 0-1,0 0 1,0 0-1,0 0 1,0 0-1,0 0 1,0 0-1,1 0 1,-1 0-1,0-1 1,1 1-1,-1-1 1,0 1-1,1-1 1,-1 1 0,0-1-1,1 0 1,-1 1-1,1-1 1,-1 0-1,1 0 1,-1 0-1,1 0 1,-1 0-1,0-1 1,2 1-12,3-2 28,-1 0 0,1 0 1,0 0-1,-1-1 0,1 0 0,-1 0 1,2-2-29,42-28-884,2-1-3656</inkml:trace>
  <inkml:trace contextRef="#ctx0" brushRef="#br0" timeOffset="7619.256">6163 2201 6008,'-14'-8'14,"13"8"-15,0 0-1,0 0 0,-1 0 0,1 0 0,0 1 0,0-1 0,0 0 0,-1 1 0,1-1 0,0 1 0,0-1 1,0 1-1,0-1 0,0 1 0,0 0 0,0 0 0,0-1 0,0 1 0,0 0 0,0 0 0,1 0 0,-1 0 1,0 0-1,1 0 2,-19 33-6,13-21 12,-27 52 287,-2-1 1,-19 21-294,51-81 220,3-4 42,2-1-4,20-14-19,4-8 34,-1 3-159,1 1 0,1 1 0,1 1 0,0 2 0,4 0-114,43-6-942,1 5-3918</inkml:trace>
  <inkml:trace contextRef="#ctx0" brushRef="#br0" timeOffset="8033.764">7448 2234 2072,'1'-9'59,"1"0"-1,-1-1 1,-1 1 0,0-1-1,0 1 1,-1 0 0,0-1-1,-1 1 1,0 0 0,0 0-1,-1 0 1,0 0 0,-1 0-1,0 1-58,-21-58 395,-18-18 14,42 82-386,-1 0 0,1 0 1,-1 1-1,0-1 0,1 0 0,-1 1 0,0-1 0,0 1 0,0 0 0,0 0 0,0 0 0,-1 0 0,1 0 1,0 0-1,0 0 0,-1 1 0,1-1 0,0 1 0,-1-1 0,1 1 0,-1 0 0,1 0 0,0 0 0,-1 1 1,1-1-1,0 1 0,-1-1 0,1 1 0,-2 0-23,1 0 34,-3 1 22,0 1-1,0 0 1,0 0 0,0 0-1,1 1 1,-1-1-1,1 2 1,0-1 0,0 0-1,1 1 1,-1 0-1,1 0 1,-3 5-56,1-3 61,-3 3 33,1 0 0,0 1 0,1 0 0,0 0 0,0 0 0,1 1 0,1 0 0,-4 11-94,-7 18 303,-44 117 83,29-66 160,-1 25-546,2-5 453,-43 144 72,56-203-130,-83 226 152,78-223-207,10-26-195,-9 22 14,-2-1 1,-2 0 0,-2-3 0,-7 8-160,-171 244 969,184-271-925,-39 46 232,-25 10 78,72-73-266,0-1 1,-1-1-1,0 0 0,-1 0 1,0-2-1,-11 5-88,15-10 267,-7-2 45,18-1-308,0 0 1,0 0 0,0 0 0,-1 0 0,1 0 0,0 0-1,0 0 1,0 0 0,-1 0 0,1 0 0,0 0 0,0 0-1,0 0 1,-1 0 0,1 0 0,0 0 0,0 0-1,0-1 1,0 1 0,-1 0 0,1 0 0,0 0 0,0 0-1,0 0 1,0-1 0,0 1 0,-1 0 0,1 0 0,0 0-1,0 0 1,0-1 0,0 1 0,0 0 0,0 0 0,0 0-1,0-1 1,0 1 0,0 0 0,0 0 0,0 0 0,0-1-1,0 1 1,0 0 0,0 0 0,0 0 0,0-1-1,0 1 1,0 0 0,0 0 0,0 0 0,0-1 0,0 1-1,0 0 1,0 0 0,1 0 0,-1 0 0,0-1 0,0 1-5,2-17 47,0 0 1,1 1 0,0-1 0,2 1-1,0 0 1,2-4-48,-5 13 16,14-35 69,1 1 0,2 0 0,1 1 0,6-3-85,-16 25 22,128-199-1450,-76 115-7032</inkml:trace>
  <inkml:trace contextRef="#ctx0" brushRef="#br0" timeOffset="8364.99">6570 2907 4848,'-10'-5'102,"6"3"-34,0 0 0,0 0 0,0 0 0,0 1 0,0-1 0,0 1 0,-1 0 0,1 1 0,-1-1-68,3 1 263,2 0-236,0 1 0,0 0-1,-1-1 1,1 1 0,0 0-1,0-1 1,0 1 0,0 0 0,0 0-1,0-1 1,1 1 0,-1 0 0,0-1-1,0 1 1,0 0 0,1-1-1,-1 1 1,0-1 0,1 1 0,-1 0-1,0-1 1,1 1 0,-1 0-27,9 2 108,0 0 1,1 0 0,-1-1-1,0 0 1,1 0 0,-1-1-1,9-1-108,71 1 500,-70-1-538,19 0 288,0-1 0,0-3 0,23-4-250,-3-1 333,159-22 163,-65 9 564,-114 16-979,50-4 417,14 9 10,-94 2-328,-12-8 0,-13-23-1538,-3-6-5608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26:30.124"/>
    </inkml:context>
    <inkml:brush xml:id="br0">
      <inkml:brushProperty name="width" value="0.2" units="cm"/>
      <inkml:brushProperty name="height" value="0.2" units="cm"/>
      <inkml:brushProperty name="color" value="#66CC00"/>
    </inkml:brush>
  </inkml:definitions>
  <inkml:trace contextRef="#ctx0" brushRef="#br0">747 130 4312,'-5'-4'192,"3"2"-33,1 0-101,0 1 0,-1-1-1,1 1 1,-1-1 0,1 1 0,-1 0 0,0 0-1,1-1 1,-1 1 0,0 0 0,0 1 0,1-1 0,-1 0-1,0 0 1,0 1 0,0-1 0,0 1 0,0 0-1,0-1 1,0 1 0,0 0 0,0 0 0,0 0-1,-2 1-57,1 5 551,-59 221 644,53-178-1048,-2 0-1,-1-1 1,-20 44-147,14-41 109,-66 212 75,66-206-56,-23 59-37,-6 13 215,6 2 0,0 23-306,34-126 95,1-4-24,0 0 1,2 1 0,1-1-1,0 15-71,6-28 62,5-17-463,-4 2-333,10-9-5006</inkml:trace>
  <inkml:trace contextRef="#ctx0" brushRef="#br0" timeOffset="581.448">5 889 4488,'-2'-43'39,"1"33"-13,0 1-1,1-1 1,0 1 0,1-1 0,1-6-26,-2 14 11,1 1 1,0-1-1,0 1 1,0-1-1,0 1 1,0-1-1,1 1 0,-1-1 1,0 1-1,1 0 1,-1 0-1,0 0 1,1 0-1,0 0 1,-1 0-1,1 0 1,-1 0-1,1 1 0,0-1-11,6-3 30,5-5-7,-7 5 4,0 1-1,1-1 1,-1 1 0,1 0 0,0 0-1,0 1 1,2 0-27,36-11 112,1 3-1,22-1-111,-23 6 113,1 2 0,-1 2 0,1 3-113,89-1 190,132-9 9,-124 0 11,-98 3-180,85-9 14,-82 6 56,36-11 52,17-10-152,-64 18 39,1-3 1,-2-1-1,0-1 0,9-8-39,-27 7 67,-5-4-38,-1 0 0,-1-1 0,-1 0 0,-1-1 1,-1 0-1,-2-1 0,0 0 0,2-16-29,-5-17 31,-4 50-19,0-1-1,0 1 1,-1-1 0,0 1 0,0 0-1,-1 0 1,0 0 0,0 0 0,0 1-1,-1-1 1,0 1 0,0 0 0,-1 0 0,0 0-1,-1-1-11,-1-1 14,-2-4 10,0 1 0,-1 0 0,-1 0-1,0 1 1,0 1 0,-1 0-1,-4-2-23,7 5 14,-7-1 80,8 6-77,0 0 0,0 1 0,0 0 1,-1 1-1,1 0 0,0 0 0,0 1 0,0 0 1,1 1-1,-1-1 0,0 1 0,1 1 0,0-1 1,0 1-1,0 1 0,0-1 0,1 1 0,-1 0 1,1 1-1,0 0 0,0 0-17,-48 56 45,33-30 69,-29 68 42,2 7-156,31-58 101,-65 222 51,66-214-24,-53 250 61,58-245-35,-42 239 58,44-245-71,-2 54-32,2-13 360,-4 0 0,-25 88-469,43-248 608,23-106-314,-17 109-145,4 0 0,2 2-1,6-8-148,-17 49 28,10-26 118,1 1 1,3 0 0,18-27-147,-18 34 42,-14 22 19,1 0 0,0 0 0,1 1 0,0 0-1,9-9-60,1 0 43,32-33 18,-30 40 74,-11 12-116,0-1 0,0 1-1,0 0 1,0 1 0,0 0 0,0 1 0,1 0-1,-1 0 1,0 1 0,4 1-19,6 6 108,-5 5-80,-2 0 0,1 1 0,-2 0 0,0 0 1,0 2-1,-2-1 0,0 1 0,0 0 0,-2 1 0,2 5-28,20 62 63,29 142 21,-30-133-80,-22-76-233,0-1 1,2 0-1,0 0 1,1-1-1,0 0 1,1 0-1,8 7 229,22 25-8033</inkml:trace>
  <inkml:trace contextRef="#ctx0" brushRef="#br0" timeOffset="963.863">2299 1317 7624,'6'9'50,"-1"0"-1,1-1 1,1 0 0,-1 0 0,1 0 0,1-1 0,-1 0-1,1 0 1,1-1 0,-1 0 0,1-1 0,0 1 0,0-2-1,1 1 1,-1-2 0,1 1-50,7 3 44,-10-4 0,1-1-1,-1 0 0,0 0 1,1 0-1,-1-1 1,1 0-1,3-1-43,0 2 49,20 1 121,0-1 0,20-1-170,-37-1 42,-1-1 0,0-1 0,1 0 0,-1-1 1,0 0-1,0-1 0,0-1 0,-1 0 0,3-2-42,30-18 155,-44 24-150,0 0 1,0 0-1,0 0 1,0 0 0,-1 0-1,1 0 1,0 0-1,-1-1 1,1 1 0,-1 0-1,1 0 1,-1-1-1,1 1 1,-1 0 0,0-1-1,0 1 1,0-1-1,0 1 1,0 0-1,0-1-5,1-5 15,2-4-4,-1 7-6,-2 1 0,1 0 1,0-1-1,-1 1 0,1-1 0,-1 0 0,0 1 0,0-1 0,-1 1 0,1-1 0,-1 1 1,0-1-1,0-1-5,-7-27 36,-2-1 1,-13-29-37,7 37 48,0 8-30,-2 0-1,0 2 1,0 0 0,-21-12-18,13 18 40,7 8-30,1 0 0,-1 2 0,1 0 1,-1 1-1,1 1 0,-9 2-10,1 8 68,19-7-48,-8 4 0,0 2 0,1-1 0,1 2 0,0 0-1,1 1 1,0 0 0,1 0 0,0 2 0,0 1-20,-69 133 137,69-117-9,-2 36 69,-2 55-197,16-81 195,8 1-100,1-1-1,2 0 1,13 30-95,-24-70 21,0 0-1,1 0 1,0 0 0,-1 0 0,1 0-1,0 0 1,0 0 0,0-1 0,1 1-1,-1-1 1,1 1-21,27 23 83,1-1 1,1-2-1,1-1 0,15 6-83,-4-12 274,61 6 108,33-1-382,-88-18 274,218-2 79,-215-3-225,10-8-613,-1-2 1,0-2 0,6-6 484,58-20-8060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26:50.757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1 218 2872,'0'0'73,"0"0"18,0 0 50,4-5-9,13-17 142,8-11 173,1 1 0,2 0 1,1 3-1,28-23-447,-56 50 14,1 1 1,0 0-1,0 0 1,0 0-1,0 0 1,0 0-1,0 0 1,0 0 0,0 1-1,0-1 1,0 1-1,0-1 1,0 1-1,0 0 1,0 0-1,0 0 1,1 0-1,-1 0 1,0 1-1,0-1 1,0 0-1,0 1 1,0 0-1,0-1 1,0 1-1,0 0 1,1 1-15,0 2 68,2 9-7,-5-8-10,-5 5 6,4-8 39,-2 38 641,1-39-712,1 0 0,-1 1-1,0-1 1,1 0-1,-1 0 1,0 0-1,0 0 1,0-1 0,1 1-1,-1 0 1,0-1-1,0 1 1,0-1-1,0 0 1,0 0 0,0 0-1,-2 0-24,-1 1 48,0-1 0,0 1 0,-1 0-1,1 1 1,0-1 0,0 1 0,0 0-1,0 0-47,3-1 71,1-1-65,1-1 0,-1 1 0,0 0 0,0-1 0,1 1 0,-1-1 0,0 1 0,1-1 0,-1 0 0,1 1 0,-1-1 1,1 1-1,-1-1 0,1 0 0,-1 0 0,1 1 0,-1-1 0,1 0 0,0 0 0,0 0 0,-1 1 0,1-1-6,0-2 18,0 1 0,0 0-1,1-1 1,-1 1 0,0 0 0,1 0 0,0 0-1,-1-1 1,1 1 0,0 0 0,0 0 0,1-1-18,-2 2 7,1 1-1,-1-1 1,0 0 0,1 1 0,-1-1-1,1 0 1,-1 1 0,1-1 0,-1 1-1,1-1 1,0 1 0,-1-1 0,1 1-1,0-1 1,-1 1 0,1-1 0,0 1-1,-1 0 1,1 0 0,0-1 0,0 1 0,0 0-1,-1 0 1,1 0 0,0 0 0,0 0-1,0 0 1,-1 0 0,1 0 0,0 0-1,0 0 1,-1 0 0,1 0 0,0 1-1,0-1 1,-1 0 0,1 1 0,0-1 0,0 0-1,-1 1 1,1-1 0,0 1 0,-1-1-1,1 1-6,1 1 15,0-1 0,0 1-1,-1-1 1,1 1 0,0 0-1,-1 0 1,1 0 0,-1 0-1,0 0 1,1 0-1,-1 0 1,0 1 0,-1-1-1,1 0 1,0 2-15,0-1 23,0 1 0,0-1 0,-1 1 1,0 0-1,1 0 0,-1-1 0,-1 1 0,1 0 0,0-1 0,-1 1 1,0 0-1,0-1 0,0 1 0,0-1 0,-1 1 0,1-1 0,-1 1 1,0-1-1,0 0 0,0 0 0,0 0 0,0 0 0,-1 0 0,0-1 1,1 1-1,-1-1 0,0 1 0,0-1 0,0 0 0,-1 0 0,-1 0-23,-3 2 36,6-3-15,-1 1 1,1-1 0,-1 0 0,1 0-1,-1 0 1,0 0 0,0 0 0,1-1-1,-1 0 1,0 1 0,0-1 0,0 0-1,0 0 1,0 0 0,1-1 0,-1 1-1,0-1 1,0 1 0,1-1 0,-1 0-1,0 0-21,2 0 14,0 1 0,1 0 0,-1 0 0,0-1 0,0 1 0,0-1 0,1 1 0,-1-1 0,0 1-1,1-1 1,-1 1 0,0-1 0,1 0 0,-1 1 0,1-1 0,-1 0 0,1 1 0,-1-1 0,1 0 0,-1 0-1,1 0 1,0 1 0,-1-1 0,1 0 0,0 0 0,0 0 0,0 0 0,0 0 0,0 0 0,0 1 0,0-1 0,0 0-14,10-30 486,-3 14-379,-5 12-77,1 0 0,-1 0 0,0 1 1,1-1-1,0 1 0,0 0 0,0 0 0,3-3-30,-5 7 2,-1-1 0,1 0 0,-1 1 0,1-1 1,-1 1-1,1-1 0,-1 1 0,1-1 0,0 1 0,-1-1 0,1 1 0,0 0 0,-1-1 1,1 1-1,0 0 0,-1 0 0,1-1 0,0 1 0,0 0 0,-1 0 0,1 0 0,0 0 0,0 0 1,-1 0-1,1 0 0,0 0 0,0 0 0,-1 0 0,1 0 0,0 1 0,0-1 0,-1 0 0,1 1 1,0-1-1,-1 0 0,1 1 0,0-1 0,-1 1 0,1-1 0,-1 1 0,1-1 0,0 1 0,-1-1 1,1 1-1,-1-1 0,0 1 0,1 0 0,-1-1 0,0 1 0,1 0 0,-1 0 0,0-1 0,0 1 1,1 0-1,-1 0 0,0-1 0,0 1 0,0 0 0,0 0 0,0-1 0,0 2-2,1 3 4,-1 1 0,0 0-1,0 0 1,0-1 0,-1 1-1,1 0 1,-2-1 0,1 1-1,0-1 1,-1 1-4,-1 4 2,3-6-48,-1 0 0,0 0 0,0 0 0,-1 0 0,1 0 0,-1 0 0,0 0 0,0-1 0,0 1 0,-1 0 0,1-1-1,-1 0 1,0 0 0,0 1 46,-2 1-659,-12 15-5974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5:40.973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416 155 3592,'1'-6'233,"-1"-2"-34,-1 0 0,1 0-1,-2 0 1,1 0 0,-1 1-1,0-1 1,0 0 0,-2-2-199,-10-56 1946,13 63-1698,-1-4 465,4 13-669,-1 1-1,1-1 0,-1 1 1,0 0-1,-1-1 0,1 1 0,-2-1 1,1 1-1,-1 0 0,1-1 1,-2 4-44,-19 75 119,14-62-101,-7 41 124,-25 78-28,28-105-93,-20 63 77,-4-1 0,-17 25-98,3-35 112,89-108 40,64-59-21,-61 43-55,2 2 1,37-21-77,-79 53 3,0 0 0,0 0-1,0-1 1,0 2 0,0-1 0,1 0-1,-1 1 1,0-1 0,0 1 0,1 0-1,-1 0 1,0 0 0,1 1 0,-1-1-1,0 1 1,0 0 0,0 0 0,0 0 0,1 0-1,-1 0 1,-1 1 0,1 0 0,1 0-3,-2-1 3,1 1 3,1 1 0,0 0 0,-1 0 1,0 0-1,0 0 0,0 1 0,0-1 1,0 1-1,-1 0 0,0 0 0,0 0 1,0 0-1,0 0 0,0 0 0,-1 0 1,0 1-1,0-1 0,0 0 0,0 1 1,-1-1-1,0 1 0,1 1-6,0 43 79,-1 0-1,-6 41-78,3-71 15,-1 0 0,-1 0-1,0 0 1,-1-1-1,-7 12-14,6-13 7,0 1 5,0-2-1,-2 1 1,0-1 0,-1-1-1,-1 1 1,0-2-1,-4 5-11,2-4 6,0 2 6,-1-1-1,-1 0 1,-1-1-1,0-1 1,-1 0 0,-2 0-12,14-10 2,-1 1 3,-1-1 0,0 1 0,0-1-1,-1 0 1,1-1 0,-1 0 0,0 0 0,0 0 0,0-1 0,0 0-1,-1-1 1,1 0 0,-1 0-5,5-1 2,2 0-25,-1 0 0,1 0-1,-1 0 1,1-1 0,-1 1 0,1-1-1,-1 1 1,1-1 0,-1 0-1,1 0 1,0 0 0,0-1-1,-1 1 1,1 0 0,0-1-1,0 1 1,0-1 0,0 0 0,1 0-1,-1 0 1,0 0 0,1 0-1,-1 0 1,1 0 0,0 0-1,0-1 1,0 1 0,-1-3 23,-1 0-532,-14-25-5754</inkml:trace>
  <inkml:trace contextRef="#ctx0" brushRef="#br0" timeOffset="348.969">190 155 4488,'-2'-1'42,"0"-1"-1,1 0 1,-1 0 0,1 0-1,-1 0 1,1 0 0,0 0 0,0-1-1,0 1 1,0 0 0,0-1 0,1 1-1,-1-1 1,1 1 0,-1 0-1,1-1 1,0 1 0,0-2-42,1 3 34,0-1 1,0 1-1,1-1 1,-1 1 0,0 0-1,1 0 1,-1-1-1,1 1 1,0 0-1,-1 0 1,1 1-1,0-1 1,-1 0-1,1 0 1,0 1-1,0-1 1,0 1 0,-1 0-1,1-1 1,0 1-1,0 0 1,0 0-1,0 0 1,0 0-35,63-4 458,0 2 1,15 4-459,127-2 835,-185-1-793,38 2 264,-48 0-252,8 0 74,-1 0 0,0 2 0,14 3-128,-28-5 26,-1 0-1,0 0 0,1 1 1,-1-1-1,0 1 0,0 0 1,0 0-1,0 0 0,0 0 1,-1 1-1,1 0 0,-1-1 1,1 1-1,-1 1 0,0-1 1,0 0-1,0 1 0,-1 0 1,1-1-1,0 4-25,3 8-959,-5-11-4403</inkml:trace>
  <inkml:trace contextRef="#ctx0" brushRef="#br0" timeOffset="751.395">1125 739 2248,'0'1'42,"1"0"-1,-1 0 1,1 0-1,-1 0 1,1 0 0,-1 0-1,0 0 1,1 0 0,-1 1-1,0-1 1,0 0 0,0 0-1,0 0 1,0 1 0,0-1-1,0 0 1,-1 0-1,1 0 1,0 0 0,-1 0-1,1 1 1,-1-1 0,1 0-1,-1 0 1,1 0 0,-1 0-1,0 0 1,1 0 0,-1 0-1,0-1 1,0 1-1,0 0 1,0 0 0,0-1-1,0 1 1,0 0-42,-16 16 1682,22-24-1658,-1 0-1,1 0 0,0 0 1,1 1-1,0 0 0,0 0 1,0 0-1,1 1 0,-1 0 1,1 0-1,1 1 1,-1-1-1,1 2 0,-1-1 1,1 1-1,0 0 0,0 1 1,0 0-1,6-1-23,-13 3 4,0 0 0,0 1-1,-1-1 1,1 0 0,0 0-1,0 1 1,-1-1 0,1 1-1,0-1 1,-1 0 0,1 1-1,-1-1 1,1 1 0,-1 0-1,1-1 1,0 1 0,-1-1-1,0 1 1,1 0 0,-1-1 0,1 1-1,-1 0 1,0 0 0,0-1-1,1 1 1,-1 0 0,0 0-1,0-1 1,0 1-4,2 27 52,-5-17-33,0 0-1,0 0 1,-1 0 0,-1-1-1,0 0 1,-2 4-19,4-8 12,-1 0 0,1 0-1,-1-1 1,0 1 0,-1-1-1,1 0 1,-1 0 0,0-1 0,0 1-1,0-1 1,-2 1-12,2-4 87,-2-1 25,4-2 32,-3-8 12,6 9-140,-1-1 1,1 0 0,0 0-1,-1 0 1,1 1 0,0-1-1,0 0 1,1 0-1,-1 1 1,0-1 0,0 0-1,1 0 1,-1 1 0,1-1-1,0 0 1,-1 1-1,2-2-16,1-6 36,24-64 186,27-58-889,-26 64-3626</inkml:trace>
  <inkml:trace contextRef="#ctx0" brushRef="#br0" timeOffset="1116.836">1634 22 7712,'7'7'226,"-14"41"280,-10 254 336,16-271-783,-2 0 0,0 0 0,-2 0-1,-2-1 1,-2 8-59,1-6 69,-54 213 240,45-149-171,-37 167 442,52-257-499,1 0 0,-1 0 0,1 0 0,0 1 0,1-1 0,0 1 0,0 1-81,0-8 6,0 0 0,0 0 0,0 0 1,0 0-1,0 1 0,1-1 0,-1 0 0,0 0 1,0 0-1,0 0 0,0 0 0,0 0 0,1 0 1,-1 0-1,0 0 0,0 0 0,0 0 0,0 0 1,1 0-1,-1 0 0,0 0 0,0 0 0,0 0 1,0 0-1,1 0 0,-1 0 0,0 0 0,0 0 1,0 0-1,0 0 0,1 0 0,-1 0 0,0 0 1,0-1-1,0 1 0,0 0 0,0 0 0,0 0 1,1 0-1,-1 0 0,0 0 0,0 0 0,0-1 1,0 1-1,0 0 0,0 0 0,0 0 0,0 0 1,0-1-1,0 1 0,0 0 0,0 0 0,1 0 1,-1 0-1,0-1 0,0 1 0,0 0 1,-1 0-8,16-28 192,14-45-1559,3-7-5625</inkml:trace>
  <inkml:trace contextRef="#ctx0" brushRef="#br0" timeOffset="1718.562">1821 288 5560,'-1'-2'49,"0"0"1,-1 1-1,1-1 1,0 0 0,0 1-1,0-1 1,1 0-1,-1 0 1,0 0-1,1 0 1,-1 0-1,1 0 1,-1 0-1,1 0 1,0 0-1,0 0 1,0 0 0,0 0-1,0 0-49,2-1 97,-1 1 0,1-1-1,0 0 1,0 1 0,0 0 0,0-1-1,0 1 1,1 0 0,-1 0 0,1 0-1,-1 1 1,1-1 0,0 0 0,1 0-97,15-7 184,-1 0 1,2 1-1,-1 1 0,1 1 1,0 1-1,0 1 0,12-1-184,-27 3 76,1 2-1,0-1 1,0 1-1,0-1 0,0 1 1,0 1-1,0-1 1,-1 1-1,1 1 0,0-1 1,0 1-1,-1-1 1,1 2-1,-1-1 0,2 1-75,-4 0 33,1 0 0,-1 0 0,1 0 0,-1 0 0,0 1 0,0-1 0,-1 1 0,1-1 0,-1 1 0,0 0 0,0 0 0,0 1 0,0-1 0,-1 0-1,0 0 1,1 1 0,-2-1 0,1 4-33,2 12 54,-2-1 0,-1 1 0,0 0 0,-1-1 0,-2 1 0,0-1 0,-1 3-54,-11 44 172,-10 19-172,21-72 13,-4 8 37,0-1-1,-2 0 1,0 0-1,-1-1 1,-1-1-1,-12 15-49,6-9 62,8-11-63,6-9 25,0 1 0,0 0 0,1-1 0,-1 1 0,1 1 0,0-1 0,1 0 1,-1 1-1,1-1 0,-1 4-24,57-11 121,-1-3-83,-44 3-34,1 1 0,-1 0 0,1 0-1,-1 1 1,1 1 0,-1-1 0,1 1 0,-1 1 0,0 0-1,0 0 1,1 1 0,1 1-4,23 18 4,-9 12 1,-11 10-2,-13-30-1,0 1 0,-1 0 0,0 0 0,-1-1 0,-1 1 0,0 0-1,-1-1 1,-4 12-2,-5 14 9,-18 37-9,25-65 3,-1 1 0,-1-1 0,0-1 0,0 1 0,-1-1-1,-1-1 1,0 0 0,-3 3-3,0 0 4,-9 8 24,0-1 0,-2-2 0,0 0 1,-1-1-1,-1-2 0,-9 4-28,23-12 6,3-2 29,0 0-1,-1 0 0,1-1 0,-1 0 1,0 0-1,0-1 0,0 0 0,-1-1 1,-8 2-35,17-4-27,1 0 0,-1 0 1,1-1-1,0 1 0,-1 0 1,1 0-1,-1-1 0,1 1 1,-1 0-1,1 0 0,0-1 1,-1 1-1,1 0 0,0-1 1,-1 1-1,1-1 0,0 1 1,0 0-1,-1-1 0,1 1 1,0-1-1,0 1 0,0-1 1,-1 1-1,1-1 0,0 1 1,0-1-1,0 1 0,0-1 1,0 1-1,0-1 0,0 1 1,0-1-1,0 1 0,0-1 1,1 1-1,-1-1 0,0 1 1,0 0-1,0-1 0,0 1 1,1-1-1,-1 1 0,0-1 1,1 1-1,-1 0 0,0-1 1,1 1 26,4-11-7760</inkml:trace>
  <inkml:trace contextRef="#ctx0" brushRef="#br0" timeOffset="2649.884">35 2016 3680,'-3'2'39,"-1"-1"-187,-22-7 2731,24 5-2016,20-3 360,53 12 353,65 0-1280,-125-8 54,77 2 188,-14-3 118,1-4 1,39-9-361,119-9 355,-33 14-113,-69-2 127,0-5 0,16-9-369,-125 22 61,0 1 1,0 1 0,19 1-62,0 0 33,-22-2 18,0 2-1,0 0 1,-1 1 0,1 0-1,-1 2 1,1 0-1,-1 1 1,0 1 0,0 1-1,0 1 1,-1 0-1,0 1 1,-1 1 0,0 0-1,0 1 1,-1 1-1,1 1-50,8 5 121,0-1 0,1-2-1,1 0 1,16 5-121,5 4 109,-29-13-70,1 0 0,0-1 0,1-1-1,0-1 1,0-1 0,1 0 0,0-2 0,-1 0-1,1-2 1,1 0 0,17-1-39,-33-2 6,1 0 8,1 0 1,-1 0-1,1 1 0,0-1 0,-1 2 0,1-1 0,-1 1 0,1 0 0,-1 1 0,1 0 1,-1 0-1,0 1 0,0-1 0,0 2-14,-5-3 27,-1 0-24,0 0-1,0 0 1,0 0 0,0 1 0,-1-1 0,1 1 0,0-1 0,-1 0 0,1 1 0,-1-1 0,1 1 0,-1 0 0,0-1 0,0 1 0,0-1 0,0 1 0,0-1 0,0 1 0,0-1 0,0 1 0,0 0 0,-1-1 0,1 1-3,-2 0 3,1 0 1,-1 0-1,0 0 1,0 0 0,0-1-1,0 1 1,0 0 0,0-1-1,0 1 1,0-1-1,-1 0 1,1 0 0,0 0-1,-1 0 1,0 0-4,-44 12-435,27-8-790,-41 14-6941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05:36.264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1689 124 5832,'2'4'25,"22"52"58,-2 1 1,-2 1-1,-3 0 0,2 23-83,-8-30 26,-3 1-1,-2 0 0,-2 20-25,-2-37 12,-2 11 62,-33 212 32,18-201-11,-96 240 42,83-237-42,-128 259 41,122-256-48,-134 206 35,135-227-63,13-17-35,2-2-11,-2 1-1,-1-2 0,-1-1 1,0-1-1,-2 0 0,-14 7-13,5-3 21,-80 51 14,109-73-96,-7 5-129,-1-1 1,0 0-1,0-1 0,-7 2 190,-9 2-4213</inkml:trace>
  <inkml:trace contextRef="#ctx0" brushRef="#br0" timeOffset="9637.425">2861 620 4400,'0'0'233,"0"0"42,0 0 145,-2 5-40,-64 191 1944,28-56-1568,5 1 0,3 20-756,-10 22 436,36-171-422,-1 0 1,0 0-1,-1 0 1,-1-1-1,1 0 1,-2 0-1,1 0 1,-3 0-15,-11 18-1134,-4 10-4812</inkml:trace>
  <inkml:trace contextRef="#ctx0" brushRef="#br0" timeOffset="10349.744">2375 179 5472,'38'-1'0,"-37"1"0,85 10 0,47 10 40,23 10-40,-106-20 20,0 0 122,46 8 272,6-3-414,31 0 1024,48-3-1024,-172-12 113,-1 0 0,0 0 1,0-1-1,0 0 0,0-1 1,0 0-1,0 0 0,0-1 1,3-1-114,-9 3 32,0 0 1,0 0 0,0-1-1,0 1 1,0 0 0,-1-1-1,1 1 1,-1-1 0,1 1-1,-1-1 1,0 0-1,1 0 1,-1 1 0,0-1-1,0 0 1,0 0 0,0 0-1,-1 0 1,1-1 0,0 1-1,-1 0 1,0 0 0,1 0-1,-1 0 1,0-1 0,0 1-1,0 0 1,-1 0-1,1 0 1,0 0 0,-1-1-1,1 1 1,-1 0-33,-12-40 206,-1 1 0,-2 0 1,-7-7-207,15 28 160,6 16-140,1 0 0,-1 0 0,0 1 1,0-1-1,0 1 0,-1-1 0,1 1 0,-1 0 1,0 0-1,0 0 0,0 0 0,0 0 0,-1 0-20,0 8 79,0 10-55,1-1-1,1 1 1,0 0 0,1 0 0,1 1-1,1 10-23,9 100 86,-7-89-89,6 63 92,-4-40-54,-2 1 0,-5 44-35,-39 272 83,19-230-63,18-113-13,2-8-4,-1-1 1,-2 1-1,0-1 0,-2 1 1,-1 2-4,-11 18 6,-5-5-3,21-37-2,-1 0 0,0 1 1,1-1-1,-2-1 0,1 1 0,0-1 1,-3 2-2,6-4 0,0 0 1,0-1-1,0 1 1,0-1-1,0 1 1,0-1-1,-1 1 1,1-1-1,0 0 1,0 1-1,-1-1 1,1 0-1,0 0 1,0 0-1,0 0 1,-1 0-1,1 0 1,0 0-1,0 0 1,-1-1-1,1 1 1,0 0-1,0-1 1,0 1-1,-1-1 1,1 1-1,0-1 1,0 0-1,0 1 1,0-1-1,0-1 0,-1-6 8,4-6-1,-1 1-3,0 1-1,2 0 1,-1-1-1,2 1 1,-1 0-1,2 0 1,3-6-4,66-141 25,-54 130-10,-9 14-5,-1 1-5,0 2 1,0-1 0,1 1 0,1 1 0,0 0 0,0 1 0,1 0 0,0 1 0,12-6-6,-18 11 14,-1 0-9,-1 1 0,1-1 0,-1 2 0,1-1 1,0 0-1,0 1 0,0 0 0,1 1 0,-1-1 0,0 1 0,1 0 0,-1 1 0,1 0 0,-1 0 1,1 0-1,0 1-5,0 1 10,-1 0 1,1 0 0,-1 0 0,0 1 0,1 0 0,-1 1-1,-1 0 1,1-1 0,0 2 0,-1-1 0,0 1-1,0-1 1,0 1 0,-1 1 0,0-1 0,0 1-1,0 0 1,3 5-11,-1 2 11,-2-5-1,-1 0-1,0 0 1,0 0 0,-1 0 0,0 0 0,0 4-10,33 195 121,-34-185-116,9 32 22,-8-43-1,1 1 0,1 0 0,0-1 0,1 0 0,0 0 0,2 1-26,-4-7-87,0 0 1,0-1-1,1 0 1,-1 1 0,1-1-1,0-1 1,0 1-1,1-1 1,-1 1 0,1-1-1,0 0 1,-1-1-1,1 1 1,0-1 0,1 0-1,-1 0 1,1-1 86,39 10-6840</inkml:trace>
  <inkml:trace contextRef="#ctx0" brushRef="#br0" timeOffset="10885.037">4617 1104 3232,'40'-12'70,"11"-3"-143,35-17 73,-68 23 179,1 0-1,-2-1 1,1-1 0,-2-1-1,1 0 1,-1-2-179,-14 12 77,0 1 0,-1-1 1,1-1-1,0 1 0,-1 0 0,1 0 0,-1-1 0,0 1 0,0-1 0,0 1 0,0-1 0,0 1 1,-1-1-1,1 1 0,-1-1 0,1 0 0,-1 0 0,0 1 0,0-1 0,0 0 0,-1 1 1,1-1-1,-1 0 0,1 1 0,-1-1 0,0 1 0,0-1 0,0 1 0,-1-2-77,-1-2 64,1 0 0,-1 1 0,-1-1 0,1 1 0,-1 0-1,0 0 1,0 1 0,-1-1 0,1 1 0,-4-3-64,6 6 29,0 0 0,0 0-1,0-1 1,0 2 0,-1-1 0,1 0 0,0 0 0,0 1 0,0-1 0,-1 1 0,1 0-1,0 0 1,0 0 0,-1 0 0,1 0 0,0 0 0,-1 0 0,1 1 0,0-1 0,-1 1-29,-5 1 68,-3-1-13,7 0-30,0-1 1,0 1-1,0 0 1,1 0-1,-1 0 1,1 0 0,-1 1-1,0 0 1,1 0-1,0 0 1,0 0 0,-1 0-1,-1 2-25,-33 25 372,-26 27-372,43-31 227,-4 17-66,2 2 0,-14 38-161,26-44 255,-15 133 108,26-168-340,-1-1 1,1 1 0,0-1-1,0 1 1,0-1 0,0 0-1,1 1 1,-1-1-1,1 1 1,-1-1 0,1 1-24,5 13 52,1 0 0,0 0 0,1-1 0,0 0 0,1-1 0,1 0 0,4 5-52,10 0 261,20 1-79,0-1 0,25 5-182,-33-18 227,53-3 74,27-4-301,-73-5 148,75-21-1368,0-5 1220,9-7-7013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17:58.363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822 760 904,'0'0'89,"0"0"58,0 0 209,0 0 112,-4 2 241,-15 8 51,14-8-56,-6-3-173,-1-1 1,1 0-1,0-1 0,0 0 0,-6-3-531,-31-7 440,15 10-245,-1 2 0,0 0 0,1 3 1,-1 1-1,1 1 0,-13 4-195,25-4 36,-45 14 205,42-10-141,1 2-1,1 0 1,0 1-1,0 2 1,1 0-1,-10 8-99,18-10 31,10-8-10,-1 0 1,1 0-1,-1 1 0,1-1 1,0 1-1,0 0 0,1 0 1,-1 0-1,1 0 0,0 0 1,-2 4-22,0 1 56,-7 10 7,1 2-1,2-1 1,0 1 0,1 1-1,1-1 1,-1 11-63,7-32 1,-31 149 520,6 7-521,21-124 23,2-16 3,1 0 0,0-1 0,1 1 0,2 14-26,16 156 113,-10-149-58,10 16 25,25 48-80,-27-79 48,-7-15-40,-1-1 0,1 0 0,0 0 0,1-1 0,-1 0 0,1 0 0,0-1 0,0-1 0,10 3-8,-18-6 4,0 1-1,0-1 1,0 0 0,0 0-1,0 0 1,0 0 0,-1 0 0,1 0-1,0-1 1,0 1 0,0-1-1,0 1 1,1-1-4,54-18 36,-1-3 0,21-12-36,-32 6 48,223-183-1309,-117 81-5359</inkml:trace>
  <inkml:trace contextRef="#ctx0" brushRef="#br0" timeOffset="618.201">1273 892 3056,'0'0'376,"-1"1"-302,-1 0 1,1 0-1,0 0 0,0 1 1,-1-1-1,1 0 1,0 0-1,0 1 0,0-1 1,0 1-1,1-1 0,-1 1 1,0-1-1,1 2-74,-25 114 1175,0-15-696,-19 84 212,37-157-642,5-17-1,0-1 0,0 1-1,1 0 1,1-1 0,0 1-1,1 5-47,-1 1 106,-1-4-61,1 0 0,1 0 0,0 0 0,1 0 0,0 0 1,1 0-1,1-1 0,0 1 0,6 11-45,1-4 89,2 0 1,0 0-1,7 6-89,-6-18 147,-9-7-126,0-1 0,0 0 1,1-1-1,-1 1 1,1-1-1,-1 0 0,1 0 1,-1-1-1,0 1 0,1-1 1,-1-1-1,2 0-21,5-2 63,0 0 0,0-1 0,-1-1 1,0 0-1,10-7-63,61-46 221,-56 38-138,-1-1 0,0-1 0,-2-1 0,-1-2 1,-1 0-1,9-16-83,-14 17 23,-5 6 24,0-1 1,-2 0-1,7-18-47,-7 17 44,11-26 21,-2-1 1,-2 0-1,4-29-65,13-60 117,-32 133-106,0 0 0,-1 0-1,1 0 1,-1 0 0,1-1-1,-1 1 1,-1 0 0,1 0-1,0 0 1,-1 0-1,0-1 1,0 1 0,0 0-1,-1 0 1,0-1-11,0 0 8,2 5-5,0-1-1,-1 0 1,1 1-1,0-1 1,-1 1-1,1-1 1,0 0-1,-1 1 1,1-1-1,-1 1 1,1-1-1,-1 1 1,1-1-1,-1 1 1,1 0-1,-1-1 1,0 1-1,1 0 1,-1-1-1,1 1 1,-1 0-1,0 0 1,1-1-1,-1 1 1,0 0-1,0 0 1,1 0-1,-1 0 1,0 0-1,1 0 1,-1 0-1,0 0 1,1 0-1,-1 1 1,0-1-1,1 0 1,-1 0-1,0 0 1,1 1-1,-1-1-2,-22 14-915,22-13 616,-26 19-5641</inkml:trace>
  <inkml:trace contextRef="#ctx0" brushRef="#br0" timeOffset="1021.481">2172 804 3416,'1'3'19,"0"0"0,1 0 0,-1 0 1,0 1-1,0-1 0,-1 0 0,1 1 0,-1-1 0,1 0 1,-1 1-1,0-1 0,-1 1 0,1-1 0,-1 4-19,-1 27 285,-4 139 266,-4 135 182,4-200-545,12 185 628,9-335-457,-4 13-290,15-57 143,50-196 367,-67 248-549,24-64 208,31-52 31,-59 142-232,-1 0 0,1 0 0,1 0 0,-1 1 0,1-1 1,1 1-1,-1 1 0,1-1 0,0 1 0,1 1 0,7-6-37,-5 4 28,7-1 100,-11 8-105,0-1 0,0 0 0,-1 1 0,1 0 0,0 1 0,0-1 0,0 1 0,0 1 0,-1-1 0,1 1 0,-1-1 1,1 2-1,3 1-23,13 7-329,-1 1 1,-1 1 0,7 7 328,8 5-5180</inkml:trace>
  <inkml:trace contextRef="#ctx0" brushRef="#br0" timeOffset="1549.501">2940 827 2696,'0'372'1816,"-15"-5"-583,14-318-1040,-5 64 1494,31-214-1072,59-291 249,-78 369-748,1-1 0,0 1 0,6-7-116,-1-1 52,-2 1-20,-8 21 0,1 1 0,0 0 0,0 0 0,1 1 1,0-1-1,1 1 0,4-7-32,-1 2 49,0 1 0,1-1 0,0 2-1,1-1 1,0 1 0,1 1 0,0 0 0,0 0 0,1 1 0,0 1-1,10-5-48,25 1 47,-27 13 40,-9 2-70,0 1-1,1 1 1,-2 0 0,1 1 0,-1 0 0,0 1 0,0 0 0,-1 0 0,0 1 0,2 2-17,16 20 25,-1 1-1,2 6-24,-15-20-120,0-1-1,1 0 1,1-2-1,0 0 0,16 12 121,-16-14-623,39 34-5657</inkml:trace>
  <inkml:trace contextRef="#ctx0" brushRef="#br0" timeOffset="2101.432">3558 1366 3592,'59'32'0,"-36"-30"-3,-12-3-5,-2 2 26,0-1-1,-1-1 1,1 0-1,-1 0 1,1 0-1,-1-1 0,1 0 1,-1-1-1,0 0 1,0 0-1,0-1 1,-1 0-1,1 0 1,-1-1-1,0 0 1,0 0-1,0 0 1,-1-1-1,0 0 1,0-1-1,3-4-17,-1 0 123,-1 0 0,0-1 0,0 0 0,-2 0 0,1 0 0,-2-1 0,1 0 0,-2 0 0,0 0 0,0 0 0,-1-1 0,-1 1-1,0-1-122,0-4 66,0 12-10,-1 0-1,0 0 1,0 0-1,0 0 1,-1 0-1,0 0 0,0 0 1,-2-5-56,0-1 107,0 0 0,0 0 1,-1 0-1,-1 0 0,0 1 0,0-1 1,-1 1-1,-1 1 0,0-1 1,0 1-1,-3-2-107,5 8 46,0 0 1,0 0-1,0 1 1,-1-1-1,1 2 1,-1-1-1,0 0 1,0 1-1,0 0 0,0 1 1,-2-1-47,4 1 33,0 1 1,0 0-1,0 0 1,0 0-1,0 0 1,0 1-1,0 0 0,0 0 1,0 0-1,0 0 1,0 1-1,0-1 1,0 1-1,1 0 1,-1 0-1,1 0 0,0 0 1,-1 1-1,1 0 1,-1 1-34,-6 4 32,6-5-15,1-1-1,0 1 1,0 0 0,0 1-1,1-1 1,-1 0 0,1 1 0,0-1-1,0 1 1,0 0 0,-1 3-17,-13 30 85,1 0 0,2 1 0,2 0 0,2 1 0,-2 21-85,6-32 20,2-13 16,2 0 1,-1-1 0,2 1 0,0 9-37,4 54 211,3 0 0,6 14-211,2-19 50,-6-46 71,5-1-63,1 0 0,1-1 1,8 7-59,-6-18 120,-7-10-99,0 0-1,1-1 1,-1-1 0,1 1 0,0-2 0,0 0 0,-1 0-1,5-1-20,8-7 115,115-69 48,-110 57-110,-2-1 0,0-2 1,-1 0-1,10-13-53,-12 11 12,1-3 16,101-155-1265,-59 78-5143</inkml:trace>
  <inkml:trace contextRef="#ctx0" brushRef="#br0" timeOffset="2752.971">4289 1147 7264,'8'15'2,"-7"-13"0,3 30 3,29 245 50,-33-267-44,0-5-5,0 1 1,1-1-1,-1 0 1,1 0-1,0 0 0,0 0 1,1 0-1,0 0 1,0 0-1,0 0 0,0-1 1,2 3-7,-3-7 11,0 0 0,1 1 1,-1-1-1,0 0 1,1 0-1,-1 0 0,1 0 1,-1 0-1,0 0 0,1-1 1,-1 1-1,0 0 0,1-1 1,-1 1-1,0-1 0,1 1 1,-1-1-1,0 1 1,0-1-1,0 0 0,0 0 1,1 0-1,-1 0 0,0 0 1,-1 0-1,1 0 0,0 0 1,0 0-1,0-1-11,62-104 391,-41 66-318,23-41 592,25-33-665,-68 111 17,0 1 0,1-1 0,-1 1 0,0 0 0,1 0 0,0 0 0,-1 0 0,1 1 0,0-1-1,0 1 1,0-1 0,0 1 0,0 0 0,0 0 0,0 1 0,1-1 0,-1 1 0,0-1 0,0 1 0,1 0-1,-1 0 1,0 0 0,3 1-17,-1 0 26,9 3 142,-4 3-125,0 0 1,0 1-1,-1 0 1,-1 0-1,1 1 0,-1 0 1,-1 1-1,7 9-43,0 4 40,0 1-1,-1 1 0,-1 1-39,-6-13 20,1 1-1,1-1 0,0-1 1,0 1-1,1-1 0,10 10-19,-9-12 8,-5-4-1,1 0-1,-1 0 0,2-1 0,-1 0 0,0-1 1,1 1-1,0-1 0,0-1 0,0 1 0,1-1 1,-1 0-1,2 0-6,0 0 7,-3-1 1,-1 0 1,0-1 0,1 0-1,-1 0 1,1 0 0,-1 0-1,1-1 1,-1 0 0,1 0-1,-1-1 1,1 0 0,-1 0 0,0 0-1,1 0 1,-1-1 0,0 0-1,0 0 1,0 0 0,0-1-1,0 1 1,0-1 0,-1 0-1,1-1 1,-1 1 0,2-3-9,7-7 25,-1 0 1,0-1 0,-1-1-1,0 0 1,-1 0-1,3-10-25,2 0 12,-4 6 16,0-1-1,-2 0 1,4-13-28,72-186 104,-47 116 39,8-28 74,-3-11-217,-39 130 27,24-89 131,-4-1 1,-2-16-159,-21 112 3,17-129 230,-16 114-171,-1-1 1,-1 1-1,-1-1 1,0 0-1,-5-18-62,5 37 9,0 0 1,0 1 0,0-1-1,-1 0 1,1 0-1,-1 1 1,0-1-1,1 1 1,-1 0-1,0-1 1,0 1-1,-1 0 1,1 0-1,0 0 1,-1 1-1,0-1 1,1 0-1,-1 1 1,0 0-1,1 0 1,-1 0 0,0 0-1,0 0 1,0 0-1,-3 0-9,3 1 10,-12 1 57,2 6-50,0 0 1,0 1 0,1 0 0,0 1 0,-10 9-18,7 5 48,-8 36 20,-14 58-68,29-72 28,-8 201 13,17-195-27,12 72-1,-5-76-11,1-1 0,3 2-2,-2-15 3,1 0-1,16 30-2,-13-34 1,2-1-1,1-1 1,2 1-1,-5-9 0,2 0 0,0 0 0,13 11 0,-13-17 0,0 0 0,1-1 0,17 10 0,46 16 0,-14-18 0,-59-19-1,1 0 1,-1-1 0,1 0 0,-1 0 0,1-1 0,0 0 0,-1 0 0,0 0-1,1-1 1,1-1 0,2-5-6,68-82-1493,-29 31-5954</inkml:trace>
  <inkml:trace contextRef="#ctx0" brushRef="#br0" timeOffset="3334.976">5122 464 2968,'0'-1'40,"0"-1"0,-1 1 0,1 0 0,-1 0 0,1 0 1,-1 0-1,0 0 0,1 0 0,-1 0 0,0 0 0,0 0 0,0 0 0,0 0 1,0 0-1,0 0 0,0 1 0,0-1 0,0 0 0,0 1 0,0-1 0,0 1 0,-1-1 1,1 1-1,0 0 0,0-1 0,-1 1 0,1 0 0,0 0 0,0 0 0,-1 0 1,1 0-1,0 0 0,0 0 0,-1 0 0,1 1 0,0-1 0,0 0 0,-1 1 0,1-1 1,0 1-1,0-1 0,0 1 0,0 0 0,0 0 0,0-1-40,-4 3 141,0 0-1,0 1 1,0-1 0,1 1-1,-1-1 1,1 2-1,0-1 1,0 0-1,-2 4-140,4-4 42,0-1-1,0 1 0,0 0 1,0 0-1,0-1 0,1 1 1,0 0-1,0 1 0,0-1 1,0 1-42,1-3 13,0-1 1,0 1-1,0-1 0,0 1 1,0-1-1,1 1 1,-1-1-1,1 1 1,-1-1-1,1 1 1,-1-1-1,1 1 0,0-1 1,0 0-1,-1 1 1,1-1-1,0 0 1,0 0-1,0 0 0,0 0 1,1 0-1,-1 0 1,0 0-1,0 0 1,1 0-1,-1 0 0,1 0-13,9 4 51,1-1-1,0 0 1,0-1-1,0 0 0,0-1 1,1 0-1,-1-1 1,1 0-1,-1-1 0,3-1-50,8 2 27,2-1 47,0-1 0,0-1 0,-1-1 0,1-1 0,14-5-74,-10 3 34,147-31 295,-100 18-143,246-52 475,-231 45-314,-91 26-358,1 0 1,0 0 0,-1 0 0,1 0 0,0 0-1,-1-1 1,1 1 0,0 0 0,0 0-1,-1-1 1,1 1 0,0 0 0,-1 0-1,1-1 1,-1 1 0,1-1 0,-1 1 0,1-1-1,-1 1 1,1-1 0,-1 1 0,1-1-1,-1 1 1,1-1 0,-1 0 0,0 1-1,1-1 1,-1 0 0,0 1 0,0-1-1,1 0 1,-1 1 0,0-1 0,0 0 0,0 1-1,0-1 1,0 0 0,0 0 0,0 1-1,0-1 1,0 0 0,0 1 0,0-1-1,-1 0 1,1 1 0,0-1 0,0 0-1,-1 1 1,1-1 0,-1 0 10,1-1-336,-5-14-5224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6-27T09:19:10.458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0 0,'0'0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19:12.326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23 1022 5024,'-2'-1'59,"1"0"0,-1 0 0,0 0-1,1-1 1,-1 1 0,1 0 0,0-1 0,-1 1 0,1-1 0,0 1 0,0-1 0,0 0 0,0 1-1,0-1 1,0 0 0,1 0 0,-1-1-59,1 1 61,1 1 0,-1-1 0,1 1-1,0-1 1,0 1 0,0-1 0,0 1 0,0 0-1,0-1 1,0 1 0,0 0 0,0 0 0,0 0-1,1 0 1,-1 0 0,1 0 0,-1 0 0,0 0-1,1 1 1,-1-1 0,1 1 0,0-1 0,-1 1-1,1-1 1,1 1-61,10-5 131,15-7 18,0 2 0,0 1 1,1 1-1,0 2 0,1 1 0,-1 1 0,4 1-149,13 1 107,0 3 1,0 1 0,0 2-1,17 6-107,-59-9 10,-1 0-1,1 1 1,-1-1 0,1 1-1,-1 0 1,0 1-1,0-1 1,0 0-1,0 1 1,0-1-1,0 1 1,-1 0-1,1 0 1,-1 0 0,0 1-1,0-1 1,1 2-10,0 0 13,-1 6 62,-5 0-56,-1 1-1,0-1 1,-1 0 0,0 0 0,-1 0-1,0-1 1,0 0 0,-1 0-1,-3 3-18,-90 106 177,34-40-113,43-51-53,10-11 2,1 0 0,0 1 0,1 1 0,-1 5-13,10-21 1,-67 130 69,58-110-50,2-1 1,0 1-1,1 0 1,2 1-1,-3 16-20,9-38 7,0 0-1,0 0 1,1 0-1,-1 0 1,0-1-1,1 1 1,-1 0-1,1 0 1,0 0-1,-1-1 1,1 1-1,0 0 1,0-1-1,0 1 1,0-1-1,1 1 1,-1-1-1,0 1 1,1-1 0,-1 0-1,0 0 1,1 0-1,0 0 1,-1 0-1,1 0 1,0 0-1,-1 0 1,1 0-1,0-1 1,0 1-1,0-1 1,-1 0-1,1 1 1,0-1-1,0 0 1,0 0-1,0 0 1,0 0-1,0 0 1,-1-1-1,1 1 1,1-1-7,15-2 50,-3 1-30,-1-1 1,1-1-1,-1 0 1,0-1-1,0 0 1,0-1-1,10-7-20,131-84 100,-126 76-71,-1-2 1,-1-1-1,-2-1 1,0-1-1,8-13-29,-12 14 16,8-8 40,-1-3 0,-2 0-1,8-15-55,22-34 98,-44 68-75,17-24 122,-2-1-1,5-13-144,-32 54 8,1 0-1,0 0 1,-1 0 0,1 0 0,-1 0-1,0 0 1,1 0 0,-1 0 0,0 0-1,1 0 1,-1 0 0,0 0 0,0 0-1,0 0 1,0-1 0,0 1-1,0 0 1,0 0 0,-1 0 0,1 0-1,0 0 1,-1 0 0,1 0 0,0 0-1,-1 0 1,1 0 0,-1 0 0,0 0-1,1 0 1,-1 0 0,0 0 0,0 0-1,1 1 1,-1-1 0,0 0-1,0 1 1,0-1 0,0 0 0,0 1-1,0-1 1,0 1 0,0-1 0,0 1-1,0 0 1,-1-1-8,-1 1 9,0 0 1,0-1-1,0 1 1,0 0-1,0 1 0,0-1 1,0 0-1,0 1 1,0 0-1,1-1 0,-1 1 1,0 0-1,0 1 1,1-1-1,-1 0 0,0 1 1,1 0-1,-1-1 1,0 2-10,-8 8 22,0 0 1,1 1 0,0 1 0,0-1 0,2 1-1,0 1 1,0 0 0,1 0 0,1 0 0,0 1-1,-1 7-22,-2 3 12,5-12 3,0 1 0,1 0 0,0 0 0,1 0 0,1 2-15,-5 33 78,2 0 1,2 0-1,2 0 0,5 31-78,14-21 46,-8-40 75,0-8-91,0-1-1,0 0 1,1-1 0,1-1 0,-1 0 0,3 1-30,7-4 140,5-4-90,0-2 0,1-2 0,-1 0 0,0-2 0,0 0 0,22-9-50,14-17 12,-44 18-330,0-2 1,0 0 0,-2-1-1,0 0 1,0-2 317,34-36-7933</inkml:trace>
  <inkml:trace contextRef="#ctx0" brushRef="#br0" timeOffset="337.548">1453 1033 7624,'0'0'16,"0"0"-2,0 5-3,2 31-7,3 29 552,-5 44-556,-9-27 288,-43 129 1355,51-209-1335,4-9-194,0 0 1,0 0-1,0 0 1,1 0-1,-1 0 1,3-1-115,10-21 93,-4 3-59,30-54 184,72-110 23,-81 141-120,1 1 0,3 1 0,4 1-121,-20 21 29,-11 13 9,-1 0 0,2 1 0,-1 0 0,2 1-1,-1 0 1,3-1-38,10-7 33,43-28 18,-43 35 69,-16 10-106,0 0 1,0 0 0,0 1-1,0 0 1,0 0 0,0 1-1,0 0 1,0 1 0,0-1-1,0 2 1,1 0-15,6 9 88,-8 1-68,0 0 0,0 0-1,-1 1 1,-1 0 0,-1 0 0,0 1 0,0-1-1,-1 1 1,-1 0 0,-1 0 0,0-1-1,-1 1 1,-1 8-20,0-5 11,-12 73 64,-54 231 99,43-213-123,-3 9-1603,13-61-6441</inkml:trace>
  <inkml:trace contextRef="#ctx0" brushRef="#br0" timeOffset="766.439">2870 922 4760,'-2'28'395,"-1"1"-1,-2-1 1,-1 0 0,-2 0 0,-7 20-395,-20 76 1003,-12 99-334,46-211-475,1 5 36,0-13-3,2-6-186,0 0 1,1 1-1,-1-1 0,0 0 1,0 0-1,0-1 0,-1 1 1,1 0-1,0 0 0,-1-1 1,0 1-1,1-1 0,-1 0 1,0 1-1,0-1 0,0 0-41,3-7 10,29-56-1112,2-6-4604</inkml:trace>
  <inkml:trace contextRef="#ctx0" brushRef="#br0" timeOffset="1103.007">2848 471 7712,'0'0'24,"7"29"29,-9-18-26,-1 1 0,0-1 0,-1 0 0,0 0 0,0 0 0,-2 0 0,1-1 0,-8 10-27,1 1 44,12-19-21,0-1-1,-1 0 1,1 1-1,-1-1 1,1 0-1,-1 0 1,1 1-1,-1-1 1,0 0-1,0 0 1,0 0-1,0 0 1,0 0-1,0 0 1,0 0-1,0 0 1,0 0-1,0-1 1,0 1-1,0 0 1,-1-1-1,1 1 1,0-1-1,0 1 1,-1-1-1,1 1 1,0-1-1,-1 0 1,1 0 0,-1 0-1,1 0 1,0 0-1,-1 0 1,1 0-1,-1 0-22,2-2 38,-1 1-1,1-1 0,0 0 1,-1 1-1,1-1 1,0 0-1,0 1 1,0-1-1,0 1 1,1-1-1,-1 0 1,0 1-1,1-1 0,-1 1 1,1-1-1,-1 0 1,1 1-1,0 0 1,0-1-1,-1 1 1,2-2-38,9-18 116,1 1 0,0 0 0,2 1 1,0 0-1,1 1 0,10-8-116,-20 22-36,-1 0 0,2 1 0,-1-1-1,0 1 1,1 1 0,-1-1 0,1 1 0,0 0 0,0 0-1,0 1 1,0 0 0,0 0 0,0 0 0,0 1 0,0-1-1,0 2 1,0-1 0,0 1 0,1 0 0,-1 0 0,0 0 0,-1 1-1,1 0 1,0 0 0,2 1 36,45 17-6273</inkml:trace>
  <inkml:trace contextRef="#ctx0" brushRef="#br0" timeOffset="1518.671">4256 504 4128,'3'-4'45,"0"1"0,0-1 0,-1 0 0,1 0 0,-1 0 0,0-1 0,-1 1 0,1 0 0,-1-1-1,1 0 1,-1 1 0,-1-1 0,1 1 0,-1-1 0,0 0 0,0 1 0,0-5-45,-2-3 175,-1-1 0,0 1 0,0 0 0,-2 0-1,-4-10-174,3 5 62,-17-29 446,6 23-224,0 1 1,-18-18-285,31 36 51,-1 1 1,1-1-1,-1 1 0,0 0 1,0 0-1,0 1 0,0-1 1,-1 1-1,1 0 0,-1 1 1,0-1-1,1 1 0,-1 0 0,0 1 1,1-1-1,-6 1-51,4 0 54,-10 2 247,4 4-205,-1 0 0,2 1 0,-1 0 0,1 1 0,0 0 0,1 1 0,0 1 0,-6 5-96,-3 5 112,1 1 1,1 1-1,-7 12-112,9-4 254,-57 171 92,-5 74 126,47-155-265,-55 222 41,68-269-81,-73 287 62,74-290-82,1 1-54,-55 255 206,8-22 109,62-300-445,-14 55-317,4 1 0,2 0 0,2 10 354,7-46-7373</inkml:trace>
  <inkml:trace contextRef="#ctx0" brushRef="#br0" timeOffset="2003.967">3377 1186 6728,'0'0'33,"-8"-7"-3,8 7-27,0 0 0,0 0 0,0 0-1,0 0 1,-1 0 0,1 0 0,0 0-1,0 0 1,0 0 0,0-1 0,0 1 0,-1 0-1,1 0 1,0 0 0,0 0 0,0 0 0,0 0-1,0 0 1,-1 0 0,1-1 0,0 1 0,0 0-1,0 0 1,0 0 0,0 0 0,0 0 0,0-1-1,0 1 1,0 0 0,0 0 0,0 0 0,0 0-1,0-1 1,-1 1 0,1 0 0,0 0-1,0 0 1,0 0 0,1-1 0,-1 1 0,0 0-1,0 0 1,0 0 0,0 0 0,0 0 0,0-1-1,0 1 1,0 0 0,0 0 0,0 0 0,0 0-1,0 0 1,0-1 0,1 1 0,-1 0 0,0 0-1,0 0 1,0 0-3,18 1 63,0 2 0,0 0 0,14 5-63,27 4 36,-18-8-24,1-3 0,-1-1 0,1-2-1,-1-2 1,12-4-12,40-8 12,97-43 20,-165 53-27,-10 10-3,-19 11-2,2-10 0,-7 8 5,1 1 1,0 0 0,2 0-1,-1 1 1,2-1-1,0 2 1,1-1 0,0 0-1,1 1 1,0 6-6,1-4 22,1 1 0,0-1 1,1 1-1,1-1 0,1 0 1,1 1-1,0-1 0,2 3-22,-3-16 18,0 0-1,1-1 1,-1 1-1,1-1 1,0 1-1,0-1 1,0 0-1,0 0 1,1-1-1,0 1 1,0-1-1,0 0 1,0 1-1,0-2 1,0 1-1,1 0 1,0-1-1,-1 0 1,1 0-1,0-1-17,0 0 32,0 0 0,-1-1 0,1 0 0,0 0 0,0 0 0,0 0 0,0-1 1,-1 0-1,1 0 0,0 0 0,-1-1 0,1 1 0,-1-1 0,1 0 0,-1-1 0,0 1 0,0-1 0,0 0 0,0 0 0,0 0 0,-1 0 0,4-4-32,45-48 1036,32-43-1036,-79 92 64,0-1 0,0 0 1,0 0-1,-1-1 0,0 1 0,-1-1 0,0 0 0,0 0 1,0 0-1,-1 0 0,0 0 0,-1-1 0,0 1 1,0-1-1,-1 1 0,0-1 0,0 1 0,-1-1 0,0 1 1,-1 0-1,0-1 0,-2-5-64,0 0 46,3 9-24,0 1-1,0 0 1,-1 0 0,0 0-1,0 0 1,0 0 0,0 0-1,-1 0 1,1 1 0,-1-1 0,0 1-1,0-1 1,-1 1-22,-5-6 45,0 0 0,-1 1 0,0 0 0,-1 1 0,1 0 0,-1 1 0,-1-1-45,-8 4 181,3 5-130,0 1 0,0 1 0,0 0 0,0 1 0,1 1-1,-1 1 1,1 0 0,1 1 0,0 0 0,0 2 0,-6 4-51,-37 31 52,39-25 55,11-3-81,0 0 0,1 0 1,1 1-1,0 0 1,-2 17-27,8-9 20,18 35 0,-15-52-20,1 0 1,1-1-1,-1 0 1,1 0-1,1 0 1,-1-1 0,1 0-1,-2-3-72,0 0-1,1 0 1,-1 0 0,1-1 0,0 0 0,0 0 0,0 0 0,0-1 0,0 1 0,0-1 0,1-1 0,-1 1 0,1-1 0,-1 0 0,1 0 0,0 0 0,0-1 0,-1 0-1,1 0 1,0 0 0,4-2 72,58 0-7566</inkml:trace>
  <inkml:trace contextRef="#ctx0" brushRef="#br0" timeOffset="2524.351">4897 878 6640,'3'0'1,"0"0"-1,0 1 1,-1 0 0,1-1 0,0 1-1,0 0 1,-1 1 0,1-1 0,0 0-1,-1 1 1,1 0-1,6 16-13,-8-9-13,5 10 35,-1 2-1,-1-1 1,-1 0-1,-1 1 1,-1-1-1,0 1 1,-2 0-1,0-1 0,-2 1 1,0-1-1,-4 13-8,-17 38 506,-22 45-506,29-74 205,15-35 23,-1 0 55,3-6 17,0-1 5,2-6 7,43-110 352,16 2 351,25-31-1015,-71 120 144,1 1 0,1 1 1,1 0-1,21-19-144,-35 38 26,0 0 0,0 1 1,0 0-1,0 0 0,1 0 0,0 0 1,-1 1-1,1-1 0,0 1 0,0 0 1,1 1-1,-1-1 0,0 1 0,0 0 1,1 1-1,-1-1 0,0 1 0,4 0-26,-3 0 24,11 3 144,-8 1-132,1 1-1,-1 0 1,0 1 0,-1 0 0,0 1-1,0-1 1,0 1 0,-1 1-1,1 0 1,-2 0 0,1 0 0,-1 1-1,-1-1 1,2 5-36,20 42-1429,-2 1-5851</inkml:trace>
  <inkml:trace contextRef="#ctx0" brushRef="#br0" timeOffset="3357.043">5753 944 2872,'-77'258'1897,"59"-175"-1458,9-24 51,3 0 0,2 5-490,4-60 220,0-4 37,1-1-234,1 0 1,-1 0-1,1 0 0,-1 0 1,0-1-1,1 1 0,-1-1 1,0 1-1,0-1 0,0 1 1,0-1-1,0 0 0,0 1 0,-1-1 1,1 0-1,-1 1 0,1-1 1,-1 0-1,1 0 0,-1-1-23,6-13 230,122-359 1186,-126 368-1411,22-55 345,-22 58-319,0-1-1,1 1 1,-1 0 0,1 0 0,0 0 0,0 1 0,0-1 0,1 1 0,-1 0-1,1-1 1,0 1 0,0 1 0,1-2-31,-4 4 14,1 0 1,-1-1-1,0 1 1,0 0-1,1 0 1,-1 0-1,0 0 1,1 0-1,-1 0 1,0 0-1,0 0 0,1 1 1,-1-1-1,0 0 1,0 1-1,1-1 1,-1 1-1,0 0 1,0-1-1,0 1 0,0 0 1,0-1-1,0 1 1,0 0-1,0 0 1,0 0-1,0 0 1,0 1-15,17 22 30,-18-24-17,4 7 22,-1 0 0,0 0 0,0 0 0,-1 1 0,0-1 0,0 1 1,0-1-1,-1 1 0,0 7-35,1-1 23,0 1 7,-1 1 0,-1-1 1,-1 1-1,0-1 0,0 0 1,-2 1-1,0-1 0,-2 4-30,0 7 36,-8 25-6,6-29-8,2 0 0,1 1 0,0 1-22,4-21 10,1-5-4,74-105 13,0 27 113,27-18-132,24-22 268,-124 118-255,1 0 0,-1 0 0,0 1 0,1-1-1,-1 0 1,1 1 0,0 0 0,-1-1 0,1 1 0,0 0 0,0 1 0,0-1 0,0 0-1,0 1 1,0 0 0,0-1 0,0 1 0,0 0 0,0 1 0,0-1 0,0 1 0,0-1-1,0 1 1,1 0-13,-2 0 9,-1 0 1,1-1-1,-1 1 0,0 0 0,1 0 0,-1 0 0,0 0 0,1 0 1,-1 0-1,0 0 0,0 0 0,0 0 0,0 1 0,0-1 0,0 0 0,0 1 1,-1-1-1,1 1 0,0-1 0,-1 1 0,1-1 0,-1 1 0,1 0-9,0 2 24,2 5 1,-1 0 0,0 0 0,0 0 0,-1 0 0,0 0 0,0 1 0,-1-1 1,-1 0-1,1 0 0,-2 1 0,1-1 0,-1 1-25,-7 26 87,-1-1-1,-7 14-86,14-40 12,-38 101 110,23-65-79,0-6 15,2 2-1,2-1 0,2 2 1,-5 32-58,17-63 48,2 4-1500,-1-11-6057</inkml:trace>
  <inkml:trace contextRef="#ctx0" brushRef="#br0" timeOffset="3687.207">6778 261 8248,'-20'41'0,"17"-30"0,-7 39 0,8-26-2,1 1 0,1-1 1,1 1 1,0 57 93,-8 132 32,-6-58 248,9-117-342,0 55 241,18 49 43,-13-135-274,1 0 0,0 0-1,1-1 1,0 1 0,0-1 0,1 1 0,0-1 0,0 0 0,1 0 0,0-1 0,0 0 0,5 6-41,-2-3 38,-6-7-69,0 1 0,1-1 0,-1 0 0,1 0-1,-1 0 1,1 0 0,0 0 0,0 0 0,0-1 0,0 1 0,0-1 0,0 0-1,0 0 1,1 0 0,-1-1 0,0 1 0,1-1 0,-1 1 0,0-1-1,1 0 1,-1 0 0,0-1 0,0 1 0,1-1 0,-1 0 0,0 0 31,31-4-6100</inkml:trace>
  <inkml:trace contextRef="#ctx0" brushRef="#br0" timeOffset="4055.01">7079 833 8344,'63'-34'133,"-62"34"-131,-1 1 1,1-1-1,0 0 0,-1 1 1,1-1-1,-1 0 0,1 1 1,0-1-1,-1 1 0,1-1 1,-1 1-1,1-1 0,-1 1 0,1-1 1,-1 1-1,0 0 0,1-1 1,-1 1-1,0 0 0,1-1 1,-1 1-1,0 0 0,0-1 1,1 1-1,-1 0 0,0-1 1,0 1-1,0 0 0,0 0-2,3 15 33,5 19 234,1-1-1,1 0 1,4 5-267,-10-28 67,1 0 1,0-1-1,0 0 0,1 1 1,0-2-1,1 1 0,0-1 1,2 2-68,-6-8 24,0 0-1,-1 0 1,1-1 0,0 0-1,1 0 1,-1 0 0,0 0 0,1 0-1,-1 0 1,1-1 0,-1 0 0,1 1-1,0-2 1,-1 1 0,1 0-1,0-1 1,0 1 0,-1-1 0,1 0-1,0 0 1,0-1 0,0 1 0,-1-1-1,1 0 1,2 0-24,11-6 110,0-1-1,-1-1 1,0 0-1,0-1 1,3-4-110,8-3 32,14-8 201,-27 16-118,0 1-1,0 0 0,0 1 0,1 1 0,0 0 1,7-1-115,-21 7 18,0 0 0,1 0 0,-1 0 0,1 0 0,-1 0 0,0 0 0,1 1 0,-1-1 0,0 0 0,1 1 0,-1-1 0,0 1 0,1-1 0,-1 1 0,0 0 0,0-1 0,0 1 0,0 0 0,0 0 0,0 0 0,0 0 0,0 0 0,1 1-18,13 20 49,-14-21-23,1 6 23,1 0 0,-1 0 0,0-1-1,0 1 1,-1 1 0,0-1 0,-1 0 0,1 0 0,-1 0 0,-1 0-1,1 2-48,-1 3 48,2 16 109,-1 1 0,-2-1 0,-2 14-157,1-15 43,-2 28 162,-1-1 1,-10 32-206,3-18 169,-6 26 69,-4-1 1,-14 31-239,27-99 24,3-7 33,-1-1 0,-1 0 0,-9 14-57,-3 6 56,0 3 55,-2-1 0,-2-1 1,-1-2-1,-10 11-111,33-45 11,1 0 0,0-1 1,-1 1-1,1 0 0,-1-1 1,1 1-1,-1-1 0,0 0 1,1 0-1,-1 0 0,0 0 0,0-1 1,0 1-1,0-1 0,0 0 1,0 1-1,0-1 0,0-1 1,0 1-1,1 0 0,-1-1 1,-2 0-12,1 0 15,2 1-5,0 0 0,0-1 0,0 0 0,1 1-1,-1-1 1,0 0 0,1 0 0,-1 0 0,0 0 0,1 0 0,-1-1 0,1 1 0,0 0 0,-1-1 0,1 1 0,0-1-1,0 1 1,0-1 0,-1-1-10,-3-4 25,-5-6 39,1-1 0,1 0 0,0 0-1,1-1 1,0 0 0,1 0 0,-2-10-64,7 19 26,0 1 0,1-1 1,0 1-1,0-1 0,0 1 0,1-1 1,-1 1-1,1-1 0,1 1 0,-1 0 1,1-1-1,0 1 0,0 0 1,1-1-27,0-1 32,1-3 5,1 0 1,0 0-1,1 0 0,0 1 1,0 0-1,1 0 0,0 0 1,1 1-1,0 0 0,6-4-37,-4 3 28,13-9 107,-17 14-109,10-5-1,-1 0 1,1 1-1,1 0 0,0 2 1,0 0-1,0 1 1,0 0-1,1 1 0,1 1-25,32-5 56,182-32-9,-130 11-2161,-1-2-8466</inkml:trace>
  <inkml:trace contextRef="#ctx0" brushRef="#br0" timeOffset="4982.568">9571 1011 4848,'0'3'176,"0"6"48,0-6 192,0-3 41,-17-5 334,-33-24 84,40 22-741,0 1 0,-1 0 0,0 0 0,0 1 0,-7-2-134,3 4 90,1 1 0,0 0 0,-1 1 0,1 0-1,-1 1 1,1 1 0,-1 0 0,1 1 0,0 1 0,-11 3-90,-8 4 158,0 0-1,1 3 1,-22 11-158,39-16 69,1 0 0,0 0 0,1 2 0,0-1 0,1 2 0,-5 4-69,3-3 37,9-7-11,-1 0 1,1 0-1,1 0 1,-1 0-1,1 1 0,0-1 1,0 1-1,1 0 1,-1 1-1,1-1 1,1 0-1,-1 1 1,1 0-1,0 0-26,1-4 12,1 1 3,-1-1-1,1 0 1,0 0-1,0 0 1,1 0-1,-1 0 0,1 1 1,-1-1-1,1 0 1,0 0-1,0 0 1,0 0-1,1-1 1,-1 1-1,1 0 0,-1 0 1,1-1-1,0 1 1,0-1-1,0 0 1,0 1-1,1-1 0,-1 0 1,1 0-15,-1 0 21,12 5 133,0-4-110,0 0 1,0-2 0,1 0 0,-1-1-1,1 0 1,-1-1 0,0 0-1,1-2 1,-1 1 0,0-2 0,7-2-45,-1 0 24,-14 5-5,0-1 0,0-1 1,0 1-1,0-1 0,0 0 0,0 0 1,-1-1-1,1 0 0,0-1-19,119-85 201,-99 67-67,22-35 51,31-49-185,-67 89 55,57-90 362,40-85-417,-88 154 92,10-16 10,-2-2 0,-4 0 1,2-12-103,-17 43 79,5-14 20,-1-1 1,-2 0-1,2-26-99,0-38 201,-14 104-195,0 0 1,0 0-1,0 0 0,0-1 1,0 1-1,-1 0 0,1 0 0,0 0 1,0 0-1,-1 0 0,1 0 0,0 0 1,-1 0-1,1 0 0,-1 0 0,0 1 1,1-1-1,-1 0 0,0 0 0,1 0 1,-1 1-1,0-1 0,0 0 0,0 1 1,0-1-1,1 0 0,-1 1 0,0-1 1,0 1-1,0 0 0,0-1 0,-1 1-6,1 0 5,-1-1-1,0 1 1,0 0-1,0 0 1,1 0-1,-1 1 1,0-1-1,0 0 1,1 1-1,-1-1 1,0 1-1,1-1 1,-1 1-1,0 0 1,1 0-1,-1 0 1,1 0-1,-1 0 1,1 0-1,-1 0 1,1 1-5,1-2 0,-18 16 24,2 1 0,0 0 0,1 1 0,0 1 0,2 1 0,-3 6-24,-22 37 40,4 1 1,2 2-1,-11 39-40,29-67 4,4-10 2,2 0 0,0 1 0,1 6-6,-29 189 20,34-183 0,7 8-6,1 0 1,8 23-15,-3-46 28,0-13-21,1 0 0,0 0 0,0-1-1,1 0 1,1-1 0,4 3-7,6-4 15,37 3 4,12-8-15,-60-6-6,1-1 1,0 0 0,-1-1-1,1 0 1,-1-1 0,0 0-1,0-1 1,0-1 0,-1 0-1,0-1 1,5-3 1,-4 1-11,26-24-210,-8-1-623,-1-1 0,-2-2 0,0-3 844,-23 67-952,-5-22 912,-12 33-121,7-25 37,-19 60-77,2 1 0,-4 41 201,17-45-11,8-50 9,1 43 1,0-59 1,0 0 0,0-1 0,1 1 0,-1 0 0,1 0 0,0-1 0,0 1 0,0 0 0,1-1 1,-1 1-1,1-1 0,0 0 0,0 1 0,0-1 0,1 1 0,-2-4 1,1 0-1,-1 0 1,1 0-1,0 0 1,-1 0 0,1 0-1,-1 0 1,1 0-1,-1-1 1,0 1 0,1-1-1,-1 1 1,1-1 0,-1 1-1,0-1 1,1 0-1,-1 0 1,0 1 0,1-1-1,-1-1 0,2 1 1,36-24-1187,4-2-4754</inkml:trace>
  <inkml:trace contextRef="#ctx0" brushRef="#br0" timeOffset="5320.744">10457 393 6640,'-1'3'16,"-3"7"9,0 0 1,0 0 0,0-1-1,-1 0 1,-1 0-1,0 0 1,0-1 0,-1 1-1,1-1 1,-2-1-1,1 0 1,-1 0 0,0 0-1,-1-1 1,-3 2-26,-21 13 167,-2-1 0,0-2 0,-7 2-167,34-18 148,-3-2 41,10-1-171,1 0-1,-1 1 0,1-1 0,0 0 0,0 1 0,-1-1 0,1 0 0,0 1 0,0-1 1,0 0-1,0 0 0,0 1 0,0-1 0,0 0 0,0 0 0,0 1 0,0-1 0,0 0 1,0 1-1,1-1 0,-1 0 0,0 0 0,1 1 0,-1-1-17,5-8 19,1 2 0,0-1 0,0 1 0,0 0 0,1 0 0,0 1 0,1-1 0,-1 2 0,1-1 0,0 1 0,0 0 0,1 1 0,1-1-19,18-11-771,44-31-4322</inkml:trace>
  <inkml:trace contextRef="#ctx0" brushRef="#br0" timeOffset="5653.545">11044 745 5920,'0'-1'25,"0"-1"0,0 0 0,-1 0 0,1 1 0,-1-1 0,1 0 0,-1 1 0,1-1 0,-1 1 1,0-1-1,0 1 0,0-1 0,0 1 0,0-1 0,0 1 0,0 0 0,-1 0 0,1 0 0,0-1 0,-1 1 0,1 0 0,-1 1 0,1-1 0,-1 0 1,1 0-1,-1 1 0,0-1 0,1 1 0,-1-1 0,0 1 0,0 0 0,1-1 0,-1 1 0,0 0-25,-6-1 157,0 1-1,0 0 0,0 0 1,0 0-1,0 1 0,-7 2-156,10-2 18,-6 0 47,1 1-1,-1 1 1,1 0 0,0 0 0,0 1-1,0 0 1,1 0 0,-1 1 0,1 1 0,0 0-1,1 0 1,-4 3-65,5-1 63,0 1 1,0 0-1,1 0 0,1 1 1,-1-1-1,1 1 0,1 1 1,0-1-1,0 1 0,1-1 0,0 1 1,1 0-1,0 0 0,1 0 1,1 0-1,-1 0 0,2 1 1,-1-1-1,1 0 0,1 0 0,0 0 1,1-1-1,0 1 0,1 0 1,3 7-64,29 45 252,-27-50-197,0 1 0,-1 0 0,-1 1 1,-1-1-1,0 2 0,-1-1 0,2 7-55,-4-9 22,-2-8-10,0-1 0,-1 0 0,1 0 0,-1 1 0,0-1 0,0 0 0,0 0 0,-1 1 0,1-1 0,-1 0 0,-1 3-12,-1 6 32,0 0 0,-1-1 0,-1 1 1,0-1-1,-1 0 0,0 0 0,-1-1 1,0 1-1,-1-1 0,0-1 0,-3 3-32,0-1 19,8-8-8,0-1 0,0 0 0,-1 1 1,1-2-1,-1 1 0,0 0 1,0-1-1,0 1 0,0-1 1,0 0-1,0 0-11,-9 3 29,0 1 1,1-2-1,-2 1 1,1-2-1,0 0 1,-1 0-1,1-1 1,-1-1-1,0-1 1,0 1-1,-6-2-29,11-1-104,-1 0 0,1-1 0,0 1 0,0-2 1,1 1-1,-1-1 0,1-1 0,-1 1 0,1-2 0,1 1 0,-7-6 104,-3-5-7086</inkml:trace>
  <inkml:trace contextRef="#ctx0" brushRef="#br0" timeOffset="5980.492">11379 261 8520,'4'-12'40,"9"-19"255,-13 31-293,0 0 1,0 0-1,0 0 1,0 0-1,0 0 1,0 0-1,0 0 0,0-1 1,0 1-1,0 0 1,0 0-1,0 0 1,0 0-1,0 0 0,1 0 1,-1 0-1,0 0 1,0 0-1,0 0 1,0 0-1,0 0 0,0 0 1,0 0-1,0 0 1,0 0-1,1 0 1,-1 0-1,0 0 1,0 0-1,0 0 0,0 0 1,0 0-1,0 0 1,0 0-1,1 0 1,-1 0-1,0 0 0,0 0 1,0 0-1,0 0 1,0 0-1,0 0 1,0 0-1,0 0 0,0 0 1,1 0-1,-1 0 1,0 0-1,0 0 1,0 1-1,0-1 1,0 0-1,0 0 0,0 0 1,0 0-1,0 0 1,0 0-1,0 0 1,0 0-1,0 0 0,0 1 1,0-1-1,0 0 1,0 0-1,0 0 1,0 0-1,0 0 0,0 0 1,0 1-3,2 23 122,-10 104 785,-13 50-907,17-147 23,-15 67 134,-53 234 221,46-221-251,-22 116 104,45-218-190,-3 1-1300,4-7-5251</inkml:trace>
  <inkml:trace contextRef="#ctx0" brushRef="#br0" timeOffset="6334.946">11202 745 7800,'9'-5'-21,"0"0"0,1 0 0,-1 1 0,1 0 0,0 1 0,0 0 0,0 0 0,1 1 0,2 0 21,-1 0-26,101-20 9,-45 13 42,-17 3 143,1 3 0,47 4-168,-95-1 42,0 1-13,0-1-1,0 1 0,-1 0 0,1 0 1,0 0-1,0 1 0,-1-1 0,1 1 1,-1 0-1,1 0 0,-1 0 0,2 2-28,-3-3 123,-15 22 149,9-19-242,1 0-1,0 1 1,0-1 0,0 1 0,1-1-1,0 1 1,-2 4-30,-72 326 1053,66-304-799,0 0 0,-2-1 0,-2 0-1,-2 3-253,14-30 19,-2 4 181,-3 3 37,6-7-10,1-3-6,1-4-169,0-1 0,1 1 0,0 0 0,0 0 0,1 0 0,-1 0 0,1 0 0,-1 0 0,1 1 0,0-1 0,1 1 0,-1 0 0,2-2-52,10-10 51,49-61 202,-23 29-135,135-146 397,-155 172-484,-14 13 2,1 1 0,0 0 0,0 0 0,1 1 0,-1 0 1,8-4-34,11-4 99,0 0 0,25-8-99,-50 21 4,1 0 0,0 0 0,0 0 0,0 1 0,0-1 0,0 1 0,-1-1 0,1 1-1,0 0 1,0 0 0,0 0 0,0 1 0,0-1 0,0 1 0,3 0-4,4 2 8,-4-2-7,-1 0 0,0 1 0,1-1 0,-1 1 0,0 1 0,0-1 0,1 1-1,6 5-182,-1 1 0,0 0 0,-1 0 1,0 1-1,5 6 182,-9-10-762,30 33-7591</inkml:trace>
  <inkml:trace contextRef="#ctx0" brushRef="#br0" timeOffset="6670.202">12314 967 7984,'4'-2'44,"-1"0"0,0 0 0,1 1 0,-1-1 0,1 1 0,0-1 0,0 1 0,-1 0 0,1 1 0,0-1 0,0 1 0,0-1 0,0 1 0,-1 0 0,1 1 0,0-1 0,0 1 0,0-1 0,0 1 0,0 1-44,-1-1 33,-1 0-1,0 0 1,1 0 0,-1 1 0,0-1 0,0 1 0,1 0-1,-1 0 1,-1 0 0,1 0 0,0 0 0,0 0-1,-1 0 1,1 0 0,-1 1 0,0-1 0,0 1 0,1-1-1,-2 1 1,1-1 0,0 1 0,0 0 0,-1-1 0,0 1-1,1 0 1,-1-1 0,0 1 0,0 0 0,-1 2-33,-2 16 88,0 0 1,-2 0 0,0-1-1,-2 1 1,0-2 0,-2 3-89,0 1 42,1 0-1,1 1 1,0 3-42,7-26 2,1 0 0,-1-1 0,0 1 0,0-1 0,0 1 0,0 0 0,0-1-1,1 1 1,-1-1 0,0 1 0,1-1 0,-1 1 0,0-1 0,1 1 0,-1-1 0,0 1 0,1-1 0,-1 0 0,1 1 0,-1-1 0,1 0 0,-1 1 0,1-1-1,-1 0 1,1 0 0,0 1 0,-1-1 0,1 0 0,-1 0 0,1 0 0,0 0-2,17 4-1039,-18-4 809,20 3-5930</inkml:trace>
  <inkml:trace contextRef="#ctx0" brushRef="#br0" timeOffset="7001.549">12676 437 7264,'0'0'105,"-2"-2"-67,0 1 1,0-1-1,0 1 1,0 0-1,0 0 0,0 0 1,0 0-1,0 0 0,0 0 1,-1 0-1,1 0 0,0 1 1,-1-1-39,-11 2 120,0 1 0,0 0 0,0 0 0,-10 4-120,11-2 90,-1 0 0,0-2 0,0 0 0,-1 0-1,1-2 1,0 1 0,-7-2-90,12 1 128,5 1-77,0-1-1,0 0 1,0 0 0,0 0-1,1-1 1,-1 1 0,0-1-1,0 0 1,0 0 0,0 0-1,1-1 1,-1 1 0,-2-3-51,5 4 14,1 0 0,0 0 0,-1-1 1,1 1-1,-1 0 0,1-1 1,0 1-1,-1 0 0,1-1 0,0 1 1,0 0-1,-1-1 0,1 1 0,0 0 1,0-1-1,0 1 0,-1-1 0,1 1 1,0 0-1,0-1 0,0 1 0,0-1 1,0 1-1,0-1 0,0 1 1,0-1-1,0 1 0,0-1 0,0 1 1,0 0-1,0-1 0,0 1 0,1-1 1,-1 1-1,0 0 0,0-1 0,0 1 1,1-1-1,-1 1 0,0 0 0,0-1 1,1 1-1,-1 0 0,0-1 1,1 1-1,-1 0-14,23-19 341,3 4-210,0 1-1,1 2 1,0 1 0,1 1-1,0 1 1,11-1-131,-31 9-40,-1 0 1,0 0-1,0 1 1,0 0-1,0 0 1,0 1-1,0 0 0,0 0 1,0 1-1,0 0 1,0 0-1,0 1 1,5 2 39,1 0-759,38 15-6121</inkml:trace>
  <inkml:trace contextRef="#ctx0" brushRef="#br0" timeOffset="7353.972">13092 141 6728,'0'0'64,"-4"5"-11,-14 30 6,1 1-1,2 0 1,1 1 0,2 0-1,2 1 1,-2 19-59,-38 144 452,31-132-180,4-16-182,-18 69 532,-5-2 1,-19 33-623,43-123 129,1-5 41,2 1 1,1 0 0,1 0 0,1 1-1,1 0 1,1 1-171,5-15 249,1-10-18,8-19 209,53-92-1,92-113 298,-95 150-645,-32 45 136,19-9 96,48-27-324,-67 53 227,-10 7-178,0 1 1,0 1 0,0 0 0,0 1-1,0 1 1,0 1-50,2 6 135,-13-6-97,-1 0-27,0 1 0,0-1 1,0 1-1,0 0 1,0 0-1,-1 0 1,1 0-1,-1 0 0,0 1 1,-1 0-1,1-1 1,-1 1-1,0 0 0,0 0 1,0 1-1,-1-1 1,0 0-1,0 0 1,0 4-12,-1 2 10,-1-1 1,0 0 0,-1 0 0,0 0-1,0 0 1,-1 0 0,-1 0 0,1-1-1,-2 1 1,1-1 0,-1 0 0,-1-1-1,0 1 1,0-1 0,-3 3-11,-3 3 5,5-6-2,0-1 1,-1 0-1,0-1 1,0 0 0,-7 4-4,-44 32 13,-16 1-9,7-10 1,19-11-3,43-19-3,0 0-1,0-1 0,0 1 0,-1-1 1,1 0-1,-1-1 0,1 0 0,-1 0 0,-3 0 2,15-18-1716,1 1-6784</inkml:trace>
  <inkml:trace contextRef="#ctx0" brushRef="#br0" timeOffset="7686.626">13565 1055 8344,'0'0'289,"0"0"-264,0 0 0,-1 0 0,1 1 1,0-1-1,-1 0 0,1 0 0,0 0 0,-1 0 0,1 0 0,0 0 1,-1 0-1,1 1 0,0-1 0,-1 0 0,1 0 0,0 0 0,-1 1 1,1-1-1,0 0 0,0 0 0,0 1 0,-1-1 0,1 0 0,0 0 0,0 1 1,0-1-1,-1 0 0,1 1 0,0-1 0,0 0 0,0 1 0,0-1 1,0 0-1,0 1 0,0-1 0,0 0 0,0 1 0,0-1 0,0 1 0,0-1 1,0 0-1,0 1 0,0-1 0,0 0 0,0 1 0,1-1 0,-1 0 1,0 1-1,0-1 0,0 0 0,0 0 0,1 1 0,-1-1 0,0 0-25,16 8 259,0-2 0,1 0-1,0-1 1,0 0 0,0-2-1,0 0 1,0 0 0,1-2-1,16-1-258,61-1 426,201-5 402,-200-2-2407,-3-1-6534</inkml:trace>
  <inkml:trace contextRef="#ctx0" brushRef="#br0" timeOffset="13801.93">383 2872 6552,'-9'34'186,"-1"0"1,-1-1 0,-15 28-187,21-49 117,0 1 1,0 0-1,1 1 1,1-1-1,0 1 0,1 0 1,0 0-1,1-1 1,1 1-1,0 0 1,1 7-118,2-8 69,-2-9-38,-1 0 0,1 0 1,0 0-1,1 0 0,-1-1 0,1 1 1,0-1-1,0 1 0,0-1 1,0 1-1,0-1 0,1 0 1,1 1-32,63 68 442,-63-68-408,1-1-1,0 0 0,0 0 0,0 0 1,0-1-1,1 0 0,-1 0 1,1 0-1,-1-1 0,1 1 0,-1-2 1,1 1-1,0 0 0,0-1 0,-1 0 1,1 0-1,0-1-33,2 1 42,4-1 69,0-1 0,1 0-1,-1-1 1,0-1 0,0 0-1,-1 0 1,1-1 0,-1 0-1,0-1 1,0-1 0,-1 1-1,0-2 1,0 1 0,0-2-1,-1 1 1,0-1 0,-1 0-1,0-1 1,1-2-111,-8 10 32,0 0-1,0 0 1,0-1-1,0 1 1,0 0 0,0-1-1,-1 1 1,1-1 0,-1 1-1,0-1 1,0 1-1,1-1 1,-2 1 0,1-1-1,0 1 1,0-1-32,-1-13 74,3-6-28,-1 12-6,0 1 0,-1-1-1,0 1 1,-1 0 0,0-1-1,0 1 1,-2-2-40,1-6 95,1 1-54,-1 1 0,-1 0 0,-1 0-1,0 0 1,0 1 0,-2-1 0,0 1 0,0 0 0,-1 1 0,-5-6-41,-16-20 273,-34-35-273,41 60 175,10 10-144,0 1-1,0 0 1,0 0 0,0 2-1,-1-1 1,1 1 0,-1 1-1,-9 1-30,-1 6 154,-4 11-87,0 1 1,1 1-1,-2 4-67,11-2 95,0 14-30,1 0 1,-4 20-66,17-30 60,3-17-44,0 0-10,0 0-1,0 1 1,1-1 0,0 0-1,1 0 1,0 0 0,1-1-1,-1 1 1,2-1 0,-1 1-1,1-1 1,0-1 0,1 1 0,1 1-6,98 110-1759,-47-53-7154</inkml:trace>
  <inkml:trace contextRef="#ctx0" brushRef="#br0" timeOffset="14636.24">1476 2926 3504,'0'0'377,"-3"6"-58,-12 41 305,2 0-1,2 1 1,-4 45-624,14-88-3,-14 81 855,7-40-373,1 0 0,2 11-479,5-53 48,-1 0 0,1 1 0,0-1 0,1 0 0,-1 0 0,1 0 0,0 0 0,0 0 0,0 0 0,0 0 0,1 0 0,0 0-1,0-1 1,0 1 0,0 0 0,0-1 0,1 0 0,1 3-48,-3-5 31,0 0 1,0-1-1,0 1 0,0 0 0,0 0 1,0 0-1,0-1 0,0 1 0,0 0 1,0-1-1,0 1 0,0-1 0,0 1 1,1-1-1,-1 0 0,0 0 0,0 1 1,1-1-1,-1 0 0,0 0 0,0 0 1,1 0-1,-1 0 0,0-1 0,0 1 1,1 0-1,-1 0 0,0-1 0,0 1 1,0-1-1,1 0-31,34-25 454,-29 20-352,52-45 257,122-117 586,-140 125-652,-33 35-253,-1-1-1,2 1 0,-1 1 0,1 0 0,0 0 0,1 1 0,4-3-39,-12 7 13,0 1 1,-1 0 0,1 0-1,0 0 1,0 0-1,0 0 1,0 0-1,1 0 1,-1 0-1,0 1 1,0-1-1,0 1 1,0 0-1,1-1 1,-1 1 0,0 0-1,0 1 1,1-1-1,-1 0 1,0 0-1,0 1 1,1 0-1,-1-1 1,0 1-1,0 0 1,0 0-1,0 0 1,0 0-1,0 0 1,-1 1 0,1-1-1,0 0 1,0 2-14,8 12 67,0 0 0,-1 1 0,5 15-67,-7-16 31,1 0 0,0 0-1,0-1 1,3 1-31,15 13 68,1-1 0,19 14-68,-41-38 3,-1 0 0,0-1 0,1 1 0,-1-1 0,1 0 0,0 0 0,-1-1 0,1 1 0,0-1 0,0 0 0,0 0 1,0-1-1,0 0 0,4 0-3,-1 1 2,-5-1-1,0 0 1,0 0-1,0 0 0,0 0 0,1 0 1,-1 0-1,0-1 0,0 0 1,0 1-1,0-1 0,0 0 1,0-1-1,3 0-1,7-4 3,44-18 1,9-9 10,-2-2 0,22-18-14,-33 13 8,-34 19 20,19-39 20,14-32-48,-32 52 27,-3-1 0,-1 0 0,-2-1 0,3-20-27,-11 39 12,6-24 51,-3-1 0,-1 1 0,0-32-63,-5 39 22,7-100 178,-7 103-185,-1 21 18,0 0 0,-2 0 0,0 0 1,-1-4-34,-11-87 144,12 106-140,0 1 1,0-1-1,0 0 1,0 0 0,-1 0-1,1 1 1,0-1-1,-1 0 1,1 0-1,0 0 1,-1 1 0,1-1-1,-1 0 1,1 1-1,-1-1 1,1 1 0,-1-1-1,0 0 1,1 1-1,-1-1 1,0 1 0,1 0-1,-1-1 1,0 1-1,0-1 1,0 1-1,1 0 1,-1 0 0,0 0-1,0-1 1,0 1-1,1 0 1,-1 0 0,0 0-1,0 0 1,0 0-1,0 0 1,0 1-5,-1-1 5,0 1 0,0 0 0,0 0-1,1-1 1,-1 1 0,0 1 0,0-1 0,1 0 0,-1 0 0,0 1 0,1-1-1,0 1 1,-1-1 0,1 1 0,0 0 0,0-1 0,-1 3-5,-14 26 34,2 0-1,2 1 1,0 0 0,0 9-34,11-36 1,-36 108 66,5 1 1,5 5-68,9 17 17,14-78 30,8 204 19,4-216-11,16 30 26,28 53-81,-51-124 7,1-1 0,0 1 0,0-1 0,0 1-1,0-1 1,1 0 0,-1 0 0,3 2-7,8 8 12,0-1-1,1 0 1,1-1 0,0 0 0,1-1 0,-1-1 0,8 3-12,-22-12 4,1 1 0,0 0 0,-1-1 0,1 1 0,0-1 0,-1 0 0,1 1 0,0-1 0,-1 0 0,1 0 0,0 0 0,0 0 0,-1 0 0,1-1 0,0 1-4,4 0 9,11-2 4,0 0 1,0-2-1,0 1 0,-1-2 1,1 0-1,-1-1 0,0-1 1,0 0-1,9-7-13,143-80 71,-137 72-31,-11 2-338,-2 0 0,0-1 0,-1-1 0,-2 0 0,0-1 0,6-14 298,32-66-9180</inkml:trace>
  <inkml:trace contextRef="#ctx0" brushRef="#br0" timeOffset="14967.124">2320 2486 9056,'-5'8'1,"1"-3"5,1 1 0,-1 0-1,1 0 1,1 0 0,-1 0 0,1 0 0,0 1-1,0-1 1,0 6-6,8-6 27,3-3-11,1-1 0,0 1 0,-1-2 0,1 1 0,0-1 0,0-1 0,-1 0 1,1 0-1,9-2-16,7 1 135,186-3 150,-161 1-98,247-29 55,-233 22-148,281-57-1194,-163 31-4960</inkml:trace>
  <inkml:trace contextRef="#ctx0" brushRef="#br0" timeOffset="15487.364">3941 2960 6368,'-37'44'70,"11"-13"175,-2 0 1,0-2-1,-8 4-245,-10 4 356,43-34-117,3-9 29,0 6-262,0 0 1,0-1-1,0 1 0,0 0 1,-1-1-1,1 1 1,0 0-1,0-1 0,0 1 1,0-1-1,0 1 0,0 0 1,0-1-1,0 1 0,0-1 1,0 1-1,0 0 0,0-1 1,0 1-1,0 0 0,1-1 1,-1 1-1,0-1 0,0 1 1,0 0-1,0-1 1,1 1-1,-1 0 0,0-1 1,0 1-1,1 0 0,-1 0 1,0-1-1,1 1 0,-1 0 1,0 0-1,1 0 0,-1-1 1,0 1-1,1 0 0,-1 0 1,1 0-7,121-100 592,36-51-222,-83 65 75,-49 53-376,60-71 344,-47 54 647,23-41-1060,-62 91 16,0-1-1,0 0 1,0 1 0,-1-1-1,1 0 1,0 0-1,0 1 1,-1-1 0,1 0-1,0 1 1,-1-1 0,1 0-1,-1 1 1,1-1-1,0 1 1,-1-1 0,0 1-1,1-1 1,-1 1 0,1-1-1,-1 1 1,0 0 0,1-1-1,-1 1 1,0 0-1,1-1 1,-1 1 0,0 0-1,0 0-15,-7-3 32,1 1-1,-1 1 0,0 0 0,0 0 1,0 0-1,1 1 0,-1 0 0,0 1 1,0 0-1,0 0 0,0 0 0,1 1 0,-1 1 1,0-1-1,1 1 0,-6 3-31,0-1 14,-4 1 29,1 1 1,0 1-1,0 1 1,0 0-1,1 1 0,1 1 1,-5 4-44,4-3 22,-6 7 73,9-3-68,1 1 0,0 1 0,1 0 0,1 0 0,-3 11-27,11-27 5,0-1 1,1 1 0,-1-1 0,1 1 0,0 0-1,-1-1 1,1 1 0,0 0 0,0-1 0,0 1 0,0 0-1,0-1 1,1 1 0,-1 1-6,4 12 17,0 0-1,1-1 1,0 1-1,2-1 1,-1 0-1,2-1 1,7 13-17,6-4 68,43 23 41,1-4 1,60 28-110,-103-56 12,-5-4 20,0 1 0,-2 0 0,10 8-32,-16-11 10,-8-5-5,0-1 0,0 0 0,0 0-1,0 0 1,-1 1 0,1-1 0,0 0-1,-1 1 1,1-1 0,-1 0 0,1 1-1,-1-1 1,0 1 0,1-1 0,-1 1 0,0-1-1,0 1 1,0-1 0,0 1 0,0-1-1,-1 1 1,1-1 0,0 1 0,-1-1-1,1 1 1,-1-1 0,1 0 0,-1 1-1,0-1 1,0 0 0,1 1 0,-1-1 0,0 0-1,0 0 1,0 0 0,0 0 0,-1 0-1,1 0 1,0 0 0,-1 0-5,-18 13 35,0-2 0,0-1-1,-1 0 1,-1-2 0,0 0 0,-4-1-35,-136 44 160,135-43-149,15-5 10,-1-1 0,1 1 0,-1-2 0,-9 1-21,11-1-124,-3 0-245,0 0 1,0-1-1,0 0 0,-13-2 369,-6-2-8426</inkml:trace>
  <inkml:trace contextRef="#ctx0" brushRef="#br0" timeOffset="15835.606">4670 2805 9240,'-2'20'136,"0"0"1,-2 0 0,-1 0 0,0-1-1,-1 0 1,-2 0 0,-2 6-137,1-4 83,-18 49 286,25-65-341,-5 17 74,0 0 1,2 0-1,0 0 0,1 0 0,2 1 0,0 15-102,2-35-26,0-1 0,1 0 0,-1 0 0,1 0 0,-1 0 0,1 0 0,0 0 0,0 0 0,0 0 0,0 0 0,1 0 0,-1 0 0,0 0 0,1-1 0,-1 1 0,1-1 0,-1 1 0,1-1 0,0 0 0,0 1 26,1 1-632,12 9-6154</inkml:trace>
  <inkml:trace contextRef="#ctx0" brushRef="#br0" timeOffset="16170.491">4830 2243 8432,'0'0'0,"0"0"0,0 0 0,0 0 104,0 0-104,-12 3 104,1 19-104,11-22 168,0 0-168,-3 37 176,12 12-176,-9-49-32,0 0 32,19 58-24,14 9 24,2-4-6216</inkml:trace>
  <inkml:trace contextRef="#ctx0" brushRef="#br0" timeOffset="16515.892">5470 2750 5832,'1'-4'53,"-1"-1"-1,-1 0 1,1 1 0,-1-1-1,0 1 1,0-1 0,0 1-1,0-1-52,0 4 20,0-1 0,1 1-1,-1 0 1,0 0 0,0-1-1,0 1 1,0 0 0,0 0-1,0 0 1,0 0 0,0 0-1,0 0 1,0 1 0,-1-1-1,1 0 1,0 0 0,-1 1-1,1-1 1,0 1 0,-1-1-1,1 1 1,-1 0 0,1 0-1,-1-1 1,0 1-20,-6 1 51,0-1 0,0 1 1,0 0-1,0 1 0,0 0 0,0 0 0,1 1 0,-1 0 0,1 0 1,0 0-1,-1 1 0,2 1 0,-1-1 0,0 1 0,-3 3-51,-1 0 22,-2 2 43,0 1-1,0 0 0,1 1 0,1 0 0,0 1 0,1 0 0,0 1 0,-6 12-64,5-8 47,-5 7 79,0 0 0,2 2 0,2 0 0,-5 12-126,4-8 63,7-16 34,0 1 0,0-1-1,2 1 1,0 0 0,1 1-1,-2 15-96,3-15 52,2-13-27,0 0-1,0 0 1,0 1 0,0-1-1,1 0 1,-1 0 0,1 0 0,0-1-1,1 1 1,-1 0 0,1 0-1,-1 0 1,1-1 0,0 1-1,0-1 1,1 0 0,-1 1-1,1-1 1,0 0 0,-1 0-1,2 0-24,-2-1 26,11 4 162,1-5-132,1-2 0,-1 0 0,1 0 0,-1-2 0,0 0 0,0 0 0,0-1 0,3-2-56,100-42 198,-110 45-205,17-8 60,-1-2 1,0 0 0,-1-2 0,0 0-1,11-12-53,-11 9 24,4-7 76,22-39 41,22-41-141,-55 81 95,-1 0 0,8-25-95,-5 12 30,2 2-13,-9 17 28,-1 0 0,-1-1 0,3-12-45,18-47 233,-4-1 0,-3-2 0,8-60-233,-29 134-22,0-8 179,-2 15-149,0 0 1,0 0-1,1 1 0,-1-1 1,0 0-1,0 0 0,1 0 0,-1 0 1,0 1-1,1-1 0,-1 0 0,0 1 1,1-1-1,-1 1 0,0-1 1,1 0-1,-1 1 0,1-1 0,-1 1 1,0 0-1,1-1 0,0 1 0,-1-1 1,1 1-1,-1 0 0,1 0-8,-10 7 25,5-4-7,1-1 1,0 1-1,0 0 1,1 1-1,-1-1 1,1 1-1,0-1 0,0 1 1,0 1-19,-33 58 199,-7 20-199,24-37 87,2 0 1,2 1-1,2 0 1,2 2-88,1-8 38,-3 14 142,-45 215 73,50-222-65,-4 184 80,15-192-81,4-6-103,1-1 0,2 0 0,8 16-84,-18-48 9,0-1 0,1 0 1,0 0-1,-1 1 1,1-1-1,0 0 1,0 0-1,-1 0 0,1 0 1,0 0-1,0 0 1,0 0-1,0 0 0,0 0 1,2 1-10,3 2-108,0-1-1,1 1 1,-1-1-1,1 0 1,0 0 0,0-1-1,0 0 1,0 0 0,0-1-1,1 0 1,-1 0 0,1-1-1,-1 1 1,0-2 0,1 1 108,62-2-9000</inkml:trace>
  <inkml:trace contextRef="#ctx0" brushRef="#br0" timeOffset="16854.577">6137 3023 6456,'1'2'0,"1"2"37,1-1 0,-1 1-1,1 0 1,0-1 0,0 0-1,0 1 1,0-1-1,1 0 1,-1-1 0,1 1-1,0-1 1,0 1 0,-1-1-1,2 0 1,-1 0 0,0-1-1,0 1 1,1-1 0,-1 0-1,0 0 1,1-1-1,-1 1 1,1-1 0,2 0-37,4-2 89,0 0 0,-1-1 0,1 0 0,-1-1 0,0 0 0,0-1 0,0 0 0,9-6-89,2-4 118,0-1 0,-1 0 1,-1-2-1,2-2-118,25-31 364,-3-1 0,11-22-364,-53 73 17,0-1-1,0 1 1,-1-1-1,1 1 1,-1-1-1,0 0 1,1 1 0,-1-1-1,0 0 1,0 1-1,0-1 1,0 0 0,0 1-1,0-1 1,-1 0-1,1 1 1,0-1-1,-1-1-16,-1-6 42,-5-38 23,0 28 89,4 13-102,1 1-36,0 0-1,0 0 1,-1 1-1,0-1 0,0 1 1,0 0-1,0 0 1,-1 0-1,1 0 0,-1 1 1,0-1-1,0 1 1,0 0-1,-1 0 0,1 1 1,-1-1-1,0 1 1,1 0-1,-4-1-15,-1 1 26,0 1 0,0 0 1,0 0-1,0 1 0,0 0 0,-1 0 0,1 1 1,0 0-1,0 1 0,0 0 0,0 1 0,1-1 1,-1 2-1,0-1 0,1 1 0,0 1 0,-3 1-26,-38 36 50,31-18 70,-25 52 44,0 11-164,28-49 100,-2 27 54,-7 55-154,24-87 174,6-6-110,2-1 0,0 1 1,2-1-1,7 13-64,0-15 248,4-5-159,0-1 0,2-1 0,0-1 0,6 2-89,1-7 268,27-3-91,0-2-1,10-2-176,-26-5 72,0-2-1,0-2 1,0-1 0,4-3-72,-4 1 20,23-4-23,0-3 0,5-4 3,0 0-1423,47-11-6497</inkml:trace>
  <inkml:trace contextRef="#ctx0" brushRef="#br0" timeOffset="17401.15">9174 2606 5744,'1'0'19,"1"-1"-1,-1 1 1,0 0 0,1-1-1,-1 1 1,0-1 0,0 1-1,0-1 1,1 1 0,-1-1 0,0 0-1,0 0 1,0 0 0,0 1-1,0-1 1,0 0 0,0 0 0,-1 0-1,1-1 1,0 1 0,-1 0-1,1 0 1,0 0 0,-1 0 0,1-1-1,-1 1 1,0 0 0,1-1-1,-1 1 1,0 0 0,0-1 0,0 1-1,0 0 1,0-1 0,0 1-1,0 0 1,0 0 0,-1-1-1,1 1 1,0 0 0,-1-1 0,1 1-1,-1 0 1,0 0 0,1 0-1,-1-1 1,0 1-19,-2-3 83,0 0 0,-1 1 0,1-1 0,-1 1 0,0 0 0,0 0 0,0 0 0,0 1 0,-1-1 0,1 1-1,-1 0 1,-1 0-83,-7-3 66,9 3-28,0 0 1,-1 1-1,1 0 0,0 0 0,-1 0 1,1 0-1,-1 1 0,1 0 1,-1 0-1,0 0 0,0 0-38,-39 3 361,1 1-1,0 1 0,-39 12-360,59-12 49,15-3-2,0 0-1,1 0 0,0 0 1,-1 1-1,1 0 0,0 1 1,0 0-47,-56 34 379,60-36-355,0 0-1,0 1 0,0-1 1,0 1-1,0 0 0,1 0 1,-1 0-1,1 0 0,0 0 0,0 0 1,0 0-1,0 1 0,1-1 1,-1 1-1,1 0 0,0-1 1,0 1-1,0 0 0,1 1-23,0-4 16,0 1 1,1-1-1,-1 0 0,1 1 0,0-1 0,-1 0 0,1 0 0,0 1 0,0-1 0,0 0 0,0 0 0,0 0 0,0 0 0,0 0 1,0-1-1,0 1 0,1 0 0,-1 0 0,0-1 0,0 1 0,1-1 0,0 1-16,2 1 40,11 7 40,0-1 0,1-1 0,0 0 0,0-1 0,9 1-80,56 22 216,-76-27-216,93 42 270,-89-40-232,0 2 0,-1-1 0,1 1 0,-1 0 0,0 0-1,-1 1 1,0 1 0,0-1 0,0 1 0,0 2-38,-5-7 23,-1 0 1,0 0-1,0 0 0,-1 0 0,1 0 1,0 1-1,-1-1 0,0 0 1,0 0-1,0 0 0,0 1 0,0-1 1,-1 0-1,1 0 0,-1 1 1,0-1-1,0 0 0,0 0 0,-1 0 1,-1 2-24,2-1 29,0-2-11,0 1-1,0-1 1,0 1 0,-1-1 0,1 0 0,-1 0 0,1 0 0,-1 0 0,0 0 0,0 0 0,0 0 0,0 0 0,0-1 0,0 1 0,0-1 0,-3 2-18,-5 3 39,1 1-13,-46 26 135,-154 81 327,136-81-297,53-26-109,5-3-35,1 1 1,0 0 0,-14 8-48,28-13 3,-1 0 0,0 1-1,0-1 1,0 0 0,0 1 0,1-1 0,-1 1-1,0 0 1,1-1 0,-1 1 0,0-1 0,1 1-1,-1 0 1,1 0 0,-1-1 0,1 1 0,-1 0 0,1 0-1,-1 0 1,1-1 0,0 1 0,-1 0 0,1 0-1,0 0 1,0 0 0,0 0 0,0 0-3,3-1 5,0 0 1,0-1-1,-1 1 0,1 0 1,0-1-1,0 0 0,0 1 1,0-1-1,-1 0 0,3-1-5,45-23-1676,4-3-6730</inkml:trace>
  <inkml:trace contextRef="#ctx0" brushRef="#br0" timeOffset="17736.228">9446 2486 8696,'3'11'24,"0"-1"-1,-1 1 1,0 0 0,-1 0 0,0 0 0,-1 0-1,0 0 1,-1 0 0,0 0 0,-1 0 0,0 0-1,0 0 1,-1-1 0,-2 3-24,-12 73 164,10-39-5,3 1 0,2 0 0,2 0 0,4 33-159,-3-77 23,0 0-1,0 0 1,0 0-1,1-1 1,-1 1 0,1 0-1,0-1 1,0 1 0,0-1-1,1 0 1,-1 0-1,1 0 1,-1 0 0,1 0-1,0 0 1,0-1-1,0 0 1,1 1 0,1 0-23,-2-1 22,11 2 146,6-4-91,-1-1 0,1-1 1,-1-1-1,0-1 0,0 0 0,0-1 0,0-1 0,1-2-77,-4 2 32,-12 5-16,0 0 1,0-1 0,0 1-1,-1-1 1,1 0-1,-1 0 1,0-1-1,1 1 1,-1 0-1,0-1 1,0 0-1,0 0 1,0-1-17,27-30 138,-2 0 0,-2-2 0,-1-2 0,4-9-138,-18 29 32,-7 11 13,0 0 1,-1 1 0,0-1-1,0 0 1,-1-1-1,0 1 1,1-3-46,15-74 1018,7-66-1018,-25 146 51,1 1 0,-1-1 0,0 0 0,0 0 0,0 1 0,0-1 0,-1 0 0,0 0 0,0 1 0,0-1 0,0 1 0,0-1-1,-1 1 1,0-3-51,1 4 15,0 1-1,0 0 0,0-1 0,0 1 0,0 0 0,0 0 0,-1 0 0,1 0 0,0 0 1,-1 0-1,1 0 0,0 0 0,-1 1 0,1-1 0,-1 0 0,0 1 0,1-1 0,-1 1 0,1-1 1,-1 1-1,0 0 0,1 0 0,-1 0 0,1 0 0,-1 0 0,-1 0-14,2 1 15,-1-1-1,0 1 1,1-1 0,-1 1-1,1 0 1,0 0-1,-1 0 1,1 0 0,0 0-1,-1 0 1,1 0-1,0 0 1,0 0-1,0 1 1,0-1 0,0 0-1,0 1 1,0-1-1,0 1 1,1-1 0,-1 1-1,0 0-14,-9 34-934,8-29 101,-9 38-7907</inkml:trace>
  <inkml:trace contextRef="#ctx0" brushRef="#br0" timeOffset="18331.862">10627 2572 4936,'0'0'448,"-3"4"-75,0 1-244,0 1 1,1 0-1,-1 1 0,1-1 0,1 0 0,-1 1 1,1-1-1,0 1 0,1-1 0,-1 1 0,1 0 1,1-1-1,-1 1 0,2 3-129,-1 29 227,-5 44 20,2-56-180,1 2-1,-1 0 0,-1 0 0,-1-1-1,-2 0 1,-1 0 0,-1 0 0,-9 18-66,14-35 60,1-6-29,0 1-1,1-1 1,-1 0-1,-1 0 1,1 0-1,-1-1 1,0 1-1,0 0 1,0-1-1,-1 0 1,0 0-1,-1 2-30,3-4 215,1-2-203,1 0 0,0 0 0,-1 0 0,1 0-1,0-1 1,-1 1 0,1 0 0,0 0 0,-1 0 0,1 0 0,0-1 0,-1 1-1,1 0 1,0 0 0,0-1 0,-1 1 0,1 0 0,0 0 0,0-1 0,0 1-1,-1 0 1,1-1 0,0 1 0,0 0 0,0-1 0,0 1 0,0 0 0,0-1-1,0 1 1,0 0 0,-1-1 0,1 1 0,0 0 0,1-1 0,-1 1 0,0 0-1,0-1 1,0 1 0,0 0 0,0-1 0,0 1-12,4-19 325,-3 14-320,94-369 1557,-91 364-1496,0-1 1,1 1-1,0 0 1,0 0-1,1 0 1,1 1-1,-1 0 1,1 0-1,1 0 1,7-5-67,-4 2 56,10-7 211,-2 7-177,1 1 0,0 0 1,0 2-1,15-5-90,-12 11 207,2 6-129,-1 1 0,0 1 0,-1 1 1,1 1-1,-1 1 0,0 2 1,17 9-79,25 19-1608,-4 1-6572</inkml:trace>
  <inkml:trace contextRef="#ctx0" brushRef="#br0" timeOffset="18718.912">12213 1991 5024,'-9'-7'97,"0"1"0,0 1 0,-1-1 0,1 1 0,-1 1 0,0 0-1,0 0 1,-1 1 0,1 0 0,-1 1 0,1 0 0,-1 1 0,0 0 0,-7 1-97,10 0 69,1 1 0,0 0 0,-1 0 0,1 1 0,0 0 0,0 0 0,0 1 0,0 0-1,0 0 1,0 1 0,1 0 0,0 0 0,-1 1-69,-6 3 59,9-5-28,0 0 0,0 0 0,0 1 0,0-1 1,1 1-1,-1 0 0,1 0 0,0 0 1,0 0-1,-1 3-31,-16 24 139,2 2 1,1 0 0,2 1 0,1 0-1,-7 32-139,14-43 35,-12 70 208,-48 342 487,63-405-605,-2-1-1,-1 1 0,-4 6-124,-1 4 54,2-3-16,1-7 104,0-1 1,-12 23-143,-126 275 873,132-296-826,7-13 81,-2-1 1,0-1-1,-10 15-128,-77 90 443,92-115-396,0-1 1,0 0-1,-1 0 1,1-1 0,-1 0-1,-1 0 1,1 0-1,0-1 1,-1 0 0,0 0-1,0-1 1,1 1-1,-1-2 1,-4 2-48,2-1 43,-6-2 204,9-2-220,0 0 0,1 0 0,0-1 0,-1 1 0,1-1 0,0 0 0,0-1 0,1 1 0,-1-1 0,1 0 0,-1 0 0,1 0 0,1-1 0,-1 0 0,1 1 0,-1-1 0,1 0 0,1-1 0,-1 1 0,1 0 0,0-1 0,0 1 0,0-1 0,1-1-27,-15-76-1575,2-3-6458</inkml:trace>
  <inkml:trace contextRef="#ctx0" brushRef="#br0" timeOffset="19234.682">11414 2660 8248,'79'-3'116,"-52"1"-36,0 1 0,0 1 0,18 3-80,50 11 252,197 14 317,-179-24-394,-84-2-115,86 2 68,-102-4-120,-1 0 1,1-1-1,-1-1 0,0 0 1,0-1-1,0 0 0,0-1 0,4-2-8,-15 5 0,1 0-1,-1 0 0,0 0 1,0 0-1,1 0 0,-1 0 1,0 0-1,0 0 0,0-1 1,-1 1-1,1 0 0,0-1 1,0 1-1,-1-1 0,1 1 1,-1-1-1,1 1 0,-1-1 1,1 1-1,-1-1 0,0 1 1,0-1-1,0 0 0,0 1 1,0-1-1,0 1 0,0-1 1,-1 1-1,1-1 0,-1 0 1,1 1-1,-1-2 1,-1-3-3,-1-1 1,1 1-1,-1 0 0,-1 0 1,1 0-1,-4-4 3,-17-20-3,23 29 3,-1-1-1,1 1 1,-1-1-1,1 1 0,-1-1 1,0 1-1,0 0 1,1 0-1,-1 0 0,0 0 1,0 0-1,0 0 1,0 1-1,0-1 1,-1 1-1,1-1 0,0 1 1,0 0-1,0 0 1,-1 0 0,-6-1-2,3 0 2,1 1 0,-1-1-1,0 1 1,0 0 0,0 1 0,1-1 0,-6 2 0,0 2 1,0 0 1,1 0 0,0 1-1,0 0 1,0 1 0,1 0 0,0 1-1,0 0 1,0 0 0,1 1-1,0 0 1,-6 8-2,-8 11 21,2 0 0,-17 30-21,24-35 33,1 1 0,1 0-1,0 1 1,2 0 0,-3 17-33,5-17 23,2-9 19,0-1 0,2 1 1,0-1-1,1 1 0,0 0 0,1 0 1,1 12-43,0-15 31,0-9-8,1 1 0,-1-1 0,1 0 0,0 1 1,0-1-1,0 1 0,1-1 0,-1 0 0,1 0 1,0 0-1,0 0 0,0 0 0,0 0 0,0-1 0,1 1 1,-1-1-1,1 1 0,0-1 0,0 0 0,0 0 1,0 0-1,0 0 0,0-1 0,0 1-23,0-1 29,2 1 16,0 0 0,0 0 0,0-1 0,1 0 0,-1 0 0,1 0 0,-1-1 0,1 0 0,-1 0 0,1 0 0,-1-1 0,1 1 0,-1-1 0,2-1-45,1 1 54,1-1 28,0 0 0,0 0 0,-1 0 0,1-1 0,-1 0-1,1-1 1,-1 0 0,-1 0 0,1-1 0,0 0 0,4-4-82,4-5 110,-1 0 0,0-1 1,6-9-111,-11 14 0,9-13 166,-1 0 1,-1 0-1,13-25-166,-17 26 45,24-51 360,-34 66-361,-1 0 1,2 0-1,-1 0 0,1 0 1,0 1-1,0-1 0,1 1 0,0 0 1,0 0-1,3-2-44,-8 8 5,1 0 1,-1 0-1,1 1 0,-1-1 1,0 0-1,1 0 0,-1 0 1,1 0-1,-1 1 0,0-1 1,1 0-1,-1 0 0,0 1 1,1-1-1,-1 0 0,0 1 1,0-1-1,1 0 0,-1 1 1,0-1-1,0 0 0,1 1 1,-1-1-1,0 1 0,0-1 1,0 0-1,0 1 0,0-1 1,0 1-1,0-1 0,0 1 1,0-1-1,0 0 0,0 1 1,0-1-1,0 1 0,0-1 1,0 1-1,0-1 0,0 1-5,-2 36 122,-1 0-1,-8 34-121,-2 37 131,13-86-103,1 0 0,1 0 0,1-1 0,1 1 1,0-1-1,5 10-28,-7-28 6,0 1-1,1 0 1,-1-1 0,1 0-1,-1 0 1,1 0 0,0 0-1,0 0 1,0 0-1,1-1 1,-1 1 0,1-1-1,-1 0 1,1 0 0,0 0-1,0-1 1,0 1 0,1-1-6,0 1 6,0 0-52,0 0 0,0 0 1,0-1-1,0 1 0,1-1 0,-1-1 0,1 1 1,-1-1-1,0 0 0,1 0 0,-1 0 1,5-1 45,3-1-1204,23-1-7896</inkml:trace>
  <inkml:trace contextRef="#ctx0" brushRef="#br0" timeOffset="19848.247">13125 2532 6728,'-7'1'20,"1"0"0,-1 1 0,1 0 0,0 0 0,0 0 0,-1 1 0,1 0 0,-4 3-20,-32 15 120,2-3 267,1 3 0,0 1 0,-7 7-387,32-19 85,9-7-13,1 0 0,0 1 1,0-1-1,0 1 1,0 0-1,0 0 0,1 0 1,0 0-1,-1 2-72,-6 10 207,0 0 1,1 0-1,1 1 0,1-1 1,0 2-1,2-1 0,0 1 1,-2 12-208,3-11 76,3-13-20,0-1 0,0 1 0,0 0 0,1 0 0,0 0 1,0 0-1,1 0 0,-1 0 0,1 0-56,2 9 145,-1-1-1,2 0 1,0 0-1,1 0 1,0-1 0,1 1-1,0-1 1,1-1-1,8 12-144,-5-14 95,0 1 0,1-1 0,0-1 0,1 0 0,0 0 0,0-1-1,1-1 1,0 0 0,0-1 0,1 0 0,0-1 0,0-1 0,3 1-95,-12-5 27,-1 0-1,0 0 1,1 0 0,-1-1 0,0 0 0,1 0 0,-1 0 0,0 0 0,0 0 0,0-1 0,0 0 0,0 0 0,0 0 0,0-1 0,0 1 0,-1-1 0,0 1 0,4-4-27,-7 5-4,24-14 24,12 0-17,11 1-3,-37 11 0,1-1 0,-1 2 0,1-1 0,0 1 0,-1 1 0,11-1 0,35-19 0,-34 11 0,-7 6 0,-8 1 0,0-1 0,0 1 0,0-1 0,0 0 0,-1-1 0,1 1 0,3-5 0,0 4 0,31-33 0,-20 12 0,-7-4 0,-4-13 4,-2-1 1,-2 0 0,-2-2-5,-3 40 5,-1 1 0,1-1 0,-1 1 1,-1 0-1,1-1 0,-1 1 0,0 0 0,0-1 0,-1 1 0,1 0 0,-1 0 0,0 0 0,-1 0 0,1 0 0,-1 1 0,0-1 0,0 1 0,-1-1-5,1 2 13,0 0 0,-1 0-1,1 1 1,-1-1-1,1 1 1,-1 0 0,0 0-1,0 1 1,0-1-1,0 1 1,0 0 0,0 0-1,0 0 1,-1 0-1,1 1 1,0 0-1,0 0 1,-1 0 0,1 0-1,0 1 1,0-1-1,0 1 1,0 0 0,-1 1-13,-8 1 42,0 2 1,0-1 0,0 2 0,1 0-1,0 0 1,0 1 0,1 0 0,-5 5-43,-2 3 61,0 0 0,1 2 1,0 0-1,2 1 1,-8 11-62,-12 24 151,1 1-1,3 1 1,-20 52-151,40-80 23,6-15 10,1 0 0,0 0 0,1 1 0,0-1 0,-1 13-33,-15 119 189,18-135-169,1 0 0,0 0-1,1 0 1,0 0 0,0 0-1,1 0 1,0 0 0,0 0-1,1 0 1,0-1 0,1 1 0,0-1-1,0 0-19,0 0 17,-2-4-2,1 0 0,0 0-1,1 0 1,-1 0-1,1-1 1,-1 1-1,1-1 1,0 0-1,0 0 1,1 0-1,-1-1 1,1 0-1,-1 1 1,1-2-1,0 1 1,-1 0-1,1-1 1,0 0-1,5 0-14,-4 1 21,-1-1-2,0 1 0,-1-1 0,1 0 0,0-1 0,0 1 0,0-1 0,-1 0 0,1 0 0,0 0 0,0-1 0,4 0-19,12-3 30,-1 3-10,54-11 90,-4-1-18,14 0-72,-63 10-431,-1-2 0,1 0 0,-1-1 0,0-1 0,3-3 411,28-11-10306</inkml:trace>
  <inkml:trace contextRef="#ctx0" brushRef="#br0" timeOffset="20198.212">13667 3312 10488,'0'0'88,"4"1"-15,3 1-67,-1 0 0,0 0 0,0 0 0,0 1 0,0 0 0,0 0 0,0 0 0,-1 1 0,2 1-6,-5-3 7,0 0 0,0 0 0,-1 0 0,1 0 0,-1 1-1,1-1 1,-1 0 0,0 1 0,0-1 0,0 1 0,0-1 0,-1 1 0,1 2-7,0 0 10,-1 0-1,0 0 1,0 0-1,-1 0 1,1 0-1,-1 0 1,0 0-1,-1 0 1,1 0-1,-1 0 1,0-1-1,0 1 1,0-1-1,-1 1 1,-2 2-10,1 2 33,-3 4-14,-2 5 53,-1 1 0,-1-2 0,-1 1-1,0-2 1,-1 1 0,-1-2-1,-3 2-71,13-15 135,-3-6 9,7 3-124,0-1 0,0 0 0,0 0 0,0 0-1,0 1 1,0-1 0,0 0 0,1 0 0,-1 0 0,1 1 0,-1-1 0,1 0 0,0 1-20,-1-1 25,7-16-95,0-1 0,1 2 1,1-1-1,1 1 0,0 0 1,1 1-1,1 1 0,1 0 0,0 0 1,1 1-1,0 1 0,1 0 0,3-1 70,24-20-7506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19:24.742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427 352 5472,'-4'46'47,"-9"49"363,-49 253 1035,36-206-1075,15-82-235,-3 14 138,2 15-273,9-62 59,2 0 1,1 0-1,1 0 1,1 0-1,4 18-59,4-1 207,-7-74-537,-1-1 1,-2 1 0,-3-16 329,-2-48-5020</inkml:trace>
  <inkml:trace contextRef="#ctx0" brushRef="#br0" timeOffset="471.462">1 649 5560,'31'-20'0,"-22"15"-1,0 1 0,0 1 1,1-1-1,0 1 0,0 1 1,0 0-1,0 0 0,0 1 1,0 1-1,0-1 0,0 1 1,6 2 0,65-1-7,28 2 6,12-1 1,7-3 0,-101-1 0,2 2 2,1-2 1,-1-1-1,1-2 1,-1-1-1,-1-1 1,1-1-1,0-2-2,-11 4 10,0 1-1,-1-2-1,1 0 1,-1-1 0,-1 0-1,0-2 1,0 0 0,9-7-9,-10 5 72,0 0 0,-1-1 1,-1 0-1,0-2 0,-1 1 1,0-1-1,-2-1 0,10-16-72,-19 29 35,0 0 0,0 0-1,0 0 1,0 0 0,-1 0-1,1 0 1,-1 0-1,0 0 1,0 0 0,0 0-1,0 0 1,-1 0 0,1 0-1,-1 0 1,0-1-35,-2-11 74,2-3-20,-13-48 344,7 45-213,0 0 0,-2 0 0,-8-16-185,12 27 78,-1 0 1,0 0-1,-1 1 0,0-1 1,-1 1-1,1 1 0,-2 0 0,1 0 1,-2-1-79,7 8 22,1 0 0,-1 0 0,0 0 0,0 1 0,0-1 0,1 0 0,-1 1 0,0 0 0,0 0 0,0 0 0,0 0 0,0 0 0,0 1 0,1-1 0,-1 1 0,0 0 0,0 0 0,1 0 0,-1 0 0,0 0 0,1 0 0,-1 1 1,1-1-1,0 1 0,-1 0 0,1 0 0,-2 1-22,2-1 29,-10 11 191,-2 8-135,2 0 0,0 1 0,1 0 0,2 0 1,0 1-1,0 4-85,-11 48 394,-7 56-394,-16 116 257,18-71 90,19-132-317,1-8 84,2 0 1,1 16-115,1-34 13,-2 149 315,3-137-218,2 1 1,1-1-1,1 0 0,6 20-110,-9-47 31,-1 0-1,1-1 0,0 1 0,0 0 1,0-1-1,0 1 0,0-1 0,1 0 1,-1 1-1,1-1 0,-1 0 0,1 0 1,0 1-1,0-2 0,0 1 0,0 0 1,0 0-1,1 0-30,-2-2 11,4-2 203,2-11-80,37-74 285,61-160 550,-62 151-531,-28 64-316,-2 2 66,1 0 1,2 2 0,0 0 0,2 0 0,7-5-189,-23 31 17,1 0-1,0-1 0,1 2 1,-1-1-1,0 0 0,0 1 1,1-1-1,-1 1 0,1 0 1,-1 0-1,1 1 1,0-1-1,-1 1 0,1-1 1,0 1-1,-1 0 0,1 1 1,0-1-1,-1 1 0,1-1 1,-1 1-1,1 0 0,-1 0 1,1 1-17,0-1 21,13 7 99,-7 2-93,0-1 0,0 2 0,-1-1 0,0 1 1,-1 1-1,0 0 0,-1 0 0,0 0 0,-1 1 1,0 0-1,-1 0 0,0 3-27,1 4 12,-3-10-6,0 0 0,-1 0 0,-1 0 0,0 0 0,0 10-6,5 55 19,-2 22-13,-3-68-504,2-1-1,1 1 1,1-1 0,5 12 498,7 24-10000</inkml:trace>
  <inkml:trace contextRef="#ctx0" brushRef="#br0" timeOffset="874.686">1859 649 5560,'25'178'1865,"-22"-164"-1716,-1 0 0,2 0-1,0 0 1,1-1 0,0 1 0,1-1-1,0 0 1,1-1 0,5 7-149,-7-13 38,0 0 1,0-1-1,0 0 0,1 0 1,-1 0-1,1-1 1,1 1-39,-5-4 12,1 1 0,0-1 0,-1 0 0,1 0 0,0 0 1,0 0-1,0 0 0,0 0 0,0-1 0,0 0 0,0 1 0,0-1 1,0 0-1,0-1 0,0 1 0,0 0 0,0-1 0,0 0 0,-1 1 1,1-1-1,1-1-12,20-8 77,-1-1 0,0-1 0,-1-2 0,0 0 0,11-10-77,-29 20 48,1-1 0,0-1 0,-1 1 0,0-1 0,0 1 0,-1-1 0,1 0 0,-1 0 1,-1-1-1,1 1 0,-1-1 0,0 1 0,0-1 0,-1-3-48,2-5 48,-2-1 0,0 1 1,-1-1-1,-1-5-48,1 20-2,-1-11 49,0 0-1,-1 1 1,-1-1-1,0 0 1,0 1-1,-1-1 1,-1 1-1,0 0 1,0 1 0,-7-10-47,6 8 35,2 6-3,1 0-1,-1 0 1,0 0-1,0 1 1,-1 0-1,0 0 1,0 0-1,0 0 1,0 1 0,-1 0-1,0 0 1,0 0-1,0 1 1,-5-3-32,6 4 20,4 1-8,-1 0 1,1 1 0,-1-1 0,1 1-1,-1 0 1,1 0 0,-1-1 0,0 1-1,1 0 1,-1 0 0,1 0 0,-1 0 0,0 1-1,1-1 1,-1 0 0,1 1 0,-1-1-1,1 1 1,-1 0 0,1-1 0,-1 1-1,1 0 1,0 0 0,-1 0 0,1 0-1,0 0-12,-3 2 35,-5 1 2,6-3-19,0 1 0,1 0 0,-1-1 1,0 1-1,1 1 0,-1-1 0,1 0 0,0 0 1,0 1-1,-1-1 0,2 1 0,-1 0 0,0 0 0,0 0 1,0 2-19,-19 33 214,2 1 1,2 0 0,2 1-1,-4 17-214,11-30 47,4-15 30,1 0-1,1 0 1,0 0-1,0 1 1,1 10-77,-3 164 432,8-149-152,7 8-89,3-1 0,15 35-191,-12-55 234,-13-19-181,1-1-33,0 1 1,0 0-1,1-1 1,0 0-1,0-1 0,0 1 1,0-1-1,0 0 1,1-1-1,0 1 0,0-1 1,0 0-1,0-1 1,0 0-1,1 0 1,-1-1-1,1 0 0,-1 0 1,7 0-21,16-4-560,1 0 1,-1-2-1,26-8 560,23-9-9226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19:23.645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347 93 3232,'-15'8'31,"0"2"0,1-1 1,0 2-1,0 0 0,1 1 0,1 0 0,-4 5-31,5-6 14,-2 5 30,-1 0 0,2 1 0,0 0 0,1 1 0,1 0 0,1 1 0,1 0 0,-1 3-44,-1 1 36,-12 29 164,1 1-1,-4 26-199,14-44 46,2-10 68,2 1 0,1 0 0,1 0 1,0 13-115,2-16 69,3-19-29,0 0 0,0 1 0,0-1 0,0 0 1,0 0-1,1 0 0,0 0 0,0-1 0,0 1 1,0 0-1,1 0 0,-1 0 0,1-1 0,0 1 1,0-1-1,1 0 0,-1 1 0,0-1 1,1 0-1,3 2-40,-3-1 50,-3-4-35,1 1-1,-1-1 0,0 1 1,1-1-1,-1 1 1,1-1-1,-1 0 1,0 1-1,1-1 1,-1 0-1,1 1 0,0-1 1,-1 0-1,1 0 1,-1 0-1,1 1 1,-1-1-1,1 0 1,-1 0-1,1 0 0,0 0 1,-1 0-1,1 0 1,0 0-15,12 0 88,0 0 0,0-1-1,-1-1 1,1 0 0,0 0 0,-1-1 0,1-1 0,-1 0-1,0-1 1,5-3-88,14-7 182,-1-1 0,27-19-182,-42 23 73,1 1-1,-1-2 0,-1 0 0,-1-1 1,0 0-1,0-1 0,-1 0 0,7-14-72,-11 16 42,3-2 36,-2-1 0,0-1-1,-1 0 1,0 0 0,-1 0-1,-1-1 1,-1 0-1,1-8-77,-2 8 61,-1 7 12,-1-1 0,0 0 0,-1 0-1,0-1 1,-1 1 0,0 0 0,-1 0 0,-1 0 0,1 0 0,-2 0 0,-2-6-73,2 6 58,-6-12 283,-7 0-183,-1 0 0,-1 1-1,-13-12-157,27 31 48,0-1-1,0 1 0,-1 0 0,0 0 1,0 0-1,0 1 0,0 0 0,0 0 1,-1 0-1,1 0 0,-3 0-47,-11-4 74,-41-16 26,56 22-73,1-1 0,-1 1 1,0 0-1,0 0 0,0 0 1,0 0-1,0 1 1,0 0-1,-1 0 0,1 0 1,0 0-1,0 1 0,-3 0-27,-8 2 51,-30 3 20,44-6-64,-1 0 1,1 0 0,0 0-1,0 0 1,0 1-1,-1-1 1,1 0-1,0 0 1,0 1-1,0-1 1,0 1-1,0-1 1,0 1-1,0-1 1,0 1-1,0 0 1,0-1-1,0 1 1,0 0-1,0 0 1,0 0-1,0 0 1,1 0-1,-1 0 1,0 0-1,1 0 1,-1 0-1,1 0 1,-1 0-1,1 0 1,0 0-1,-1 0 1,1 0-1,0 1 1,0-1-1,-1 0 1,1 0-1,0 0 1,0 1-1,1-1 1,-1 0-1,0 0 1,0 0-1,1 0 1,-1 1-1,0-1 1,1 0-1,-1 0 1,1 0-1,0 1-7,3 4 15,0 1 0,0-1-1,1 0 1,0 0-1,0-1 1,1 0-1,0 1-14,57 45 39,-7-8-14,19 15-19,0-3-6,-3-9 0,-10-11 0,-11-9 0,-11-13 0,-8-14 0,-27 1 0,-3-1 0,0 1 0,0 0 0,-1-1 0,1 1 0,0-1 0,-1 0 0,1 1 0,-1-1 0,1 0 0,-1 0 0,1 0 0,-1 0 0,1-1 1,-1 1-1,0 0 0,0 0 0,0-1 0,1 1 0,-2-1 0,1 1 0,0-1 0,0 1 0,19-26 9,-2 0 0,-1-1 0,-1 0 0,4-14-9,34-58 83,-26 56-25,-27 44-52,0-1-1,0 0 0,0 1 0,1-1 1,-1 1-1,0-1 0,0 1 1,1 0-1,-1-1 0,0 1 1,1 0-1,-1 0 0,0 0 0,1 0 1,-1 0-1,0 0 0,1 0 1,-1 1-1,0-1 0,1 0 1,-1 1-1,0-1 0,0 1 0,1-1 1,-1 1-1,0 0 0,0 0 1,0-1-1,0 1 0,0 0 1,0 0-1,0 0 0,0 0 0,0 0 1,0 0-1,-1 0 0,1 1 1,0-1-1,0 1-5,3 8 19,1 0-1,-1 1 1,-1 0 0,0-1-1,0 1 1,-1 0 0,0 1-1,-1-1 1,0 9-19,37 276 255,-33-265-242,11 42 103,-15-70-113,24 70 143,-23-68-129,0 0 0,1 0 0,-1-1-1,1 1 1,0 0 0,0-1 0,1 0 0,-1 0 0,1 0 0,0 0 0,0-1-1,0 1 1,1-1 0,1 1-17,-4-4 14,0 0-1,0 0 1,0 0-1,0 0 0,0 0 1,0-1-1,0 1 1,0-1-1,0 1 1,0-1-1,0 0 0,0 1 1,0-1-1,0 0 1,0-1-1,-1 1 0,1 0 1,-1 0-1,1-1 1,-1 1-1,1-1 1,-1 1-1,0-1 0,1 0 1,-1 1-1,0-1 1,0 0-1,0 0 1,0-1-14,71-127 376,59-170 145,-91 194-306,-24 68-81,3 2 0,1 0 1,1 1-1,11-11-134,-29 42 16,1 1 0,-1 0 0,1 0 0,-1 1 0,1-1 0,0 1 0,0 0 0,0 0-1,0 0 1,0 0 0,1 1 0,-1-1 0,0 1 0,1 0 0,-1 1 0,1-1 0,-1 1 0,2 0-16,-1 0 12,9 2 48,-5 4-41,-1-1 1,1 1 0,-1 1 0,-1-1 0,1 2 0,-1-1 0,-1 1 0,1 0 0,-1 0 0,0 0 0,-1 1 0,0 0 0,-1 0 0,4 9-20,0 1-296,-1 1 1,0 0-1,-2 0 1,0 1-1,-2 0 1,0 0-1,0 6 296,-1 37-9466</inkml:trace>
  <inkml:trace contextRef="#ctx0" brushRef="#br0" timeOffset="346.907">1767 433 9240,'10'-2'1,"1"-1"0,0 0 0,-1-1 0,1 0 0,-1 0 0,0-1 0,5-4-1,-9 5 1,57-33 103,1 5 484,60-21-588,-47 24 420,-48 17-128,0-2 1,0-1 0,-1-1-1,0-2-292,-28 18 13,1-1 0,-1 1 0,0 0 1,0-1-1,0 1 0,1-1 0,-1 1 0,0-1 0,0 1 0,0 0 0,0-1 0,0 1 0,0-1 0,0 1 0,0-1 0,0 1 0,0-1 0,0 1 0,0 0 0,0-1 0,0 1 0,-1-1 0,1 1 0,0-1 1,0 1-1,0 0 0,-1-1 0,1 1 0,0 0 0,-1-1 0,1 1 0,0 0 0,0-1 0,-1 1 0,1 0 0,-1-1-13,0 0 37,-2-2-2,-1 0 0,0 0 0,0 0 0,0 0-1,0 0 1,0 1 0,-1 0 0,1 0 0,-1 0 0,0 1 0,1-1 0,-1 1-1,0 0 1,0 0 0,0 1 0,0 0 0,0 0 0,-3 0-35,-11 1 86,-1 0 1,1 1-1,-1 2 0,0 0-86,-1-1 31,15-2-9,-1 0 0,1 0 0,0 1 0,0 0 0,0 0 0,0 1 0,0-1 0,0 1 1,0 1-23,-15 7 70,1 2 1,-1 1 0,2 0-1,0 1 1,1 2 0,0-1-1,2 2 1,-10 12-71,-23 44 68,31-41 100,-9 43 65,-4 30-233,27-69 134,8 0-71,1 0 1,2 0-1,8 23-63,-1-30 154,21 18 67,31 31-221,-41-60 188,2-7-122,0-1 0,1-1 0,0-2 0,11 2-66,-4-8 167,158-26 57,-177 22-183,0-1 1,0-1 0,0 0 0,0-1 0,2-2-42,14-6 31,-3 4-16,55-26 2,-22 2-1941,20-16 1924,-9 2-9660</inkml:trace>
  <inkml:trace contextRef="#ctx0" brushRef="#br0" timeOffset="680.379">2803 237 10224,'-1'-2'8,"-1"1"1,0-1-1,0 0 1,0 1-1,0-1 1,0 1-1,0-1 1,0 1 0,-1 0-1,1 0 1,0 0-1,-1 0 1,1 1-1,-3-1-8,4 1 14,-1 0 1,1 0-1,0 0 0,-1 0 0,1 0 0,-1 0 0,1 1 1,0-1-1,-1 1 0,1-1 0,0 1 0,0-1 1,-1 1-1,1 0 0,0 0 0,0-1 0,0 1 0,0 0 1,-1 1-15,-1 2 35,0 0 0,0 0 0,1 1 0,-1-1 0,1 1 0,0-1 0,0 1 0,1 0 0,-1 0 0,1-1 0,0 1 0,0 0 0,1 2-35,-5 65 316,19 167 446,-6-151-467,-9-71-164,0-8-72,1 0-1,0 0 1,1 0 0,0 0 0,0 1-1,1-1 1,0-1 0,0 1 0,1 0 0,1 0-59,0-5 233,8-4 2,-6-6-14,10-25-6,-2-1 1,10-30-216,45-125 245,-42 110 37,-13 35-175,2 1 0,2 1 0,17-28-107,-25 47 82,-3 5-39,0 2 0,0-1 0,2 1 0,0 0 0,1 0 0,0 1 1,12-11-44,62-41 217,-79 63-199,1-1-1,-1 1 1,0 0 0,1 0-1,-1 0 1,1 1 0,0 0-1,-1 0 1,1 1 0,0-1-1,0 1 1,0 0 0,-1 1-1,1 0 1,0 0 0,1 0-18,0 0 12,-5 0-9,0-1 1,0 0 0,0 1-1,0-1 1,0 1 0,0 0 0,-1 0-1,1 0 1,0 0 0,0 0-1,-1 0 1,1 0 0,0 0 0,-1 1-1,0-1 1,1 1 0,-1-1-1,0 1 1,2 1-4,2 3 10,24 31-1937,-1 2-7746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19:21.493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38 768 5920,'-5'1'345,"0"-1"-241,-21 7 281,25-6 310,1-1 110,25 0 402,199-14-31,-136 8-973,-46 3-94,1 1 0,-1 3 1,1 1-1,15 4-109,-54-5 8,-1 0-1,1 1 1,-1-1 0,0 1 0,1-1-1,-1 1 1,0 0 0,0 0 0,0 0-1,-1 1 1,1-1 0,0 1 0,-1-1-1,0 1 1,1 0 0,-1 0-1,0 0 1,-1 0 0,2 2-8,-1-1 8,0-1-1,-1 1-1,1 0 1,-1 0 0,0-1 0,0 1 0,0 0 0,0 0-1,-1 0 1,0 0 0,0 0 0,0 0 0,0 0 0,0 0 0,-1 0-1,0 0 1,0 0 0,0 0 0,0 0 0,-1 0 0,1-1-1,-3 4-6,4-7 1,-10 31 24,-13 38 42,-2 0 1,-21 34-68,25-60 59,3 0 1,1 2-1,-4 19-59,17-45 14,2-11 6,0 0 0,1 0 0,0 0 0,0 0 0,1 0 0,1 5-20,-1-1 29,0 0 0,1 0 0,1 1 1,0-1-1,1-1 0,0 2-29,-2-9 12,1 0-1,-1 0 1,1-1-1,-1 1 1,1 0 0,1-1-1,-1 1 1,0-1-1,1 0 1,-1 1-1,1-1 1,0 0-1,0-1 1,0 1 0,1 0-1,-1-1 1,1 0-1,-1 0 1,1 0-1,3 1-11,-5-2 11,1-1-1,-1 1 1,0-1 0,1 1-1,-1-1 1,0 0-1,1 0 1,-1 0 0,1 0-1,-1-1 1,0 1-1,1-1 1,-1 1 0,0-1-1,0 0 1,1 0-1,-1 0 1,0 0 0,0 0-11,7-3 25,3 0-6,-6 1-3,0 1-1,0-1 1,-1 0-1,1 0 0,-1-1 1,0 1-1,0-1 1,2-2-16,185-159 317,-121 100-162,-5-2 6,-64 65-145,0-1 0,0 1 1,0-1-1,0 0 0,0 0 0,-1 0 1,1 1-1,-1-1 0,0 0 0,0-1 1,0 1-1,0 0 0,0 0 0,0-2-16,2-11 33,1 2-10,11-68 150,-15 82-173,6-77 196,-5 70-169,-1 1 0,-1-1 0,1 1-1,-1-1 1,0 1 0,-1-1 0,0 1-1,0 0 1,0-1 0,-1 1-1,1 0 1,-3-3-27,4 9 10,0-1-1,0 0 0,0 1 0,0-1 1,0 0-1,0 1 0,0-1 1,0 1-1,-1 0 0,1-1 1,0 1-1,0 0 0,0 0 0,-1-1 1,1 1-1,0 0 0,0 0 1,0 1-1,-1-1 0,1 0 0,0 0 1,0 0-1,0 1 0,0-1 1,-1 1-1,1-1 0,0 1 1,0-1-1,0 1 0,0 0 0,0-1 1,0 1-1,0 0 0,1 0 1,-1 0-1,0 0 0,0 0 1,0 0-1,0 0-9,-3 8 23,-1 0 0,1 0 0,0 0 0,1 0 1,0 1-1,1 0 0,0-1 0,0 1 0,1 6-23,-2 81 68,3-81-44,2 0 0,0 0 0,1 0 0,1 0 0,0 0 1,3 5-25,-1-2 14,4 1 46,2-5-39,0-1 0,2-1 0,-1 0 0,16 10-21,-7-13 60,4-5-40,0-2 0,0-1 1,0 0-1,2-2-20,1-6 47,32-17 15,31-19-62,-60 22 34,127-110 10,-128 98-24,-16 15-17,8-10-5,-2 0 0,0-1 0,-2-2 0,-1 0 0,-1 0 1,0-6 1,69-170-82,-73 164-164,20-187-145,-31 184-81,-3 18 245,1-5 42,-1 0 0,-2 1 0,-1 0 0,-1-1 0,-6-14 185,8 33-117,-22-68-456,23 75 530,-1 0 0,1 0-1,-1 1 1,0-1 0,0 1-1,-1 0 1,0 0 0,0 0-1,0 0 1,0 0 0,-1 1 0,-2-2 43,6 6-5,0-1 1,1 1-1,-1 0 1,0 0-1,0 0 1,1 0-1,-1 0 1,0 0-1,0 0 0,1 0 1,-1 1-1,0-1 1,0 0-1,1 0 1,-1 0-1,0 1 1,1-1-1,-1 0 1,0 1-1,1-1 1,-1 1-1,1-1 1,-1 1-1,1-1 1,-1 1-1,1-1 1,-1 1-1,1 0 1,-1-1-1,1 1 1,-1-1-1,1 1 1,0 0 4,-1 0-5,-2 8 2,1 0 0,-1 1 0,1-1-1,1 1 1,0-1 0,0 1 0,1 0-1,0 0 1,1 2 3,-1-6 0,3 113 8,20 410 171,-21-472-78,12 213 55,-8-222-9,9 21 59,17 47-206,-20-91 155,-1-10-100,1-2-1,0 1 1,1-1 0,12 8-55,-10-14 141,-8-7-120,0 0 1,-1-1 0,1 1-1,0-1 1,-1 0-1,1-1 1,-1 0-1,1 0 1,-1 0-1,0-1 1,0 0-1,0 0 1,0 0 0,-1-1-1,1 0 1,-1 0-1,0 0 1,0-1-1,3-4-21,54-49-1614,3-5-6566</inkml:trace>
  <inkml:trace contextRef="#ctx0" brushRef="#br0" timeOffset="331.374">1538 502 9240,'-78'48'448,"75"-46"-87,3-2-347,1 0 0,-1 0-1,0 0 1,1 0 0,-1 0 0,0 0 0,1 0-1,-1 0 1,0 0 0,1 0 0,-1 0 0,0 0 0,1 0-1,-1 0 1,0 1 0,1-1 0,-1 0 0,0 0-1,0 0 1,1 1 0,-1-1 0,0 0 0,0 0-1,1 1 1,-1-1 0,0 0 0,0 0 0,0 1-1,1-1 1,-1 0 0,0 1 0,0-1 0,0 0-14,0 1 3,1 0 1,-1-1 0,0 1 0,1-1 0,-1 1 0,1-1 0,-1 1-1,1-1 1,-1 1 0,1-1 0,-1 1 0,1-1 0,0 0 0,-1 1-1,1-1 1,0 0 0,-1 1 0,1-1 0,0 0 0,-1 0-1,1 0 1,0 0 0,-1 1 0,1-1 0,0 0 0,-1 0 0,1-1-1,0 1 1,0 0 0,-1 0 0,1 0 0,0 0 0,0-1-4,43-1 122,0-3 0,8-3-122,-44 7 21,198-33 123,38-18-266,-183 37-889,78-19-5609</inkml:trace>
  <inkml:trace contextRef="#ctx0" brushRef="#br0" timeOffset="669.139">2392 976 7984,'2'5'18,"1"-1"0,-1 0 1,1 0-1,0 0 1,0-1-1,0 1 0,1 0 1,-1-1-1,1 0 0,0 0 1,-1 0-1,2-1 0,-1 1 1,0-1-1,0 0 1,1 0-1,-1 0 0,1-1 1,0 1-1,-1-1 0,4 0-18,2 0 62,0 0 0,0-1 0,-1 0 0,1-1 0,0 0 0,0 0 0,-1-1 0,5-2-62,-3 1 89,0-1 0,-1-1-1,0 0 1,0 0 0,0-1 0,-1 0-1,1-1 1,-1 0 0,4-5-89,-1 2 66,17-15 177,-1 0 0,-2-2-1,-1-1 1,-1-1 0,17-28-243,-39 54 26,0 0 1,0 0-1,-1 0 1,1 0-1,0 0 1,-1-1-1,0 1 1,0-1-1,0 1 1,0-1-1,-1 1 1,1-1-1,-1 1 1,0-1-1,0 1 1,0-1-1,-1 1 1,1-1 0,-1 0-1,0 1 1,0 0-1,0-1 1,0 1-1,-1-1-26,-1-3 28,-1 0 1,-1 0-1,1 0 0,-1 0 1,-1 1-1,1 0 0,-4-3-28,5 5 22,0 1 0,-1 0 0,1 0-1,-1 0 1,1 1 0,-1-1 0,0 1-1,0 0 1,0 1 0,-1-1 0,1 1-1,0 0 1,0 0 0,-1 1 0,1 0-1,0 0 1,-1 0 0,-4 1-22,5-1 23,-14 4 145,-8 9-49,1 2-1,-15 10-118,24-8 154,-8 19-50,2 1 0,-10 22-104,24-37 39,0-1 0,2 1 1,0 1-1,1-1 0,2 1 1,0 0-1,0 21-39,2-19 29,1 14 131,7 1-86,2 0 1,1-1 0,7 16-75,0-27 160,-1-11-116,0 0 1,2-1 0,0-1 0,1 0 0,11 6-45,-1-9 161,8-5-86,1-2 0,-1-1 0,17-1-75,-41-3 33,0 0 0,0-1 1,0 0-1,0 0 0,0-2 0,-1 1 0,3-2-33,20-6 35,2 4-14,-20 4 3,1-2-1,-1 0 1,0-1 0,-1 0 0,5-3-24,17-8-557,-1-1 1,0-2 0,20-14 556,23-20-8940</inkml:trace>
  <inkml:trace contextRef="#ctx0" brushRef="#br0" timeOffset="1252.178">3922 835 4576,'6'3'-47,"17"6"-10,-23-9 53,1 0 0,-1 1 0,0-1 0,0 0 0,0 0 0,0 0 0,1 1 0,-1-1 0,0 0 0,0 0 0,0 1 0,0-1-1,0 0 1,0 0 0,0 1 0,0-1 0,0 0 0,0 0 0,0 1 0,0-1 0,0 0 0,0 0 0,0 1 0,0-1 0,0 0 0,0 0 0,0 1 0,0-1 0,0 0 0,0 0 0,0 1 0,0-1 0,-1 0 0,1 0 0,0 1 0,0-1 0,0 0 0,0 0 0,-1 0 0,1 0 0,0 1 0,0-1 0,0 0 0,-1 0 0,1 0-1,0 0 1,0 0 0,-1 0 0,1 1 0,0-1 0,0 0 0,-1 0 0,1 0 0,0 0 0,0 0 0,-1 0 0,1 0 0,0 0 0,-1 0 0,1 0 0,0 0 4,-22 9 22,-36 13 634,1 3-1,-50 31-655,81-41 340,0 2 0,1 1 0,1 1 1,1 1-1,1 1 0,-19 23-340,37-38 131,-1 0-1,1 0 1,0 0 0,0 1 0,1-1 0,-1 1 0,2 0-1,-1 0 1,0 1-131,3-5 44,-1-1 0,1 1 0,-1 0 0,1 0 0,0 0 1,0 0-1,0 0 0,0-1 0,0 1 0,1 0 0,-1 0 0,1 0 0,0-1 0,0 1 0,0 0 0,0-1 0,0 1 0,1 0 0,0 0-44,-1-2 29,0 0-1,1 0 0,-1 0 0,0 0 0,0 0 1,1 0-1,-1-1 0,1 1 0,-1-1 0,1 1 1,-1-1-1,1 1 0,-1-1 0,1 0 0,-1 0 0,1 1 1,-1-1-1,1 0 0,0-1 0,0 1-28,4 0 70,5 1-13,0-2 1,1 1 0,-1-1 0,1-1-1,-1 0 1,0-1 0,0 0-1,0-1 1,-1 0 0,1 0 0,-1-1-1,3-3-57,7-1 22,-1 0 33,-1-1 1,-1-1-1,1 0 0,-2-2 0,0 0 0,0 0 0,-1-2-55,2-1 33,0 1 14,-1-1-1,-1 0 1,-1-1 0,0-1-1,-1 0 1,-1-1 0,1-5-47,1 0 26,2-1 38,-2-1-1,-1 0 0,-1-1 0,5-19-63,-6 16 26,-2-1 82,14-154 53,-18 124 6,0-8-19,-3 0 0,-4-22-148,1 57 104,-2 0 0,-1 0 0,-2 1 0,-1-1 0,-6-13-104,12 46 7,1 1 1,0-1-1,-1 1 1,1-1-1,0 1 1,-1-1-1,1 1 0,0-1 1,-1 1-1,1 0 1,-1-1-1,1 1 1,-1 0-1,1-1 0,-1 1 1,1 0-1,-1 0 1,1-1-1,-1 1 1,0 0-1,1 0 1,-1 0-1,1 0 0,-1 0 1,0 0-1,1 0 1,-1 0-1,1 0 1,-1 0-1,1 0 0,-1 0 1,0 0-1,1 0 1,-1 1-1,1-1 1,-1 0-1,0 1-7,-1-1 10,1 1 0,-1 0 0,0 0 0,1 0 0,-1 1 0,1-1 0,-1 0 0,1 0 0,0 1 0,0-1 0,-1 1 0,1-1 0,0 1 0,0 0-10,-5 9 54,0 0-27,0 0-1,1 1 1,0-1-1,1 1 1,0 0-1,1 1 1,-1 10-27,-46 377 318,44-305-158,5 51-160,1-104 15,0-6 43,1 0 0,3 19-58,1-12 17,-3-2-6,-2-24 2,2 0 0,0 1 1,1-1-1,0-1 1,2 2-14,8 28 36,2 0 0,4 4-36,-6-30 41,-1-7 15,1 0-1,0-2 1,1 1-1,7 3-55,-14-10-156,0-1-1,1 0 0,-1 0 0,1 0 1,0-1-1,0-1 0,0 1 0,0-1 1,0-1-1,0 1 0,1-1 0,2-1 157,22 0-8886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19:10.833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378 463 3952,'-8'5'209,"-5"1"38,0 1-1,0 0 1,1 1-1,0 0 1,-5 6-247,13-10 139,-1 1 1,1-1 0,0 1 0,0 0 0,0 0 0,1 0 0,0 1 0,0-1 0,0 1-1,0 0 1,1-1 0,0 1 0,0 1 0,1-1 0,0 0 0,0 1-140,-17 199 1089,2-99-866,6-35-115,-10 62 401,6 3-509,12-127-35,1-5-30,0 0 0,0 0 0,1 0 0,-1 1 0,1-1 0,0 0 0,0 0 0,1 0 0,-1 0 0,1 1 0,0-1 0,1 0 0,1 4 65,-2-7-5745</inkml:trace>
  <inkml:trace contextRef="#ctx0" brushRef="#br0" timeOffset="347.087">224 123 4664,'-2'28'309,"-1"0"0,-2-1 1,0 0-1,-4 7-309,-2 17 424,9-41-368,1 1 1,-1-1-1,-1 1 0,0-1 0,-1 0 1,0 0-1,0 0 0,-1-1 0,0 1 0,-1-1 1,0 0-1,0-1 0,-1 1 0,0-1 1,0-1-1,-1 1 0,-5 3-56,10-10 12,1 1 0,0-1-1,-1 0 1,1 0 0,-1 0 0,1 0-1,-1-1 1,1 1 0,-1-1-1,0 1 1,1-1 0,-1 0 0,1 0-1,-1 0 1,0 0 0,1-1 0,-1 1-1,0-1 1,1 0 0,-1 1 0,1-1-1,-1 0 1,1 0 0,0-1-1,-1 1 1,1 0 0,0-1 0,0 0-1,0 1 1,0-1 0,0 0 0,0 0-1,1 0 1,-1 0 0,1 0 0,-1-1-1,1 1 1,0 0 0,-1-1-1,1 1 1,1-1 0,-1 1 0,0-1-1,1 1 1,-1-1-12,-1-31 101,2 0 0,1 0 0,6-30-101,0 9 198,11-40-198,-8 74 154,5 5-102,1 1 0,0 0 1,0 1-1,18-10-52,-8 13 128,-7 6-275,2 2 0,-1 0 0,0 1 1,0 1-1,1 1 0,4 2 147,53 3-5200</inkml:trace>
  <inkml:trace contextRef="#ctx0" brushRef="#br0" timeOffset="677.141">1392 386 5656,'-2'-2'8,"0"0"0,0 0 0,0 0 0,0 0 0,0 0 0,0 1 0,-1-1-1,1 1 1,-1-1 0,1 1 0,-1 0 0,1 0 0,-1 0 0,0 1 0,0-1 0,1 0 0,-1 1 0,0 0 0,0 0 0,0 0 0,1 0 0,-1 0 0,0 0 0,0 1 0,0 0 0,1-1 0,-1 1 0,0 0 0,0 1-8,-11 3 62,0 2 0,0 0 0,1 0 0,0 1 0,-1 2-62,0-1 23,-54 38 125,45-31-125,4-3 90,1 1 0,0 0 1,0 2-1,2 0 0,0 1 0,1 0 1,-13 19-114,26-33 31,0 1 0,1-1 1,-1 1-1,1 0 0,-1-1 1,1 1-1,0 0 0,1 0 0,-1 0 1,0-1-1,1 1 0,0 0 1,0 0-1,0 0 0,1 0 1,-1 0-1,1 0 0,0 0 0,0-1 1,0 1-1,1 0-31,28 41 280,16 26 88,-36-48-262,0 1 0,-2 1 0,0 0 0,2 20-106,-8-32 36,-1 1 0,-1-1 1,0 1-1,0-1 0,-2 1 0,0-1 1,0 1-1,-1-1 0,-1 0 0,0 0 0,-1-1 1,0 1-1,-1-1 0,0 0 0,-1 0 0,0-1 1,-1 0-1,0 0 0,-1-1 0,0 0 1,-1 0-1,0-1 0,0-1 0,-1 0 0,-6 4-36,6-5 47,-1 0 0,-1-1-1,1-1 1,-1 1 0,0-2-1,0 0 1,0 0 0,-1-2-1,-5 1-46,16-2-16,0-1-1,0-1 1,0 1-1,0 0 1,0-1-1,-1 1 1,1-1-1,0 0 1,1 0-1,-1 0 1,0-1-1,0 1 1,0-1-1,1 1 1,-1-1-1,1 0 1,-1 0-1,1 0 1,-2-2 16,-1 0-585,-18-16-5635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19:53.229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620 87 6192,'0'0'24,"0"0"0,2 2 1,7 9 0,-1 0 0,0 0-1,-1 0 1,-1 1 0,1 0 0,2 9-25,1 1 6,44 94 295,30 112 48,-70-174-74,36 276 124,-45-254-78,-8 337 146,-5-323-87,-86 385 145,69-384-177,13-50-215,-125 371 533,52-180-265,79-216-420,0 0 0,-1 0 0,-1-1 0,0 0 0,-1 0 0,-1-1 0,0 0-1,-9 9 20,-2 2-890,-30 38-5756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21:02.957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389 976 4128,'0'0'129,"0"-6"-17,0 3-55,0 0 0,0-1 0,-1 1-1,0 0 1,0 0 0,1-1 0,-2 1 0,1 0-1,0 0 1,-1 0 0,1 0 0,-1 0 0,0 1-1,0-1 1,0 0 0,0 1 0,-1-1 0,1 1-1,-1 0 1,1 0 0,-1 0 0,0 0 0,0 0-1,0 1 1,-2-2-57,-8 0 91,0 0 0,-1 0 0,1 1-1,-1 1 1,1 0 0,-1 1 0,0 0 0,1 1-1,-1 1-90,-3 4 275,5 4-182,0 0 0,0 0 0,2 1 0,-1 0 1,1 1-1,1 0 0,0 1 0,1 0 0,0 0 0,1 1 0,-5 13-93,2-5 56,5-11 27,1 0 0,0 1 1,0-1-1,2 1 0,-2 9-83,-12 83 1008,-1 82-1008,14-153 43,3 50 265,7-14 29,8 20-337,-5-61 208,0-10-151,1-1 0,1 0 0,0 0 0,1-2 0,8 7-57,-20-21 11,0 0-1,0 0 0,0 0 1,0 0-1,1 0 0,-1 0 1,0 0-1,1-1 0,-1 1 0,1 0 1,-1-1-1,1 0 0,-1 1 1,1-1-1,-1 0-10,22 4 41,-1-1 0,1-1 0,0-2 0,-1 0 0,4-1-41,5-7 74,15-11-684,0-3 1,22-15 609,16-13-6533</inkml:trace>
  <inkml:trace contextRef="#ctx0" brushRef="#br0" timeOffset="349.517">830 1007 6368,'-5'62'-3,"2"-7"-9,12 11 52,-6-47-46,22 123 408,-21-122-219,1 1 0,2-1 0,0 0 1,1-1-1,1 0 0,1 1-183,-9-18 24,0 0 0,1-1 0,-1 0 0,0 1 0,1-1 0,-1 1 0,1-1 0,-1 0 0,1 0 0,-1 0 1,1 0-1,0 0 0,0 0 0,0-1 0,-1 1 0,1-1 0,0 1 0,0-1 0,0 1 0,1-1-24,2 0 71,1 0 0,0 0 0,-1 0 1,1-1-1,-1 0 0,1 0 0,4-2-71,6-2 131,1-2 0,-1 0-1,-1 0 1,12-8-131,-12 7 34,-11 6-15,0 0 0,0-1 0,0 1 0,0-1 0,0 0 0,-1 0 0,1 0 0,-1-1 0,0 1 0,0-1 0,1-1-19,16-18 90,-2-2-1,0 0 1,-2-1 0,11-23-90,28-64 422,26-84-422,-57 142 535,-23 52-427,-1 3 16,0 6-40,-3 71-1344,1-29-5433</inkml:trace>
  <inkml:trace contextRef="#ctx0" brushRef="#br0" timeOffset="929.331">1867 775 3952,'2'4'105,"5"6"-45,0 1 1,-1 0-1,-1 0 0,0 0 1,0 1-1,-1 0 0,0 0 0,-1 0 1,-1 0-1,0 0 0,-1 1 0,0-1 1,-1 0-1,0 1 0,-1 7-60,-35 217 787,16-145-535,16-78-169,0 0 0,-1-1 0,-1 1 0,0-1-1,0 0 1,-1-1 0,-1 0 0,0 0 0,-1 0 0,-1 0-83,7-9 228,0-3-69,-6 2 293,9-2-428,0-1-1,0 1 0,-1-1 1,1 1-1,0-1 0,0 1 0,0-1 1,0 0-1,0 1 0,-1-1 1,1 1-1,0-1 0,0 0 0,0 1 1,1-1-1,-1 1 0,0-1 1,0 1-1,0-1 0,0 0 0,1 1 1,-1-1-1,0 1 0,0-1 1,1 1-1,-1-1 0,1 1-23,43-128 624,-12 41-169,4 2 1,25-39-456,-49 100 47,-8 18-13,0-1 1,0 1 0,0 0 0,1 0 0,-1 0-1,2 0 1,-1 1 0,0 0 0,2-1-35,5-5 65,1 0 0,0 0 1,1 2-1,0-1 0,0 2 1,1 0-1,1 0 0,-1 2 1,1 0-1,0 1 0,0 0 1,1 1-1,1 1-65,-15 3 13,-1 0-1,0-1 1,1 2 0,-1-1 0,1 0-1,-1 0 1,1 1 0,-1 0 0,0-1-1,1 1 1,-1 0 0,0 0-1,1 0 1,-1 0 0,0 1 0,0-1-1,0 0 1,1 2-13,5 3 31,45 33 101,47 23-1385,-44-30-5567</inkml:trace>
  <inkml:trace contextRef="#ctx0" brushRef="#br0" timeOffset="1300.091">2644 764 7800,'-3'4'-192,"-1"2"112,1 0 0,-1 0 1,1 0-1,1 0 0,-1 0 0,1 0 1,0 1-1,1-1 0,-1 1 1,1 0-1,1-1 0,-1 1 1,1 0-1,0 0 80,5 49-83,35 190 499,-32-206-371,-4-23 152,0 1 0,-1-1 0,-1 1 0,-1-1 0,0 1 0,-1 0 0,-1-1 0,-1 1-1,-3 12-196,3-24 295,-3 1 46,4-5-67,1-9-190,0 0 1,1 0 0,0 0 0,0 0 0,1 0-1,0 1 1,2-7-85,26-81 207,88-206 327,-106 272-506,-9 20-3,0 0 0,1 1 0,0-1-1,0 1 1,1 0 0,0 0 0,1 0 0,1-1-25,26-28 228,35-30-228,-63 62 23,-1 0 1,1 0-1,0 1 0,0-1 1,0 1-1,0 0 0,1 0 1,-1 1-1,1 0 0,0 0 1,2 0-24,12-5 36,41-12 18,-37 17 66,3 5-69,0 1 0,0 1 0,4 3-51,-12 2 47,1 7-4,-2 2 0,0 0 0,0 1 0,9 15-43,35 40-1524,-25-34-5636</inkml:trace>
  <inkml:trace contextRef="#ctx0" brushRef="#br0" timeOffset="2448.355">3577 1238 3144,'1'5'-19,"-1"-2"52,0 1 0,1-1-1,-1 0 1,1 0 0,0 0 0,-1 0 0,1 0 0,1 0 0,-1 0 0,0 0 0,1 0-1,0 0 1,-1-1 0,1 1 0,0-1 0,0 1 0,2 1-33,-1-4 35,-1 0 0,0 0 1,0 0-1,0 0 0,0 0 1,1 0-1,-1-1 0,0 1 1,0-1-1,0 0 0,0 1 1,0-1-1,0 0 0,0 0 0,0 0 1,0-1-1,0 1 0,-1 0 1,1-1-1,0 1 0,-1-1 1,1 0-1,0-1-35,111-96 1233,161-168 1208,-272 265-2409,0 0-1,0 0 0,0 0 0,0-1 0,-1 1 0,1 0 0,-1-1 0,0 1 0,0-1 1,1 0-1,-2 1 0,1-1 0,0 0 0,0 0 0,-1 1 0,0-1 0,0 0 0,1 0 1,-2 0-1,1 0 0,0 1 0,0-1 0,-1 0 0,0 0 0,1 0 0,-1 1 0,0-1 1,0 1-1,-1-1 0,1 0 0,-1 1 0,1 0 0,-1-1 0,0 1 0,-1-2-31,-4-4 35,-1 0-1,0 1 0,0 0 1,0 1-1,-1-1 0,0 2 1,-2-2-35,-10 0 180,-2 7-120,1 0 1,-1 1 0,1 2-1,-4 1-60,4 5 135,-3 10-72,1 1-1,2 1 1,-8 9-63,12-4 108,-18 50 56,-8 28-164,31-62 147,-23 159 62,34-165-41,7-2-88,1-1 0,1 0 0,8 18-80,-2-26 168,1-10-121,0 0 1,1-1-1,1-1 1,0-1-1,9 6-47,0-10 154,13-5-54,0-2 1,38-3-101,-42-5 87,-13 2-53,-1 0-23,-1 0 0,0-1 0,-1-1 0,0-1 0,0 0-1,0-2 1,-1 0 0,6-5-11,6-7 0,0-2 0,-1-1 0,-2-1 0,-1-1 0,-1-1 0,2-5 0,-10 9-8,-8 14-22,-1-1 1,-1-1 0,0 0-1,0 1 1,-1-2 0,-1 0 29,24-62-495,-4 0 1,3-25 494,-12 38-1399,-15 60 1306,0 2-6,-2 5 55,-4 24 43,2 0 0,0 1 0,2-1 0,1 1 0,2 5 1,-2 6 9,2 144 277,1-75 412,-2-108-511,0-2 31,3-5-19,22-46 324,30-44-523,-4 9 157,15-23 2,-63 105-148,0 0 1,0 1-1,1-1 1,-1 0-1,1 1 1,0 0-1,0 0 1,0 0-1,0 0 1,1 1-1,-1-1 1,1 1-1,0 0 1,-1 1-1,1-1 1,4 0-12,-2 0 12,-3 2-7,-1 0 1,0-1-1,0 1 1,0 1 0,0-1-1,1 0 1,-1 1-1,0 0 1,0 0 0,0 0-1,0 0 1,0 0-1,0 0 1,0 1-1,-1-1 1,1 1 0,0 0-1,-1 0 1,1 0-1,-1 0 1,0 0 0,0 1-1,0-1 1,0 1-1,0-1 1,1 3-6,-2-3 8,5 5 9,0 0 1,-1 1-1,0 0 1,-1 0-1,0 0 0,0 0 1,-1 1-1,3 6-17,18 46 72,24 18 10,-43-71-72,1-1-1,-1 0 0,1-1 1,1 1-1,-1-1 0,1 0 1,1-1-1,-1 0 0,1 0 1,1 1-10,-6-5 5,-1 0 0,1-1 0,-1 1 0,1 0 1,0-1-1,-1 0 0,1 1 0,0-1 0,-1 0 1,1 0-1,0-1 0,-1 1 0,1 0 0,0-1 0,-1 0 1,1 1-1,-1-1 0,1 0 0,-1-1 0,0 1 1,1 0-1,1-2-5,4-3 12,-1 0 1,1 0-1,-1-1 0,0 0 1,2-3-13,3-4 6,29-38 29,7-25 21,-4-2 0,0-7-56,-28 56 5,20-49 29,-6-16 2,-2-9-36,-16 51 17,-2-1-1,-3-1 1,-1-9-17,4-49 34,23-208 142,-32 318-161,-1-1 0,0 0 0,0 1 0,0-1 0,0 0 0,0 0 0,-1 1 0,0-1 0,0 0 0,0 1 0,0-1 0,-1-1-15,0 0 17,2 5-13,0 0 0,0 0 0,-1 0 0,1-1 0,0 1 0,0 0 0,0 0-1,-1 0 1,1 0 0,0-1 0,0 1 0,-1 0 0,1 0 0,0 0 0,0 0 0,-1 0 0,1 0 0,0 0 0,0 0 0,-1 0 0,1 0 0,0 0 0,0 0-1,-1 0 1,1 0 0,0 0 0,0 0 0,-1 0 0,1 0 0,0 0 0,0 0 0,-1 0 0,1 0 0,0 1 0,0-1 0,0 0 0,-1 0 0,1 0 0,0 0 0,0 0-1,0 1 1,-1-1 0,1 0 0,0 0 0,0 1-4,-10 8 36,-1 9 6,1 0-1,1 1 0,1 0 0,0 1 1,2 0-1,0 0 0,1 0 0,-1 19-41,-1-7 21,-8 33 72,3 2-1,3-1 1,1 16-93,5-44 25,0 20 96,-2 246 55,9-245-48,8 16-35,3-2 1,9 21-94,-9-57 140,12 9 50,33 43-190,-42-73 115,-9-12-99,-1-1 0,1 1 0,0-1 0,1-1 1,-1 0-1,0 0 0,1-1 0,-1 0 0,1-1-16,8-7 15,0-6-384,-1-1 0,-1-1 0,0-1 0,-1-1 0,4-6 369,38-47-9340</inkml:trace>
  <inkml:trace contextRef="#ctx0" brushRef="#br0" timeOffset="2777.988">4995 666 7624,'-23'-8'210,"20"4"21,-2-5 80,8 3 194,6-3-333,2 0 0,-1 1-1,1 1 1,1 0 0,-1 0 0,1 1-1,6-2-171,76-28 342,-59 27-14,177-19 132,-191 26-327,1 0 1,0 1-1,-1 2 1,7 0-134,10 2 79,103 6 327,172-7 451,-214-6-737,-84 3-496,0 0 1,0-1-1,-1-1 0,15-4 376,8-3-7906</inkml:trace>
  <inkml:trace contextRef="#ctx0" brushRef="#br0" timeOffset="3130.306">6796 1150 5208,'1'8'3,"-1"1"0,0-1 0,0 1 0,-1-1 0,0 0 0,-1 1 0,0-1 0,0 0 0,-1 0 0,0 0 0,0-1 0,-1 1 0,-2 3-3,-12 29 13,10-16 124,1 0 0,2 0 1,0 1-1,1 0 0,1 0 1,2 0-1,1 24-137,0-46-3973</inkml:trace>
  <inkml:trace contextRef="#ctx0" brushRef="#br0" timeOffset="3467.882">6830 623 7000,'12'9'77,"-14"-3"-39,0 0 0,0-1 0,-1 1 0,1 0 0,-1-1 0,-1 0 0,1 0 0,-1 0 0,0 0 0,0-1 0,-1 1 0,1-1 0,-1 0 0,0 0 0,0-1 0,0 1 0,0-1 0,-1-1 0,1 1 0,-6 1-38,6-1 53,0-1-1,0 0 0,0 0 0,0 0 1,0-1-1,-1 0 0,1 0 0,0 0 0,-1-1 1,1 0-1,0 0 0,-1 0 0,1-1 0,0 1 1,0-1-1,-1-1 0,1 1 0,0-1 1,0 1-1,0-2 0,0 1 0,1 0 0,-3-2-52,7 3 31,0 0-1,-1 0 0,1-1 0,0 1 1,0 0-1,0 0 0,0 0 0,0 0 1,0-1-1,0 1 0,0 0 0,0 0 1,0 0-1,1 0 0,-1 0 0,0-1 1,1 1-1,-1 0 0,1 0 0,0 0 1,-1 0-1,1 0 0,0 0 0,-1 1 1,1-1-1,0 0 0,0 0 0,0 0 1,0 1-1,0-1 0,0 0 0,0 1 1,0-1-1,0 1 0,0-1-30,11-5-23,1 1 1,-1 0-1,1 1 0,0 1 1,0-1-1,1 2 0,-1 0 1,0 1-1,1 0 0,-1 1 1,1 0-1,-1 1 0,1 1 1,-1 0-1,0 1 0,0 0 1,4 3 22,57 15-6480</inkml:trace>
  <inkml:trace contextRef="#ctx0" brushRef="#br0" timeOffset="3812.617">7998 886 3232,'1'-1'2,"0"-2"27,1 1 1,0-1 0,-1 0 0,1 0-1,-1 0 1,0 0 0,0 0 0,0 0-1,0 0 1,-1-1 0,1 1 0,-1 0-1,0 0 1,0 0 0,0-4-30,-2 7 22,1-1-1,-1 0 1,0 0 0,1 1-1,-1-1 1,0 1 0,1-1-1,-1 1 1,0 0 0,0-1 0,0 1-1,1 0 1,-1 0 0,0 0-1,0 1 1,0-1 0,1 0-1,-1 1 1,0-1 0,0 1 0,0 0-22,-4 0 160,-56 12 557,0 2-1,-26 12-716,65-19 203,1 0 0,1 2 0,-1 0 1,2 1-1,-1 2 0,-3 3-203,19-12 70,1 1 1,-1-1-1,1 1 1,0 1-1,0-1 1,1 0-1,0 1 1,0 0-1,0 0 1,0 0-1,1 0 1,0 0 0,1 0-1,-1 0 1,1 1-1,0-1 1,1 1-1,-1 5-70,6 3 447,7 3-277,1-1 1,1 0 0,0-1-1,1-1 1,0-1 0,6 3-171,115 90 1089,-70-57-878,-60-45-145,0 0 0,-1 0 1,0 0-1,0 0 0,0 1 1,-1 0-1,0 0 0,0 0 1,0 0-1,1 5-66,-1-3 53,-3-6-32,0 0 0,0-1 0,1 1 0,-2 0 0,1 0 0,0 0 0,0 0 0,-1 1 0,1-1 1,-1 0-1,1 0 0,-1 0 0,0 0 0,0 1 0,0-1 0,0 0 0,0 0 0,-1 0 0,1 1 0,-1-1 0,1 0 1,-1 0-1,0 0 0,0 0 0,0 0 0,0 0 0,0 0 0,0 0 0,-1-1 0,1 1 0,-1 0 0,1-1 1,-1 1-1,1-1 0,-1 1 0,0-1 0,0 0 0,0 0 0,0 0 0,0 0 0,0 0 0,0 0 0,0 0 0,-1-1-21,-10 5 62,-1-2-1,1 0 0,-1 0 0,0-1 0,0-1 0,0-1-61,10 1 4,-81 3 178,27-4-79,-143 7 70,115 5-161,-19 4-1616,72-13-6416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21:01.191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522 180 728,'-11'57'149,"3"0"1,1 17-150,3 27 725,-15 77-725,-15 120 287,27-231-133,-59 462 330,46-337-329,17-153-97,-1 11 6,-1 0-1,-3 0 0,-3 2-63,5-31 64,-1 8 100,0-1 0,-1 23-164,16-99-116,1 7-1824</inkml:trace>
  <inkml:trace contextRef="#ctx0" brushRef="#br0" timeOffset="595.294">60 302 3416,'-42'-43'9,"34"37"2,6 4 49,1 2-56,1 0 1,0 0-1,-1 0 0,1 0 1,0 0-1,-1 0 1,1 0-1,0 1 0,-1-1 1,1 0-1,0 0 0,-1 0 1,1 1-1,0-1 1,0 0-1,-1 0 0,1 1 1,0-1-1,0 0 0,-1 0 1,1 1-1,0-1 1,0 0-1,0 1 0,0-1 1,0 0-1,0 1 1,-1-1-1,1 0 0,0 1 1,0-1-1,0 1 0,0-1 1,0 0-1,0 1 1,0-1-1,0 0 0,0 1 1,1-1-1,-1 0 0,0 1 1,0-1-1,0 0 1,0 1-1,0-1 0,1 0 1,-1 1-1,0-1 0,0 0 1,0 0-5,9 18 124,-1-9-55,0 0 1,1 0 0,0 0 0,0-1-1,1-1 1,0 0 0,1 0 0,6 3-70,86 39 330,-70-35-296,-9-4 81,1 0 0,0-2 0,0 0-1,5-1-114,-11-2 43,3 0 42,-1-2 0,1 0 0,-1-1 0,1 0 0,8-3-85,-2 2 37,-14-1-4,0-1 1,0 0-1,0-1 0,0 0 0,0-2 0,0 1 1,0-2-1,-1 1 0,0-2 0,7-3-33,-4 1 28,0 1 13,-1 0 0,0-1 0,-1-1 0,0-1 0,0 0 0,-1-1 0,0 0 0,1-2-41,1-2 29,-3 4 29,0 0-1,-1-2 0,0 1 0,-1-1 1,6-12-58,-1 4 40,-3 3 69,0 1 0,-1-2 0,-1 1-1,0-1 1,-2-1 0,0 0 0,-1 0 0,-1-1-109,-5 17 54,0-1 1,-1 1-1,1 0 1,-1 0-1,0-1 0,0 1 1,0-1-1,-1-3-54,0 2 46,1 5-35,0 1-1,0-1 1,0 1-1,0-1 1,0 1-1,-1 0 1,1-1-1,0 1 1,0-1-1,-1 1 1,1 0-1,0-1 1,0 1-1,-1 0 1,1-1 0,0 1-1,-1 0 1,1 0-1,0-1 1,-1 1-1,1 0 1,-1 0-1,1-1 1,0 1-1,-1 0 1,1 0-1,-1 0 1,1 0-1,-1 0 1,1 0-1,-1 0 1,1 0-1,0 0 1,-1 0 0,1 0-1,-1 0 1,1 0-1,-1 0 1,1 0-1,-1 0 1,1 1-11,-2-1 14,1 0 0,0 1 0,-1 0 0,1-1 1,0 1-1,-1 0 0,1-1 0,0 1 0,0 0 0,0 0 1,0 0-1,0 0 0,0 0 0,0 0 0,0 1 0,0-1 1,0 0-1,0 1-14,-45 107 272,34-76-185,2 1 0,2 1 0,1 0 1,2 0-1,0 15-87,1-12 41,-18 108 300,-10 109-62,-4 327 433,22-379-281,14-203-426,-1 1 0,1-1 0,-1 0 0,0 1 0,1-1 0,-1 0 0,1 0 0,-1 1 0,0-1 1,1 0-1,-1 0 0,0 0 0,1 0 0,-1 0 0,0 0 0,1 0 0,-1 0 0,0 0 0,1 0 0,-1 0 1,1 0-1,-1 0 0,0 0 0,1-1 0,-1 1 0,0 0 0,1 0 0,-1-1 0,1 1 0,-1-1 0,1 1 1,-1 0-1,1-1 0,-1 1 0,1-1 0,-1 1 0,1-1 0,0 1 0,-1-1 0,1 0 0,0 1 0,-1-1 1,1 1-1,0-1 0,0 0 0,-1 1 0,1-1 0,0 0 0,0 1 0,0-1 0,0 1 0,0-1 0,0 0 1,0 1-1,0-2-5,35-121 104,-19 74-78,3 0 1,1 1 0,2 1-1,3 1 1,6-7-27,-16 39 27,-4 9-21,1-1 0,-1 2 0,1 0 0,0 0 0,1 1 0,5 0-6,0 6 20,-8 3-17,-1 0 1,0 0 0,-1 1 0,1 0-1,-1 1 1,-1 0 0,1 0 0,-2 1-1,1 0 1,-1 0 0,0 0 0,-1 1-1,0 0 1,-1 0 0,0 0 0,1 4-4,3 7 3,-4-13 0,-1 0 0,-1 0 0,0 0 0,0 1 0,0-1 0,-1 8-3,7 43 19,-2 8-15,-6-3-4,-1-2 0,1-39-356,1 0 0,1 0 0,1 0 0,2 1 356,7 31-7120</inkml:trace>
  <inkml:trace contextRef="#ctx0" brushRef="#br0" timeOffset="1179.781">1825 1294 1624,'11'3'19,"0"-1"1,0 0-1,0 0 0,0-1 1,0 0-1,0-1 1,0 0-1,0-1 0,0 0 1,0-1-1,0 0 0,0-1 1,-1 0-1,1 0 1,8-5-20,0 1 10,34-18 57,-36 15-21,0 0 0,0-1-1,-1 0 1,10-11-46,-19 16 78,0-1-1,-1 0 1,1-1-1,-1 1 1,-1-1-1,0 0 1,0-1-1,0 1 1,-1-1-1,0 0 1,1-6-78,-4 7 120,0-1 0,-1 0 0,0 0-1,0 0 1,-1 1 0,0-1 0,0 0 0,-1 1 0,-1-1 0,1 1 0,-1-1 0,-1 1 0,-3-7-120,5 12 52,0 0 0,0 0 0,0 1 0,-1-1 0,1 1 0,-1-1 0,0 1 0,1 0 1,-1 0-1,0 0 0,0 0 0,0 1 0,-1-1 0,1 1 0,0 0 0,-1 0 1,1 0-1,0 0 0,-1 0 0,1 1 0,-1 0 0,1-1 0,-1 1 0,1 1 1,-3-1-53,3 0 64,-14 5 470,6 2-421,0 1-1,1 1 1,1-1 0,-1 2 0,1-1-1,1 1 1,0 1 0,0-1 0,1 1-1,0 1 1,1-1 0,1 1 0,-1 0-1,-2 13-112,-1-2 71,4-9 15,1 1 1,0 1-1,1-1 0,0 0 0,1 1-86,-15 123 994,3 36-994,12-139 42,3 60 210,5-46-118,2-1 1,8 26-135,-3-47 147,-1-14-114,0 1 0,1-2 0,0 0 0,1 0 0,1-1 0,3 1-33,-17-12 8,0 0 0,1 0-1,-1 0 1,0 0 0,1-1-1,-1 1 1,1 0 0,-1-1-1,1 0 1,-1 1-1,1-1 1,-1 0 0,1 0-1,0 0 1,1 0-8,26 0 37,0-2 1,1-1-1,-1-2 0,1-1-37,3-6 34,165-91-1266,-85 40-5128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21:18.023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643 298 5208,'-2'-7'56,"-8"-50"1,5 37-22,-1 0-1,-1 0 1,-1 0-1,0 0 1,-2 2-1,0-1 1,-1 1-1,-9-12-34,16 26 25,0 0 0,0 0 0,0 0-1,0 1 1,-1-1 0,0 1 0,0 0-1,1 0 1,-2 0 0,1 1 0,0 0 0,0 0-1,-1 0 1,1 1 0,-1 0 0,1 0 0,-2 0-25,0 0 31,-12 1 183,2 4-157,1 1 0,0 1 1,1 0-1,-1 1 0,1 1 1,0 0-1,1 1 0,0 0 1,1 2-1,0-1 0,0 2 1,0 1-58,-6 4 31,10-9-6,1 1 1,1-1 0,-1 1 0,1 1-1,1-1 1,-2 4-26,-31 51 244,3 1 0,-13 38-244,39-79 26,5-14 12,1 0-1,1 0 1,0 1 0,0 0 0,0 4-38,-10 98 225,13-108-199,0-1 1,1 1-1,0-1 0,-1 1 0,2-1 1,-1 1-1,0-1 0,1 0 0,0 1 1,0-1-1,0 0 0,1 0 0,-1 0 1,1-1-1,0 1 0,0-1 0,0 1 1,1-1-27,-1 1 28,-2-3-9,0 0-1,1 0 1,-1-1-1,0 1 1,1 0-1,-1 0 1,1-1 0,-1 1-1,1 0 1,-1-1-1,1 0 1,-1 1-1,1-1 1,0 0-1,-1 0 1,1 0-1,0 0 1,-1 0-1,1 0 1,-1 0-1,1-1 1,0 1-1,0-1-18,3 0 48,5-1 2,-1 0 1,1-1 0,-1-1 0,0 0-1,0 0 1,0-1 0,0 0 0,-1 0-1,0-1 1,0 0 0,0 0-1,-1-1 1,0 0-51,15-15 151,-1-1-1,-1 0 0,5-11-150,75-120 866,-95 147-826,0 0 1,0 0 0,1 0 0,0 1 0,0 0-1,0 0 1,1 1 0,0-1 0,0 1 0,0 1 0,1-1-1,0 1-40,-4 3 16,1-1 0,-1 1 0,1 0 0,0 0 0,-1 0 0,1 1 0,0-1 0,0 1 0,0 0-1,-1 1 1,1-1 0,0 1 0,-1 0 0,1 0 0,0 1 0,-1-1 0,1 1 0,-1 0 0,2 1-16,0 0 20,-1 1 1,1-1 0,-1 1-1,0 0 1,0 0 0,-1 1-1,1-1 1,-1 1 0,0 0-1,-1 0 1,1 1 0,-1-1-1,0 1 1,1 2-21,6 9 80,1 2-34,7 12 70,1-1 1,7 8-117,-21-32-72,-1-1 0,1 0 0,0 0 0,0 0 0,1 0 0,-1-1 0,1 0 0,0 0 0,0 0 0,0-1 0,1 0 0,-1 0 0,1-1 0,-1 1 0,1-2 0,0 1 0,0-1 0,4 1 72,31 0-7520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21:18.688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229 168 4488,'4'-9'9,"4"-12"77,-8 21-84,0 0 1,0-1 0,0 1 0,0 0 0,1-1-1,-1 1 1,0 0 0,-1-1 0,1 1-1,0-1 1,0 1 0,0 0 0,0-1 0,0 1-1,0 0 1,0-1 0,0 1 0,-1 0 0,1-1-1,0 1 1,0 0 0,0-1 0,-1 1 0,1 0-1,0 0 1,0-1 0,-1 1 0,1 0 0,0 0-1,-1 0 1,1-1 0,0 1 0,-1 0 0,1 0-1,0 0 1,-1 0 0,1 0 0,0 0-1,-1-1 1,1 1 0,0 0 0,-1 0-3,-1 1 24,1 0 1,-1-1-1,0 1 1,1 0-1,-1 0 0,1 0 1,-1 0-1,1 0 1,-1 1-1,1-1 1,0 0-1,-1 1 1,1-1-1,0 0 0,0 1 1,-1 1-25,-2 3 49,-7 5-10,6-6 10,0 1-1,0 0 1,1 0 0,0 0 0,0 1 0,-3 5-49,-28 59 290,3 2 1,-5 25-291,5-6 171,32-92-171,-20 84 216,19-77-182,0 0 0,0 0 0,1 1 0,0-1-1,0 0 1,1 0 0,0 0 0,0 0 0,1 0 0,0 0 0,0 0-1,0 0-33,-1-6 17,0 0-1,-1 0 0,1 0 0,0 0 0,0 0 0,0 0 0,0 0 0,-1 0 0,1-1 0,0 1 0,1 0 0,-1-1 0,0 1 0,0 0 0,0-1 0,0 0 0,0 1 0,1-1 0,-1 0 1,0 1-1,0-1 0,1 0 0,-1 0 0,0 0 0,1 0-16,35-7 241,14-15-7,0-1 1,-2-3-1,11-8-234,-50 27 43,0 0 1,0-1 0,-1 0-1,0 0 1,-1-1 0,0 0 0,0-1-1,4-7-43,-1 3 35,76-114 639,-86 128-668,0-1 0,-1 1 0,1 0 0,0-1 0,-1 1-1,1 0 1,0 0 0,0 0 0,-1 0 0,1 0 0,0 0-1,0 0 1,-1 0 0,1 0 0,0 0 0,0 0 0,-1 0-1,1 0 1,0 1 0,0-1 0,-1 0 0,1 1 0,0-1-1,-1 0 1,1 1 0,0-1 0,-1 1 0,1-1 0,-1 1-1,1-1 1,0 1-6,-1-1 6,10 10 30,0 1 0,-1 0 0,0 1 0,-1-1 0,0 2-1,-1-1 1,6 14-36,23 35 92,-28-52-78,0 0 0,0 0 1,1 0-1,0-1 0,0 0 1,2 0-15,-6-5 5,0 0 0,0 0 1,0 0-1,0-1 0,1 0 0,-1 0 1,1 0-1,-1 0 0,1-1 1,0 0-1,0 0 0,-1-1 0,1 0 1,4 0-6,-2-2 4,0 0 0,0 0 0,0-1 0,0 0 0,-1 0 0,1-1 0,-1 0 1,0 0-1,0-1 0,-1 1 0,4-5-4,7-5 18,0-1 0,-1-1-1,6-8-17,-20 22 5,-1 0-1,1 0 1,-1 0-1,0-1 1,1 1-1,-1 0 1,0-1 0,0 1-1,0-1 1,-1 1-1,1-1 1,-1 1-1,1-1 1,-1 0-5,3-13 10,2-3-3,9-50 51,-8 37 1,-2 0 0,-2-1 1,0 1-1,-2-1 0,-2 0 0,-1 1 1,-1-1-60,-33-106 565,35 135-378,2 4 26,-1 6-42,0 4-129,0 0 0,0 0 0,1 0 0,1-1 1,0 1-1,0 0 0,1 0 0,0-1 1,1 1-43,30 89-956,-28-87 468,20 55-6672</inkml:trace>
  <inkml:trace contextRef="#ctx0" brushRef="#br0" timeOffset="1047.398">2186 157 4128,'-18'-2'45,"0"0"1,0 2 0,0 0-1,0 1 1,0 0-1,0 2 1,1 0 0,-1 1-1,1 1 1,-16 6-46,-16 10 237,1 2-1,2 2 1,0 2-1,-4 7-236,22-15 64,11-7 58,1 1 0,0 1-1,1 0 1,-3 5-122,-8 5 148,-86 92 378,92-93-397,1 0 0,1 2 0,2 0 0,0 1 0,1 4-129,-10 39 272,25-68-253,0 1 1,0-1 0,0 1 0,0 0-1,0-1 1,1 1 0,-1-1-1,1 1 1,-1-1 0,1 1 0,-1-1-1,1 1 1,0-1 0,0 1-1,0-1 1,0 0 0,0 0-1,0 1 1,0-1 0,0 0 0,1 0-1,-1 0 1,0 0 0,1 0-1,-1 0 1,0-1 0,1 1 0,-1 0-1,1-1 1,0 1 0,-1-1-1,1 0 1,-1 1 0,1-1 0,-1 0-1,1 0 1,0 0 0,-1 0-1,1 0 1,0 0 0,1-1-20,19-5 112,0 0 0,0-2 0,0 0 0,-1-2 1,0 0-1,4-4-112,26-16 524,40-29-524,-70 44 35,-12 9 13,-1 0 0,1-1 0,-1 0 0,0 0 0,5-8-48,30-37 289,-3-1 0,14-28-289,-25 37 124,-26 41-95,-1-1 0,0 1-1,1 0 1,0 0 0,0 0-1,0 0 1,0 0 0,0 1-1,1-1 1,-1 1 0,1 0-1,1-1-28,0 1 20,-4 2-13,0 0 0,0 0-1,1 0 1,-1 0 0,0 0-1,0 0 1,0 0 0,0 1-1,0-1 1,1 1 0,-1-1 0,0 0-1,0 1 1,0 0 0,0-1-1,0 1 1,0 0 0,0-1-1,-1 1 1,1 0 0,0 0-1,0 0 1,0 0 0,-1-1-1,1 1 1,-1 0 0,1 2-7,1-2 13,4 10 5,0 0 0,0 1 0,-1-1 1,0 1-1,-1 0 0,-1 1 0,0-1 0,0 1 1,-2-1-1,1 1 0,-1 0 0,-1 2-18,1 4 15,1-1-1,1 1 0,5 15-14,-6-28 2,0 0 1,1 0-1,0-1 1,0 1-1,1 0 1,-1-1-1,1 0 1,0 0-1,3 3-2,0 0 2,-5-6-1,-1-1-1,1 1 1,-1-1 0,1 0 0,0 1-1,-1-1 1,1 0 0,0 0-1,0 0 1,0 0 0,0 0 0,0-1-1,0 1 1,0 0 0,0-1-1,0 0 1,0 1 0,1-1 0,-1 0-1,0 0 1,0 0 0,0 0 0,0-1-1,2 0 0,50-19 10,-44 16-8,8-4 0,37-22 14,-17 5 9,-2-1-1,0-1 1,29-31-25,-48 40 5,-9 10 3,0-1 0,-1-1 0,1 1 1,-2-1-1,2-2-8,114-198 321,-122 209-317,0 0-1,0 1 1,1-1 0,-1 0 0,0 0-1,1 1 1,-1-1 0,0 0 0,1 1-1,-1-1 1,1 1 0,-1-1 0,1 0-1,-1 1 1,1-1 0,-1 1 0,1-1-1,-1 1 1,1-1 0,0 1 0,-1 0-1,1-1 1,0 1 0,0 0 0,-1 0-1,1-1 1,0 1 0,0 0 0,-1 0-1,1 0 1,0 0 0,0 0 0,-1 0-1,1 0 1,0 0 0,0 0-1,-1 0 1,1 0 0,0 1 0,0-1-1,-1 0 1,1 1 0,0-1 0,-1 0-1,1 1 1,0-1 0,-1 1 0,1-1-1,-1 1 1,1-1 0,0 1 0,-1-1-1,1 1 1,-1 0 0,0-1 0,1 1-1,-1 0 1,0-1 0,1 1 0,-1 0-1,0-1 1,0 1 0,1 0 0,-1 0-4,3 6 21,1 1 0,-2 0 1,1 0-1,-1 1 1,1 6-22,5 50 92,-7-52-76,2 9 21,1 1-1,0-1 1,7 16-37,-10-33 13,1 1-1,0-1 1,0 0-1,0 0 1,1 0-1,0 0 1,0 0-1,0 0 1,0-1-1,1 0 1,0 1-1,0-1 1,0-1-1,0 1 1,1-1-1,0 1 1,-1-1-1,1 0 1,1-1-13,-3-1 7,-1-1 0,1 0 1,0 1-1,-1-1 0,1-1 0,0 1 1,-1 0-1,1-1 0,0 1 1,-1-1-1,1 0 0,-1 0 1,1 0-1,-1 0 0,1 0 1,-1-1-1,0 1 0,0-1 1,0 1-1,0-1 0,0 0 0,1 0-7,41-44 58,-37 38-58,18-21 60,-1-1 0,8-15-60,-7 10 42,40-50 110,-65 85-148,1-1 1,-1 1-1,1-1 1,-1 1-1,1 0 1,-1-1-1,1 1 1,-1 0-1,1-1 1,-1 1-1,1 0 1,0-1-1,-1 1 1,1 0-1,-1 0 1,1 0-1,0 0 1,-1 0-1,1 0 1,0 0-1,-1 0 1,1 0-1,0 0 1,-1 0-1,1 0 1,-1 0-1,1 0 1,0 1-1,-1-1 1,1 0-1,-1 0 1,1 1-1,-1-1 1,1 0-1,-1 1 1,1-1-1,0 1-4,0 0 9,1 0 1,0 1-1,-1-1 1,0 1-1,1-1 0,-1 1 1,0-1-1,1 1 0,-1 0 1,0 0-1,0-1 0,-1 1 1,1 0-1,0 1-9,3 16 53,0 1 0,-2 0 1,0 1-1,-2-1 0,-1 18-53,-10 93 140,10-124-145,-2 22 54,-1 0 0,-1 0-1,-2-1 1,-1 0 0,-6 12-49,-2 9 106,-55 163 51,44-141-36,-2-2 1,-15 23-122,30-64 21,3-5 42,0 0 1,-2-1-1,-4 5-63,-4 4 30,4 1-12,9-19 3,0 0 1,0-1 0,-1 1 0,-1-1 0,0 0-22,-16 18 58,-2 0 1,0-2 0,-2-1 0,-1-2 0,-7 3-59,-16-3 35,49-23-22,-1-1-1,1 1 1,0-1 0,-1 0-1,1 0 1,-1-1 0,1 0 0,-1 0-1,1 0 1,0-1 0,-1 1-1,1-1 1,-1 0 0,1-1-1,0 0 1,-5-1-13,5 1 12,-7-7 68,4 0-62,1 0 1,0-1 0,1 0 0,0-1 0,1 1 0,0-1 0,0 0-1,1 0 1,0-1 0,1 1 0,1-1 0,0 1 0,0-1 0,1-5-19,2-62 29,5 42 39,57-179 31,-44 172-38,6 4-31,2 2 0,1 0 1,25-24-31,-21 37 61,44-18 29,23-6-90,-61 37 60,-3 7-542,-1 1-1,2 1 1,-1 3-1,24 2 483,47 6-10013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21:16.303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951 397 3504,'3'-27'636,"-1"0"0,-1-1 0,-1-7-636,-1 33 71,1 0 0,-1 0-1,0 0 1,0 0 0,1 0 0,-1 0 0,0 0 0,0 1 0,-1-1 0,1 0-1,0 1 1,-1-1 0,1 1 0,0-1 0,-1 1 0,0 0 0,1-1 0,-1 1-1,0 0 1,0 0 0,0 0 0,1 1 0,-1-1 0,0 0 0,0 1 0,0-1-1,0 1 1,-1 0-71,-47-4 404,49 4-408,-28 3 183,1 2 1,0 1-1,0 0 1,1 3 0,0 0-1,-14 8-179,20-9 15,-6 3 72,0 1 1,0 2-1,1 1 1,-9 8-88,16-11 31,-5 4 53,1 0-1,0 1 1,1 2-1,-15 17-83,23-23 30,3-2 32,-1 1-1,2 0 1,-1 1-1,2 0 1,0 0-1,0 1 1,1 0-1,1 1 1,0 0-1,1 0 1,1 0-1,0 1 1,-2 15-62,7-27 24,-1 0 0,1 1 1,-1-1-1,1 0 0,1 1 0,-1-1 0,0 0 1,1 1-1,0-1 0,0 0 0,1 0 0,-1 0 1,1 0-1,0 0 0,0 0 0,0 0 0,0 0 1,1-1-1,-1 1 0,1-1 0,0 0 0,0 0 1,0 0-1,1 0-24,10 8 93,1-2 1,0 0-1,0 0 0,1-2 1,11 4-94,43 23 176,-4 12-3,-60-41-151,1 1 1,0 0 0,-1 0 0,0 1-1,-1 0 1,1 0 0,-1 0 0,-1 1-1,1-1-22,7 36 39,-13-24 48,-7 7-48,-2-1 0,0 0 0,-5 7-39,-2-8 67,-38 34 39,-4-2 0,-23 16-106,59-53 9,-38 25 42,36-29-14,-1-1 0,-16 5-37,33-15 15,0 0 0,0-1 0,0 0-1,0-1 1,-1 0 0,1 0 0,-1-1 0,0 0-1,1-1 1,-9-1-15,17 1 4,0 0 0,1 0 1,-1-1-1,0 1 0,1-1 0,-1 1 0,0 0 0,1-1 0,-1 1 0,1-1 1,-1 1-1,1-1 0,-1 0 0,1 1 0,-1-1 0,1 1 0,0-1 0,-1 0 0,1 1 1,0-1-1,0 0 0,-1 0 0,1 1 0,0-1 0,0 0 0,0 1 0,0-1 0,0 0 1,0 0-1,0 1 0,0-1 0,0 0 0,0 0 0,1 1 0,-1-2-4,0 1 10,3-7 7,1-1 0,-1 1 0,1-1 0,1 1 1,0 1-1,0-1 0,0 1 0,1 0 0,0 0 0,1 0 1,3-3-18,-4 4-5,86-90-1549,6-7-6292</inkml:trace>
  <inkml:trace contextRef="#ctx0" brushRef="#br0" timeOffset="336.215">984 804 6904,'0'0'329,"0"0"38,0 3 130,-8 64 1080,3 64-1577,4-109 23,4 38 120,-2-52-129,15 71 151,-15-74-155,0-1 1,0 0-1,1 0 1,-1 0-1,1 0 1,0-1-1,0 1 1,1 0-1,-1-1 1,1 0-1,0 1 1,-1-1-1,2 0 1,-1 0-1,0-1 1,0 1-1,1-1 1,0 1-11,-2-2 7,0-1 1,0 0-1,0 0 1,0 0-1,-1 0 1,1 0-1,0 0 0,0 0 1,0-1-1,0 1 1,-1-1-1,1 1 1,0-1-1,0 0 1,-1 1-1,1-1 1,0 0-1,-1 0 1,2-1-8,4-2 18,5-1-1,34-24 127,20-22 336,41-43-480,-75 60 482,20-31-482,-2 2 314,-46 58-206,3-2 20,-6 8-118,0-1-1,0 1 1,0-1-1,0 1 1,-1-1 0,1 1-1,0 0 1,0-1-1,-1 1 1,1 0 0,-1 0-1,1 0 1,0-1 0,-1 1-1,0 0 1,1 0-1,-1 0 1,1 0 0,-1 0-10,7 27-1435,-2 3-5818</inkml:trace>
  <inkml:trace contextRef="#ctx0" brushRef="#br0" timeOffset="735.199">2323 619 2696,'0'-1'37,"0"-1"0,0 1-1,0-1 1,0 1 0,-1-1 0,1 1 0,0 0-1,-1-1 1,1 1 0,-1 0 0,1-1 0,-1 1-1,0 0 1,1 0 0,-1-1 0,0 1 0,0 0-1,0 0 1,0 0 0,0 0 0,0 0 0,0 0-1,0 0 1,0 1 0,-1-1 0,1 0 0,0 1-1,-1-1 1,1 1 0,0-1 0,-1 1 0,1-1-1,0 1 1,-1 0 0,1 0 0,-1 0 0,1 0-1,-1 0 1,1 0 0,0 0 0,-1 0 0,1 1-37,-6-1 204,0 1 1,1 1 0,-1-1 0,1 1 0,-1 0 0,1 1 0,0 0 0,-6 3-205,-1 1 47,7-3-12,-1 0-1,1 0 1,0 0 0,0 1 0,1 0 0,-4 4-35,-45 40 195,2 3-1,-21 31-194,22-12 32,34-40 42,1 18-18,1 0 1,-4 30-57,19-44 128,5-8-80,1 1 1,2-1-1,0 0 0,7 10-48,-14-35 11,-1-1 0,1 1 0,0-1 0,-1 1 0,1-1-1,0 0 1,0 1 0,0-1 0,0 0 0,0 0 0,1 0-1,-1 0 1,0 0 0,0 0 0,1 0 0,0 0-11,16 9 42,0 0 0,0-2 0,1 0 0,1-1 0,-1-1 0,3 0-42,11-6 220,-19-2-153,8 0-24,-1-2 0,0 0-1,0-2 1,-1 0 0,1-1 0,-1-1-1,-1-1 1,11-7-43,170-96-804,-89 46-3969</inkml:trace>
  <inkml:trace contextRef="#ctx0" brushRef="#br0" timeOffset="1089.479">3009 1 7536,'-16'20'265,"0"2"1,2-1 0,0 2-1,2 0 1,0 1-1,2 0 1,-2 7-266,7-19 73,-6 18 126,1 0 0,2 0 1,1 1-1,1 0 1,1 1-200,1-5 71,-10 62 629,-3 71-700,14-115 156,-6 33-17,0-7 372,3 0 0,3 47-511,3-116 23,0 2 7,1 0 0,-1 0 0,0 1 0,1-1 0,0 0 1,0 0-1,0 0 0,1 0 0,-1 0 0,1 0 1,0 0-31,-2-3 12,1-1 0,-1 0 0,0 1 0,1-1 0,-1 0 1,1 1-1,-1-1 0,0 0 0,1 0 0,-1 1 0,1-1 1,-1 0-1,1 0 0,-1 0 0,0 0 0,1 0 0,-1 0 1,1 1-1,-1-1 0,1 0 0,-1 0 0,1 0 0,-1-1 0,1 1 1,-1 0-1,1 0 0,-1 0 0,1 0 0,-1 0 0,1-1 1,-1 1-1,0 0 0,1 0 0,-1 0 0,1-1 0,-1 1 1,0 0-1,1-1-12,16-16 254,29-42 50,-21 29-108,-2-2 0,20-33-196,-29 40 66,2 1 1,0 1-1,3-1-66,-13 16 19,1 1 0,-1 0 0,1 0 0,1 1 0,-1 0 1,1 0-1,0 0 0,1 1 0,-1 0 0,1 1 0,6-2-19,-12 5 8,1 1 1,-1-1-1,1 1 1,-1 0-1,1 0 1,-1 0-1,1 0 0,-1 1 1,1-1-1,-1 1 1,0 0-1,1 0 1,-1 1-1,0-1 1,0 0-1,1 1 1,-1 0-1,-1 0 0,1 0 1,0 0-1,0 0 1,-1 1-1,1-1 1,1 3-9,-2-3 9,8 13 58,13 57 130,8 40-197,-14-45 17,8 35 21,-21-80-286,1 1-1,1-1 0,0 0 1,2 0-1,1-1 0,1 0 1,5 9 248,8 6-9200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21:14.659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134 514 4488,'-12'36'158,"-2"0"1,-3 2-159,-11 26 203,12-22 106,1 0 0,3 1 1,-5 30-310,17-73 1,0 1-1,-1-1 1,1 1 0,0-1-1,0 1 1,0-1 0,-1 1-1,1-1 1,0 1 0,0-1-1,0 1 1,0-1 0,0 1 0,0-1-1,0 1 1,0-1 0,0 1-1,0-1 1,0 1 0,0-1-1,0 1 1,1-1 0,-1 1-1,0-1 1,0 1 0,0-1 0,1 1-1,-1-1 1,0 0 0,1 1-1,-1-1 1,0 1 0,1-1-1,-1 0 1,1 1 0,-1-1-1,0 0 1,1 0 0,-1 1-1,1-1 1,-1 0 0,1 0 0,-1 0-1,1 1 1,-1-1 0,1 0-1,-1 0 1,1 0 0,-1 0-1,1 0 1,-1 0 0,1 0-1,-1 0 1,1 0 0,0 0-1,1 0-316,12 0-3270</inkml:trace>
  <inkml:trace contextRef="#ctx0" brushRef="#br0" timeOffset="509.725">304 52 6104,'0'-12'22,"0"10"61,-4 3 2,-14 5 175,0-1 0,0 0-1,-1-2 1,0 0 0,0-1-1,0-1 1,0-1 0,-5-1-260,36-11 546,1 5-473,0 0 0,0 1 0,1 1 0,0 0 0,0 1 0,1 0 0,-1 2 0,10-2-73,-10 2 14,0 0 25,1 0 0,-1 2 0,0-1 1,1 2-1,-1 0 0,1 1 0,-1 0 1,2 2-40,2-1 27,5 5 100,-6 4-93,0 1 0,-1 0 1,-1 1-1,0 0 1,1 4-35,-2 6 101,-3 9-55,-1 1-1,-2 0 1,-1 1-1,-2 0 1,-2 0-1,0 1-45,-3-16 10,0-9-1,-1 0-1,0-1 1,0 1 0,-1 0 0,-2 6-9,2-6 8,-5 22 19,-1-1-1,-10 27-26,15-50 5,-1 1-1,0-1 0,-1 0 1,0-1-1,-1 1 0,1-1 0,-2 0 1,1 0-1,-1-1 0,0 0 1,0 0-1,-2 0-4,3-3 8,-3-1 8,7-2 8,5-7-15,1 0 0,0 1 1,0-1-1,1 1 0,-1 0 0,1 0 1,0 1-1,1-1 0,-1 1 0,1 0 0,0 1 1,0-1-1,1 1-9,2-3 9,17-14 53,-4 2-35,1 2 0,0 1 0,1 1 0,1 0 1,1 2-28,31-15 115,37-11-115,-72 30 27,1 1 0,0 0-1,1 2 1,-1 1 0,1 1 0,10 0-27,-29 3 16,-1 0 0,0 1 0,0-1 0,0 1-1,0 0 1,0 0 0,0 0 0,0 1 0,0-1 0,0 1 0,-1 0 0,1 0 0,-1 1 0,1-1 0,-1 0 0,0 1 0,0 0 0,0 0 0,0 0 0,0 0 0,0 2-16,0-2 19,-2-1-1,0-1-1,0 1 0,1 0 0,-1 0 0,0 0 0,0 0 1,-1-1-1,1 2 0,0-1 0,-1 0 0,1 0 1,-1 0-1,0 0 0,1 0 0,-1 0 0,0 0 1,0 1-1,-1-1 0,1 0 0,0 1-17,-1 4 43,0 5 13,-1-1-1,0 1 1,0-1 0,-1 0-1,0 0 1,-1 0 0,-1 0 0,0 0-56,-45 82 322,33-65-222,-25 46 112,-14 14-1619,28-46-6539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21:07.737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3976 1444 5112,'-1'2'43,"-1"0"1,1-1-1,-1 1 0,1 0 1,-1-1-1,0 1 0,0-1 1,0 1-1,0-1 0,0 0 0,0 0 1,0 1-1,0-2 0,0 1 1,-1 0-1,1 0 0,0-1 1,0 1-1,-1-1 0,1 0 1,-1 0-1,1 0 0,0 0 1,-1 0-1,1 0 0,0 0 1,-1-1-1,1 1 0,0-1 1,0 0-1,-1 0 0,0-1-43,-19-4 293,1-2-1,1-1 1,-6-3-293,-30-13 496,42 20-340,0 0 1,0 1-1,-1 1 1,1 0-1,-1 1 1,1 1-1,-2 0-156,9 1 75,-1 0-1,1 1 0,0 0 0,0 0 0,-1 1 0,1 0 1,1 0-1,-1 1 0,0 0 0,0 0 0,1 0 1,0 1-1,-4 2-74,3 0 76,1 0 0,-1 1-1,1 0 1,1 0 0,-1 0 0,1 1 0,0-1 0,1 1 0,0 1 0,0-1 0,0 3-76,-2 1 65,-1 3 23,1 0 0,1 0 0,0 0 1,0 1-1,2 0 0,0 0 0,0 10-88,0-7 53,2-9-6,0 1 0,0-1 0,1 0 0,0 1 0,1-1 0,0 0 0,1 0-1,0 0 1,1 1 0,0-2 0,2 6-47,-1-5 34,-3-6-13,1 1 1,0-1 0,0 0-1,1 0 1,-1 0 0,1 0 0,0-1-1,0 1 1,0-1 0,1 0 0,-1 0-1,1 0 1,0 0 0,0 0-1,0-1 1,0 0 0,0 0 0,0 0-1,2 1-21,-2-1 22,12 0 132,-5-5-123,-1 1 0,1-1 0,-1-1 0,0 0 0,0 0 0,-1-1 0,9-5-31,10-8 132,0-1 0,12-13-132,21-22 304,35-41-304,-2-8 144,-62 64-50,-2-2 0,-1-1 0,-3-2 0,19-38-94,-32 52 19,-5 9 22,0 0 0,-1 0 1,3-21-42,-8 37 13,17-74 230,9-74-243,-24 132 38,10-76 145,-13 91-141,-1-1 0,0 0 0,0 0 0,-1 1 0,0-1 0,0 0 0,0 1 0,-1-1 0,0 1 0,0-1 1,-1 1-1,0 0 0,-3-6-42,5 12 4,1-1 1,0 1 0,-1-1-1,1 1 1,0-1 0,-1 1-1,1-1 1,-1 1 0,1-1-1,-1 1 1,1-1 0,-1 1 0,1 0-1,-1 0 1,0-1 0,1 1-1,-1 0 1,1 0 0,-1-1-1,0 1 1,1 0 0,-1 0 0,1 0-1,-1 0 1,0 0 0,1 0-1,-1 0 1,0 0 0,1 0-1,-1 0 1,1 1 0,-1-1-1,0 0 1,1 0 0,-1 0 0,1 1-1,-1-1 1,0 0 0,1 1-1,-1-1 1,1 1 0,-1-1-1,1 0 1,0 1 0,-1-1-1,1 1 1,-1-1 0,1 1 0,0 0-1,-1-1 1,1 1 0,0-1-1,0 1 1,-1-1 0,1 1-1,0 0 1,0-1 0,0 1 0,0 0-1,0-1-4,-19 61 184,-19 113 23,-24 144 50,39-189-177,11-39 14,4 0 0,3 51-94,6-114 8,-1-17 1,1 0 0,0 0-1,0 0 1,1-1-1,0 1 1,4 8-9,32 81 61,-36-96-57,0 0 0,0 0 0,1 0 0,-1-1 0,1 1 0,0 0 0,0-1 0,0 0 0,0 0 0,0 0 0,1 0 0,-1 0 0,0-1-1,1 1 1,-1-1 0,1 0 0,0 0 0,-1 0 0,1-1 0,0 1 0,3-1-4,-3 1 4,-1-1-1,0 0 0,-1 0 1,1 0-1,0 0 0,0 0 1,0 0-1,-1-1 0,1 1 0,0-1 1,0 0-1,-1 0 0,1 0 0,-1 0 1,1 0-1,-1 0 0,3-2-3,5-3 8,4 1-4,-9 3-3,0-1 1,-1 1-1,1-1 0,-1 1 0,1-1 0,-1 0 0,0-1 0,0 1 1,0-1-1,0 0-1,34-36-1,-2-2 0,-2-1 0,-2-1 0,-1-2-1,-2-2 2,-18 28 7,3-7-117,0 0 0,2 2 0,1 0 0,1 0 1,2 2-1,0 0 0,1 1 110,-21 22-18,0 0 1,0-1 0,1 1-1,-1-1 1,0 1-1,1 0 1,-1-1-1,0 1 1,1-1 0,-1 1-1,0 0 1,1 0-1,-1-1 1,1 1-1,-1 0 1,1 0 0,-1-1-1,1 1 1,-1 0-1,0 0 1,1 0-1,-1 0 1,1 0 0,-1 0-1,1 0 1,-1 0-1,1 0 1,-1 0-1,1 0 1,-1 0 0,1 0-1,-1 0 1,1 0-1,-1 0 1,1 1-1,-1-1 18,-5 20-461,-5-4 230,-34 73-338,-24 72 129,38-86 8,-5 27 432,22-64-56,8-24-5,1 0 1,0 1-1,1-1 1,1 1-1,0 0 1,1-1-1,0 1 1,2 0-1,1 11 62,-2-16-31,6 9-195,-3-14 120,0-1 0,1 0 0,-1 0 0,1 0 0,0 0 0,0-1 1,0 1-1,0-1 0,1 0 0,0 0 0,-1-1 0,1 0 0,0 1 0,0-2 0,0 1 0,2 0 105,44 15-7066</inkml:trace>
  <inkml:trace contextRef="#ctx0" brushRef="#br0" timeOffset="348.049">4901 1532 3680,'0'26'143,"1"-14"-79,-1 0 0,0-1-1,0 1 1,-1 0 0,-1-1 0,0 1-1,0-1 1,-2 1 0,1-1-1,-1 0 1,-4 7-64,6-16 14,1-1 1,0 1-1,-1-1 0,1 0 0,-1 0 1,0 0-1,1 1 0,-1-2 1,0 1-1,0 0 0,0 0 1,0-1-1,1 1 0,-1-1 1,0 1-1,0-1 0,0 0 1,0 0-1,-1 0-14,-3 1-328,-19 5-2412</inkml:trace>
  <inkml:trace contextRef="#ctx0" brushRef="#br0" timeOffset="684.535">4685 980 2968,'12'-10'0,"-3"1"11,-9 9-8,0 0 1,0 0-1,-1 0 1,1 0 0,0 0-1,0 0 1,0 0 0,0 0-1,0 0 1,0 0-1,-1 0 1,1 0 0,0 0-1,0 0 1,0 0 0,0 0-1,0 0 1,0 0 0,0 0-1,-1-1 1,1 1-1,0 0 1,0 0 0,0 0-1,0 0 1,0 0 0,0 0-1,0 0 1,0 0-1,0 0 1,0-1 0,0 1-1,0 0 1,0 0 0,-1 0-1,1 0 1,0 0-1,0 0 1,0-1 0,0 1-1,0 0 1,0 0 0,0 0-1,0 0 1,0 0 0,0 0-1,0 0 1,1-1-1,-1 1 1,0 0 0,0 0-1,0 0 1,0 0 0,0 0-1,0 0 1,0-1-4,-22 7 252,-19 8-5,40-14-265,-18 7 261,-1 0 0,-1-2 0,1 0 0,0-2 0,-1 0 0,-7-1-243,20-2 447,-1-4 103,10 2-432,0-1 0,0 1 0,0-1 0,0 1 0,1 0 0,-1 0 0,0-1 0,1 1 0,0 0 0,0 0 0,-1 1 0,1-1 0,0 0 0,0 1 0,2-2-118,8-4 104,-1 0 0,1 1 1,0 0-1,1 1 0,0 1 0,-1 0 1,1 0-1,1 1 0,-1 1 1,0 0-1,1 1 0,-1 1 0,1 0 1,10 1-105,-8 7 180,-8 0-142,-1 1 0,0 0 1,0 0-1,-1 0 0,0 1 1,0 0-1,-1 0 0,-1 0 1,0 1-1,0 0 0,-1-1 0,0 1 1,-1 0-1,0 1 0,-1 2-38,1 63-1154,-2-1-4786</inkml:trace>
  <inkml:trace contextRef="#ctx0" brushRef="#br0" timeOffset="1323.178">5529 1245 2520,'4'-3'200,"0"0"0,0-1 1,0 1-1,0-1 0,0 0 0,-1 0 1,1 0-1,-1 0 0,2-4-200,-5 7 35,1 0 0,-1 1-1,0-1 1,1 0 0,-1 0 0,0 1 0,0-1-1,0 0 1,0 0 0,0 0 0,0 1 0,0-1-1,0 0 1,0 0 0,0 0 0,0 1 0,0-1-1,-1 0 1,1 0 0,0 1 0,0-1 0,-1 0-1,1 0 1,-1 1 0,1-1 0,-1 0-35,0 0 34,-1-1 0,0 1 1,0 0-1,0 0 0,0 0 0,0 0 1,0 0-1,0 0 0,-1 0 0,1 1 1,0-1-1,0 1 0,-1-1 0,0 1-34,-14-2 59,0 1-1,0 1 1,0 1-1,-1 0 0,2 1 1,-1 1-1,-10 3-58,-1 0 27,-6 1 101,1 3-1,0 0 0,1 2 0,0 1 0,1 2 0,-18 12-127,28-16 35,-34 24 281,-27 28 135,73-54-353,-1 0-1,1 1 0,1-1 1,-1 2-1,2-1 1,-1 1-1,-3 8-97,11-18 28,0 0-1,-1 1 1,1-1 0,0 0 0,0 1-1,0-1 1,0 0 0,0 1-1,0-1 1,0 0 0,0 0 0,0 1-1,1-1 1,-1 0 0,0 1-1,1-1 1,-1 0 0,1 0-1,0 0 1,-1 1 0,1-1 0,0 0-1,0 0 1,0 0 0,-1 0-1,1 0-27,20 17 62,-20-18-31,5 5 23,0-1 0,1-1-1,-1 1 1,1-1 0,0 0-1,-1 0 1,1-1 0,1 0-1,-1 0 1,3 0-54,40 11 254,166 61 343,-194-67-570,-15-5-5,-1 0-1,1 0 1,-1 1 0,0 0 0,0 0 0,-1 1 0,1-1 0,0 2-22,64 52 193,-68-55-185,-1-1 0,0 1 0,0-1 0,-1 1 0,1 0 0,0 0 0,0-1 0,-1 1 0,1 0 0,-1 0 0,0 0 0,1 0 0,-1 0 0,0 0 1,0-1-1,0 1 0,-1 0 0,1 0 0,0 0 0,-1 0 0,1 0 0,-1-1 0,1 1 0,-1 0 0,0 0 0,0-1 0,0 1 0,0 0 0,0-1 0,0 1 0,0-1 0,-1 1 0,1-1 0,0 0 0,-1 0 0,0 1-8,1-1 14,-2 2 1,1-1 0,0 0-1,-1 0 1,1 0 0,-1 0 0,0 0 0,1 0 0,-1-1 0,0 1 0,0-1 0,0 0 0,0 0 0,0 0 0,-1 0-15,-12 4 31,-59 26 129,-21-3 166,-31 3-326,102-25 14,15-3-1,0-1 1,0-1 0,0 0 0,0 0 0,-10-1-14,13 0-50,-12 2-63,-1-1 1,1-2 0,-1 0-1,1-1 1,-1 0-1,1-2 1,0 0 0,0-1-1,1-2 1,-1 1-1,-10-7 113,-18-16-7266</inkml:trace>
  <inkml:trace contextRef="#ctx0" brushRef="#br0" timeOffset="1669.341">6115 607 6728,'3'-5'21,"29"-44"570,-31 46-555,1 1-1,0 0 1,-1 0-1,1 0 1,0 0 0,0 0-1,0 0 1,0 1-1,1-1 1,-1 0-1,0 1 1,1 0-1,-1 0 1,1 0 0,-1 0-1,1 0 1,-1 0-1,1 0 1,2 1-36,-3 0 39,0 1 0,0-1 1,0 1-1,-1 0 0,1 0 0,0 0 1,-1 0-1,1 0 0,-1 0 0,1 0 1,-1 1-1,1-1 0,-1 0 0,0 1 1,0-1-1,1 1 0,-1 0 1,0-1-1,-1 1 0,1 0 0,0 0 1,0-1-1,-1 1 0,1 0 0,-1 0 1,0 0-1,1 1-39,1 9 153,0 0 0,-1 1 0,0-1 0,-1 0 0,-1 5-153,-9 156 495,6-111-262,-3-1 1,-2 0-1,-16 53-233,11-56 172,-53 227 114,53-227-132,-92 423 319,80-389-1846,12-50-5847</inkml:trace>
  <inkml:trace contextRef="#ctx0" brushRef="#br0" timeOffset="2000.915">5653 1333 7712,'0'0'65,"8"-16"95,4 9-74,1 1-1,0 1 1,0 0 0,1 0-1,0 1 1,-1 1-1,1 1 1,0 0 0,3 0-86,7-2 41,49-10 557,72-6-598,-54 10 286,-31 2-179,19-3 66,0 3 0,0 4 1,0 3-1,56 7-173,11 12-1149,-75-11-5031</inkml:trace>
  <inkml:trace contextRef="#ctx0" brushRef="#br0" timeOffset="2486.279">6555 1299 4576,'5'-3'0,"1"0"-1,-1 0 0,0 1 0,1-1 0,0 1 0,0 0 0,-1 1 0,1-1 0,3 1 1,26 4 1,-29-2 13,-1 1 0,0 0 0,1 1 0,-1 0 0,0-1 0,-1 1 0,1 1 0,0-1 0,-1 1 0,0 0 0,0 0 0,0 0 0,-1 0 0,1 1 0,-1 0 0,0 0-1,0-1 1,0 2 0,-1-1 0,0 0 0,0 0 0,0 2-14,5 15 150,-1 0-1,-1 0 1,-1 0 0,1 19-150,-2-15 47,2 52 352,-5-30-106,-1 1-1,-3-1 1,-2 0 0,-7 26-293,11-70 38,1-1 0,-1 1 0,0-1 0,1 1 0,-2-1 0,1 0 0,0 0 0,0 0 0,-1 0 0,0-1 0,0 1 1,0-1-1,0 1 0,0-1 0,-1 1-38,3-3 15,0 1 0,0 0 0,0-1 0,0 1 1,1-1-1,-1 1 0,0-1 0,0 1 0,0-1 1,0 0-1,0 1 0,0-1 0,0 0 0,0 0 1,0 0-1,0 0 0,0 0 0,0 0 0,-1 0 0,1 0 1,0 0-1,0 0 0,0-1 0,0 1 0,0 0 1,0-1-1,1 1 0,-1-1 0,0 1 0,0-1 1,0 1-1,0-1 0,0 0 0,1 1 0,-1-1 0,0 0 1,1 0-1,-1 0 0,0 1 0,1-1 0,-1 0 1,1 0-1,-1 0 0,1 0 0,0 0 0,-1 0 1,1 0-1,0-1-15,-3-25 177,1 0 1,2-1-1,0 1 1,2 0-1,1-1 1,5-18-178,-3 22 106,2 0-1,0 0 1,1 1 0,1 0-1,1 1 1,10-16-106,-8 16 53,-4 3 20,2 1 0,0 0 0,1 1 1,1 0-1,0 1 0,1 0 0,1 1 1,0 0-1,13-8-73,-9 6 109,-17 15-102,22-20 109,0 1-1,1 1 0,1 1 0,1 1 1,13-6-116,-26 18 23,-10 4-15,0 1-1,0 0 1,0 0-1,0-1 1,0 2-1,1-1 1,-1 0-1,0 1 1,1-1-1,-1 1 1,1 0-1,-1 0 1,0 1-1,1-1 1,-1 1-8,6 0 13,0 1 0,0 0 1,0 0-1,0 1 0,0 0 1,-1 0-1,0 1 0,0 1 1,0-1-1,0 1 0,0 1 1,-1-1-1,0 1 0,0 0 1,-1 1-1,5 5-13,31 46-1392,2 2-5621</inkml:trace>
  <inkml:trace contextRef="#ctx0" brushRef="#br0" timeOffset="3770.471">8085 1178 2248,'0'0'121,"-6"2"-15,0 2 0,0 0 1,1 0-1,-1 1 1,1 0-1,0 0 1,0 0 0,0 0-1,1 1 1,-1 0-1,2 0 1,-1 0-1,1 0 1,-1 1-107,-27 61 635,2 0 0,3 2 0,-15 70-635,28-82 578,-6 52-578,12-64 66,4-29 13,1 0 1,0 1-1,2-1 0,-1 0 0,2 1 0,1-1 0,1 8-79,-1-13 42,-2-9-18,1 1-1,0-1 1,0 0-1,0 1 1,0-1-1,1 0 1,-1 0-1,1 0 1,0 0 0,0 0-1,0-1 1,0 1-1,0 0 1,0-1-1,1 1 1,0-1-1,-1 0 1,1 0-1,0 0 1,0 0 0,0-1-1,0 1 1,0-1-1,0 0 1,1 0-1,-1 0-23,0 0 24,14 0 224,-8-2-176,4-1-26,-1-1 1,1 0-1,-1 0 1,1-1-1,-1-1 0,0 0 1,-1-1-1,1 0 1,-1-1-1,8-6-46,67-49-765,0-7 765,7-11-5020</inkml:trace>
  <inkml:trace contextRef="#ctx0" brushRef="#br0" timeOffset="4102.326">8197 674 4664,'0'0'80,"19"44"878,-20-41-922,0 1-1,0-1 0,0 0 0,-1 0 0,1 1 0,-1-1 0,0 0 0,0 0 1,0-1-1,0 1 0,-1 0 0,1-1 0,-1 1 0,1-1 0,-1 0 0,0 0 1,0 0-1,-1 1-35,-50 26 173,51-28-164,-4 2 94,-1 0 0,0 0-1,0-1 1,0 0 0,-1-1 0,1 0 0,0 0-1,-1-1 1,1 0 0,0 0 0,-5-1-103,-17 0 705,29 1-693,1 0 0,0 0 0,-1 0 0,1 0 0,0 0 0,-1 0 0,1 0 0,0 0 0,-1 0 0,1 0 0,0 0 0,-1 0 0,1-1 0,0 1 0,0 0 0,-1 0 0,1 0 0,0 0-1,-1 0 1,1-1 0,0 1 0,0 0 0,-1 0 0,1 0 0,0-1 0,0 1 0,0 0 0,-1 0 0,1-1 0,0 1 0,0 0 0,0-1 0,0 1 0,0 0 0,0-1 0,-1 1 0,1 0 0,0-1 0,0 1-12,6-15 301,17-15-90,-12 14-170,-7 11-16,-1 0 0,1 0 0,0 0 0,0 1 0,1 0 0,-1 0 1,1 0-1,0 1 0,0-1 0,5-2-25,15-9-229,2 1 1,-1 2 0,1 0-1,26-7 229,37-7-5766</inkml:trace>
  <inkml:trace contextRef="#ctx0" brushRef="#br0" timeOffset="4582.923">9053 441 5208,'6'-8'24,"-4"5"20,1-1 0,-1 1-1,0 0 1,1 0 0,0 0 0,0 1-1,0-1 1,0 1 0,0-1-1,0 1 1,2 0-44,1 22 813,-8 16-484,-1-1-1,-2 0 0,-1-1 0,-2 1 0,-2-1 1,-1 2-329,-4 18 264,-29 112 192,-62 279 462,66-263-643,33-149-225,-16 74 413,-4 0 0,-31 74-463,58-180 18,-1 0-1,1 0 1,0 0-1,0-1 1,0 1 0,-1 0-1,1 0 1,0 0-1,-1-1 1,1 1 0,0 0-1,-1-1 1,1 1-1,-1 0 1,1-1 0,-1 1-1,0-1 1,1 1-1,-1-1 1,0 1 0,1-1-1,-1 1 1,0-1 0,1 0-1,-2 1-17,0-23 251,6-3-203,1 1 0,1 0 0,1 0 1,1 1-1,1 0 0,1 0 0,2-1-48,1-5 19,7-8 101,25-27 46,49-52-166,-60 86 114,-14 14-64,-2 0-26,1 2-1,0 1 1,1 0 0,0 1-1,1 1 1,0 1 0,1 1 0,0 1-24,6 1 38,0 0 0,0 2 0,18-1-38,-41 6 7,-1 0-1,0 1 0,1-1 0,-1 1 1,1 0-1,-1 0 0,0 0 1,0 1-1,1 0 0,-1-1 1,0 1-1,-1 1 0,1-1 0,0 1 1,-1-1-1,1 1 0,-1 0 1,0 0-1,0 0 0,3 4-6,-4-4 4,5 10 16,-5 1-16,-2 0 0,1 0 0,-2-1 0,0 1 0,0 0 0,-1 0 0,-1-1 0,-1 1 0,0-1 0,0 0 0,-3 4-4,-6 17 8,-1-1 0,-2-1 1,-16 23-9,20-34 2,6-11 2,-1 0-1,0-1 0,0 0 0,-1 0 1,-6 6-4,10-11 0,-71 71 22,66-67-16,-1 1 0,0-1-1,0-1 1,-1 0 0,0-1 0,0 0-1,-9 4-5,10-8 35,-5-2 8,14-1-41,0 0 0,1 0 0,-1-1 0,0 1 0,1 0 0,-1 0 0,1 0 0,-1 0 1,1-1-1,-1 1 0,1 0 0,0 0 0,0-1 0,0 1 0,0 0 0,0 0 1,0-1-1,0 1 0,0 0 0,0-1 0,0 1 0,1 0-2,-1 0 2,1-11-20,2 0 1,-1 0-1,2 0 1,-1 1-1,2-1 1,0 1-1,0 0 1,1 0 0,0 0 17,12-25-1419,14-31-6721</inkml:trace>
  <inkml:trace contextRef="#ctx0" brushRef="#br0" timeOffset="5570.851">9750 1421 2072,'0'88'313,"-6"-14"316,-3 1 0,-7 16-629,8-59 59,-6 36 519,13-55-467,0 1 1,0 0-1,1 0 0,1 0 1,0 0-1,1 0 0,1 0 1,0-1-1,1 1 0,0-1 0,1 0 1,2 3-112,-6-14 25,0 0 1,0-1-1,0 1 1,1-1 0,-1 1-1,0-1 1,1 1-1,-1-1 1,1 0-1,-1 0 1,1 0-1,-1 0 1,1 0 0,0 0-1,-1 0 1,1 0-1,0 0 1,0-1-1,0 1 1,0-1-1,0 0 1,0 1 0,0-1-1,-1 0 1,1 0-1,0 0 1,0 0-1,0-1 1,0 1-1,0 0 1,0-1 0,0 0-1,0 1 1,-1-1-1,1 0 1,0 0-1,0 0 1,1-1-26,5-3 78,0 0 0,0 0 0,0-1 0,-1-1 1,0 1-1,4-5-78,1-1 32,22-30 176,-13 8-93,-1-1 1,-2-1 0,-1 0-1,10-34-115,-26 67 17,-1 1 0,1-1 0,0 0-1,0 1 1,0-1 0,1 1 0,-1 0 0,0-1-1,1 1 1,0 0 0,-1 0 0,1 0-1,0 0 1,0 0 0,0 0 0,0 1-1,0-1 1,1 1 0,1-2-17,-2 3 7,-1 0 1,0 0-1,1 0 1,-1 0-1,1 0 1,-1 0-1,0 0 1,1 0-1,-1 0 1,1 1-1,-1-1 0,0 1 1,1-1-1,-1 1 1,0 0-1,0-1 1,1 1-1,-1 0 1,0 0-1,0 0 1,0 0-1,0 0 0,0 0 1,0 0-1,0 0 1,-1 0-1,1 0 1,0 0-1,0 1 1,-1-1-1,1 0 1,-1 1-1,1-1 0,-1 1-7,12 37 180,-2 0-1,3 32-179,-12-67-11,0 3 39,1-1 0,0 0 0,0 1 0,0-1 0,1 0 0,0 0 0,0 0 0,1 0 0,-1-1 0,1 0 0,0 1 0,1-1-28,0 1 24,-3-3-13,0-1 0,0 0 0,1 0 0,-1 0 0,0 0 0,1 0 0,-1-1 0,1 1 0,-1-1 0,1 0 0,0 1-1,0-1 1,0-1 0,0 1 0,0 0 0,-1-1 0,1 1 0,0-1 0,0 0 0,0 0 0,0 0 0,0 0 0,0-1-1,0 1 1,0-1 0,0 0 0,0 1 0,0-2 0,0 1 0,-1 0 0,1 0 0,0-1 0,-1 1 0,2-2-11,12-8 29,1 0 0,-1-1 0,-1-1 0,13-13-29,-9 8 16,5-1-8,-14 12 0,-1 0 1,-1-1-1,0 0 1,0 0-1,0-1 1,4-6-9,78-105 128,1-14-128,-73 108 6,20-41 108,31-100 42,-42 91 177,-4-2 1,13-74-334,24-117 1033,-59 261-948,0 0 1,-1 0-1,1 0 1,-2 0-1,1 0 1,-1 0-1,0 0 1,-3-7-86,4 15 8,0 0-1,-1 0 1,1-1 0,-1 1-1,1 0 1,0 0 0,-1 0-1,1 0 1,-1 0 0,1 0 0,0 0-1,-1 0 1,1 0 0,-1 0-1,1 0 1,0 0 0,-1 0-1,1 0 1,-1 0 0,1 0-1,0 1 1,-1-1 0,1 0 0,0 0-1,-1 0 1,1 1 0,-1-1-1,1 0 1,0 0 0,0 1-1,-1-1 1,1 0 0,0 1-1,0-1 1,-1 0 0,1 1 0,0-1-1,0 0 1,0 1-8,-6 8 35,0 1 0,1 0 0,0 1 0,1-1 0,0 1 0,1-1 0,0 1 0,1 0 0,0 1 0,0 7-35,-1-4 14,-11 67 319,-4 77-333,18-156 6,-11 98 64,-15 196 260,26-197-206,0-90-106,1 1-1,1-1 1,0 0-1,0 1 1,1-1 0,0 0-1,0 0 1,2 0-1,1 4-17,-5-14 7,0 1 0,0-1 0,1 1 0,-1-1-1,0 1 1,0-1 0,0 1 0,0-1 0,0 0-1,1 0 1,-1 0 0,0 0 0,0 0 0,0 0 0,1 0-1,-1 0 1,0 0 0,0-1 0,0 1 0,0 0 0,1-1-1,-1 1 1,0-1 0,0 1 0,0-1 0,0 0-7,1 1 16,22-11 43,0 0 1,-2-1 0,1-1 0,-1-1 0,5-5-60,7-5 23,1 2 62,-2-2 0,0-1-1,26-28-84,-46 41 12,2-1-63,-1-1 0,0-1 0,-2 0 0,1-1 0,-2 0 0,0-1 1,1-3 50,7-12-1344,23-36-7596</inkml:trace>
  <inkml:trace contextRef="#ctx0" brushRef="#br0" timeOffset="5919.333">10357 1178 7176,'7'-1'17,"10"-2"-9,0 0-1,0-1 1,-1 0-1,2-2-7,22-7 41,146-44 24,-123 39 31,1 2 0,65-6-96,-83 15 29,9-1 125,176-14 43,-180 20-180,-1 2 0,1 1 0,0 3 0,0 3-17,-25 1 7,-15-3-121,0 2 0,0-1 0,-1 2 0,0-1 1,0 1-1,-1 1 0,0 0 0,3 4 114,28 33-4593</inkml:trace>
  <inkml:trace contextRef="#ctx0" brushRef="#br0" timeOffset="6519.321">11597 1343 6192,'302'-149'1226,"-249"121"-640,-36 20-483,0-1 1,-1-1-1,0 0 1,-1-2-1,0 0 1,5-5-104,42-43 427,-59 54-390,0 1 0,0 0 0,0-1 0,-1 1 0,0-1 0,0 0-1,0 1 1,0-1 0,-1 0 0,0 0 0,-1 0 0,1-1 0,-1-2-37,0 0 41,1 4-14,-1-1 0,1 0 0,-1 1-1,-1-1 1,1 0 0,-1 1 0,0-1 0,-1 1 0,1-1 0,-1 1-1,0-1 1,0 1 0,-1 0 0,1 0 0,-1 0 0,-1 0-27,2 1 21,-9-5 139,4 8-142,1 0 0,-1 0 0,0 1 1,1-1-1,-1 2 0,0-1 0,1 1 0,-1 0 1,0 0-1,1 1 0,-1 0 0,1 0-18,-17 11 135,-30 33 57,-21 25-192,44-37 91,2 0 0,1 2 1,-14 28-92,17-28 26,14-22 11,0 0 0,1 1 0,1 0 0,0 0 0,0 4-37,-7 14 28,-24 47 14,29-50 59,6-12-76,2 0 0,0 0 0,2 0 0,0 0-1,0 1 1,3 9-25,-3-27 8,0 1-1,1-1 1,-1 1 0,0-1-1,1 1 1,-1-1-1,1 0 1,0 1-1,-1-1 1,1 1-1,0-1 1,0 0 0,0 0-1,0 0 1,1 1-8,7 8 19,1-1 0,0 0 0,1-1 0,0 0 0,1 0 1,-1-1-1,1-1 0,7 3-19,-17-8 8,1 0 0,-1-1 0,0 1 0,1 0 0,-1-1 0,1 1 0,-1-1 0,0 0 0,1 0 0,-1 0 0,2 0-8,39-4 40,-1-1 0,1-2 0,12-5-40,-33 6 29,-1 0-1,0-2 1,18-9-29,-1 0 14,-2 3-6,64-30 20,218-105 32,-204 103-80,-83 34-18,-5 4-264,0-2 0,-1 0 0,-1-2 0,0-1-1,-1-1 1,3-2 302,-26 15-35,1 0-1,0 1 0,0-1 0,0 0 1,-1 0-1,1 0 0,0 0 0,-1 0 1,1 0-1,-1 0 0,1 0 0,-1 0 1,0 0-1,1 0 0,-1 0 0,0 0 1,0 0-1,1-1 0,-1 1 0,0 0 1,0 0-1,-1 0 0,1 0 0,0 0 1,0 0-1,0 0 0,-1-1 0,1 1 1,0 0-1,-1 0 0,1 0 0,-1 0 1,0 0-1,1 0 0,-1 0 0,0 1 1,1-1-1,-1 0 0,0 0 0,0 0 1,0 1-1,0-1 0,0 0 0,1 1 1,-1-1-1,-1 1 36,-33-24-128,20 22 23,2 3 86,0 1 0,1 1 0,-1 0 0,0 1 0,1 0 0,0 1 0,0 0 0,-11 7 19,-5 4-3,0 2 1,-16 13 2,36-24 6,-1 0-1,1 1 1,0 0 0,0 0 0,1 1 0,1 0 0,-1 0 0,1 1 0,-4 8-7,3-5 21,4-8 1,1 1 0,0-1-1,0 0 1,0 0 0,1 1 0,-1-1 0,1 1 0,1-1 0,-1 1 0,1 0-1,0-1 1,0 1 0,1 0 0,-1-1 0,1 1 0,1 3-21,0-2 31,4 7 217,4-4-175,0 0 0,0-1-1,1-1 1,0 0 0,3 2-73,5-5 307,0-4-199,0-2 1,0 0-1,0-1 0,0-1 1,-1-1-1,1 0 1,-1-2-1,0 0 1,16-8-109,-10 5 44,-13 5 13,-1 0 0,0-1 0,-1-1 0,1 1 0,7-7-57,34-25 319,18-20-319,-47 32 201,86-141 75,-64 91-67,98-184 89,-18-8-96,-102 213-68,-10 24-79,35-96 179,0-18-234,-39 117 69,1 3-12,-2 1 0,-1-1 0,-1 0 1,0-1-1,-2 1 0,-1-11-57,-23 46 213,11-5-195,7-4-9,0 0 0,0 0 0,0 1 0,1-1 0,-1 1 0,0 0 0,1 0 1,0 0-1,-1 0 0,1 0 0,1 1 0,-3 2-9,-41 74 124,-6 22-124,-99 235 175,125-278-75,-18 71 36,-3 37-136,37-111 80,8-3-44,1 0 1,3 0 0,4 17-37,-6-66 8,-1-1 1,1 1-1,0-1 0,0 0 0,0 0 0,0 1 0,1-1 0,-1 0 1,2 2-9,12 17 19,0-1 0,1 0 0,1-1 0,0-1 1,7 4-20,2-7 40,40 11 0,-50-22-38,1-1 1,-1-1 0,14 1-3,-9-3-437,0 0 0,-1-1 0,1-2 0,11-1 437,14-4-8740</inkml:trace>
  <inkml:trace contextRef="#ctx0" brushRef="#br0" timeOffset="12553.751">1 4051 4848,'78'-43'1474,"-1"-3"1,-3-4 0,10-12-1475,30-30 473,12-21-42,-99 87-329,-1-1 0,-1-1 0,18-28-102,-32 32 134,30-136 43,-38 148-151,0-1 0,-2 0 0,1 0 0,-1-1 0,-1 1 0,-1-3-26,0-14 24,3 1-9,-1 21-3,-1 0-1,0 0 1,0 0 0,-1 0-1,0 0 1,0 0-1,-1 0 1,-2-6-12,0-3 32,-2 0 0,0 0 0,-1 0 0,-4-7-32,8 19 10,0-1 0,0 0 1,-1 1-1,0-1 1,0 1-1,0 0 0,-1 0 1,1 1-1,-1-1 1,0 1-1,-1 0 0,1 0 1,-1 1-1,-5-3-10,-3 5 54,6 4-45,0 1 0,0 0 1,0 0-1,0 0 0,1 1 1,0 1-1,0-1 0,-5 6-9,-2 8 54,6-4-33,-5 8-6,2 0 0,1 1 0,0 0 0,2 1 0,-4 18-15,-10 61 34,5 1 0,4 3-34,9-70 3,1-15 2,2 0 1,0 0 0,3 14-6,1 38 20,8 33-20,-7-79 4,1-1 0,1 0 1,1 0-1,2 0 0,12 25-4,-9-36 7,25 9-1,-32-24-5,1 0-1,-1 0 0,0 0 0,0-1 1,1 0-1,-1 0 0,0-1 1,1 1-1,1-1 0,8-2-198,-1 1 0,0-2 0,1 0 0,-1-1 0,0 0-1,0-1 1,10-6 198,41-16-6966</inkml:trace>
  <inkml:trace contextRef="#ctx0" brushRef="#br0" timeOffset="13101.071">171 3260 8520,'22'12'20,"1"-1"0,0-1 1,1-2-1,0 0 0,2-1-20,-3 0 13,24 7-2,0-2 0,1-2 0,36 2-11,-53-8 9,40 4 57,0-2 0,58-4-66,-95-3 13,20-1 54,119-14 78,66-18-145,-141 7 9,-64 14 5,5-8-4,-1-2 0,11-10-10,-30 13 20,64-106 9,-78 119-22,0-1-1,-1 0 0,0 0 1,0 0-1,-1 0 1,0-1-1,-1 1 1,0-1-7,4-14 8,9-33 5,-14 36 21,-3 7-26,-1 1 0,0-1 0,-1 1 0,0 0 0,-1 0 0,0 0 0,-1 1 0,0 0 0,-1 0 0,0 0 0,-1 1-8,-87-111 56,90 116-49,1 0 0,-1 0 0,0 0 0,0 0 0,0 1 0,-1 0 0,0 0 0,1 1 0,-2-1 0,1 1 0,0 1 0,0-1 0,-1 1 1,-4-1-8,7 1 3,3 2-2,1 0 1,0 0-1,-1 0 0,1 0 0,0 0 0,-1-1 0,1 1 0,-1 0 0,1 0 1,0 0-1,-1 0 0,1 0 0,0 0 0,-1 0 0,1 0 0,0 0 0,-1 0 1,1 1-1,0-1 0,-1 0 0,1 0 0,-1 0 0,1 0 0,0 0 0,0 1 0,-1-1 1,1 0-1,0 0 0,-1 1 0,1-1 0,0 0-1,-5 4 7,0 0 0,0 0 0,1 1-1,-1-1 1,1 1 0,0 0 0,1 0 0,-1 0 0,1 1-1,0-1 1,0 1 0,1 0 0,0 0 0,0 0 0,-1 2-7,-104 335 210,88-277-204,-34 96 160,1-11-36,34-100-102,-2 5 161,2 0 0,3 1 0,2 0 0,-1 22-189,14-72 70,0 30 160,1-34-9,2-5 4,11-8-58,-1 0-1,0-1 1,0-1-1,-1 0 1,5-7-167,22-21 285,-25 25-245,31-21 265,52-20 44,-94 54-317,1 0 0,-1 1 0,1-1 0,0 1-1,0-1 1,0 1 0,-1 0 0,1 1 0,0-1-1,0 1 1,0 0 0,0 0 0,3 0-32,9 0 60,34-1 25,-30 6 103,-6 2-138,0 1 1,-1 1-1,1 1 0,-2 0 0,1 0 1,-2 1-1,1 1 0,-2 0 1,1 1-1,-2 0 0,6 9-50,40 67 95,-20-19-53,-17-30-622,1-1 1,3 0 0,12 14 579,-13-27-8953</inkml:trace>
  <inkml:trace contextRef="#ctx0" brushRef="#br0" timeOffset="13986.086">2929 3480 2248,'1'0'33,"0"0"0,0-1 1,0 1-1,1 0 0,-1-1 0,0 1 0,0-1 1,0 1-1,0-1 0,0 0 0,0 0 1,0 1-1,0-1 0,0 0 0,0 0 0,-1 0 1,1 0-1,0 0 0,-1 0 0,1 0 0,0 0 1,-1 0-1,1 0 0,-1 0 0,0-1 1,1 1-1,-1 0 0,0 0 0,0 0 0,1-1 1,-1 1-1,0 0 0,0 0 0,-1-1-33,0-1 63,0 0 0,-1 1 0,1-1 0,-1 0 0,0 1-1,0-1 1,0 1 0,0 0 0,-1-1 0,1 1 0,-1 0 0,1 1 0,-2-2-63,-9-6 213,0 1 0,-1 1 0,0 0 0,0 1 0,-1 0-213,-2 2 120,0 1 1,1 1-1,-1 1 0,0 0 1,0 1-1,0 1 0,0 1 1,0 0-1,0 1 1,1 1-1,-1 1 0,1 0 1,0 1-1,-4 2-120,-2 0 56,12-4 23,1 0-1,-1 0 1,1 0 0,0 1-1,1 1 1,-2 0-79,-98 75 545,100-74-463,1 1 0,0 0 0,0 0 0,0 1 0,1 0 0,0 0 0,1 1 0,0-1 0,1 1 0,-1 1-82,-1 5 75,4-13-37,0 1-1,1 0 1,-1 0-1,1 0 1,0 0 0,0 1-1,1-1 1,-1 0-1,1 0 1,0 0 0,0 1-1,0-1 1,1 0 0,0 0-1,-1 0 1,1 0-1,1 0 1,-1 0 0,1 0-1,0 1-37,-1-3 23,7 7 258,0-6-231,-1-1 0,1 1 0,0-1 0,0-1 0,0 1 0,0-2 0,0 1 0,0-1 0,0 0 1,0 0-1,0-1 0,-1 0 0,4-1-50,5-2 69,-1-1 0,0 0 0,0-1 0,0 0 0,-1-1 1,1-1-1,6-5-69,205-140 760,-171 109-279,-49 38-431,0 1 0,0-1 1,0 1-1,1 1 0,-1 0 0,1-1 0,0 2 1,1-1-1,2 0-50,-9 4 11,1 0 0,-1-1 0,0 1 0,0 0 0,0 0 0,1 0 0,-1 1 0,0-1 0,0 0 0,0 0 0,0 1 0,1-1 0,-1 1 0,0-1 0,0 1 0,0-1 0,0 1 0,0 0 0,0-1 0,0 1 0,0 0-1,-1 0 1,1-1 0,0 1 0,0 0 0,-1 0 0,1 0 0,0 1-11,12 22 25,-13-23-14,26 63 236,22 45-81,-47-108-162,0 1 1,-1-1-1,1 1 0,1-1 0,-1 1 1,0-1-1,0 1 0,0-1 1,1 0-1,-1 0 0,1 0 1,-1 0-1,1 0 0,-1 0 0,1 0 1,-1 0-1,1-1 0,0 1 1,0-1-1,-1 1 0,1-1 0,1 1-4,1-1 5,0 0-1,-1-1 1,1 1-1,0-1 0,-1 0 1,1 1-1,-1-2 0,1 1 1,-1 0-1,1-1 1,0 0-5,110-61 152,23-22-152,-120 73 16,0 0-1,-1-1 1,-1-1 0,0-1 0,-1 0 0,11-14-16,-7 7 11,-2 3 7,-1 0 0,-1-2 0,-1 0 0,0 0-1,-2-1 1,0 0 0,-2-2-18,3-3 11,32-66 180,30-94-191,-50 124 54,-4-1 1,-2 0-1,-3-1 0,-3-1 1,3-49-55,-12 34 80,-3 80-79,0 1 1,0 0 0,0-1-1,0 1 1,0 0-1,-1-1 1,1 1 0,0 0-1,0-1 1,0 1-1,0 0 1,0-1-1,0 1 1,-1 0 0,1-1-1,0 1 1,0 0-1,-1 0 1,1-1 0,0 1-1,0 0 1,-1 0-1,1 0 1,0-1-1,-1 1 1,1 0 0,0 0-1,0 0 1,-1 0-1,1-1 1,0 1 0,-1 0-1,1 0 1,-1 0-1,1 0 1,0 0-1,-1 0 1,1 0 0,0 0-1,-1 0 1,1 0-1,0 0 1,-1 0-1,1 1 1,0-1 0,-1 0-1,1 0 1,0 0-1,-1 0 1,1 1 0,0-1-1,-1 0 1,1 0-1,0 0 1,0 1-1,-1-1 1,1 0 0,0 0-1,0 1-1,-9 9 16,0 0 0,0 0 0,1 1 0,1 0 0,0 1 0,1-1 0,-4 11-16,-4 3 8,-24 66 42,-33 128 8,40-108 39,3-7 69,-3 34-166,-2 62 173,31-193-149,1 0 1,1 0-1,-1 0 0,1 0 1,1 1-1,-1-1 0,1 0 0,0 0 1,1 0-1,0 0 0,0 0 1,0 0-1,1-1 0,0 1 1,2 3-25,-3-6 14,8 6 154,-4-8-139,1-1 0,-1 1 0,1-1 0,-1 0 0,1 0 1,-1-1-1,1 0 0,-1 0 0,1 0 0,0-1 0,-1 0 0,0-1 0,1 1 1,-1-1-1,2-1-29,19-6 113,-2-1 1,20-11-114,-34 15-16,21-10 105,0-2 1,-2-1-1,0-2 1,4-5-90,-8 6 22,-1 2 3,-2-2 0,0 0 0,-2-1 0,0-1 0,-2-1 0,3-5-25,-7 9 6,28-35-1098,16-30 1092,-47 68-949,27-42-9371</inkml:trace>
  <inkml:trace contextRef="#ctx0" brushRef="#br0" timeOffset="14401.961">3322 2841 5832,'-1'-2'424,"-1"-5"12,1 6-404,1 0 1,0 0-1,0 0 1,0 0-1,0 0 1,0 0 0,0 0-1,0 0 1,0 0-1,0 0 1,0 0-1,0 0 1,1 0-1,-1 0 1,0 0-1,1 0 1,-1 1-1,1-1 1,-1 0-1,1 0 1,-1 0 0,1 0-1,0 1 1,-1-1-1,1 0 1,0 1-1,-1-1 1,1 0-1,0 1 1,0-1-1,0 1 1,0-1-1,0 1 1,0 0-1,-1-1 1,1 1 0,1 0-33,44-11 721,-35 9-545,64-9 416,-37 6-390,322-35 868,-314 38-1079,0-2 1,0-2-1,0-2 1,20-7 8,-27 5-743,91-20-5857</inkml:trace>
  <inkml:trace contextRef="#ctx0" brushRef="#br0" timeOffset="23483.11">6441 3449 1976,'-3'76'463,"-3"1"-1,-15 64-462,0-19 595,2-50 83,-3 0 0,-28 61-678,39-109 62,-30 53 313,10-25-131,-1-2 0,-3-1 0,-1-2 0,-33 32-244,61-72 41,0-1 1,-1 1-1,0-1 0,0-1 0,0 1 1,0-2-1,-1 1 0,0-1 1,-6 1-42,3 0 28,9-4-12,0 0 0,1 0 1,-1 0-1,0-1 0,0 1 0,0-1 0,0 0 0,0 0 0,0-1 0,0 1 1,0-1-1,0 1 0,0-1 0,1-1 0,-1 1 0,0 0 0,0-1 0,1 0 1,-2-1-17,2 2 18,-6-8 177,-11-28 110,2 0-1,1-1 0,0-7-304,13 34 84,1-1-1,0 1 0,1-1 0,1 0 0,0 1 1,0-1-1,1 0 0,1 0 0,0 1 0,0-1 1,3-8-84,-1-1 26,0-5 144,2 1 1,0 0-1,7-20-170,-6 24 58,-3 13-5,-1 0 0,1 0-1,0 0 1,1 1 0,0 0 0,1-2-53,5-9-1041,6-14-4852</inkml:trace>
  <inkml:trace contextRef="#ctx0" brushRef="#br0" timeOffset="25050.455">5574 3474 4312,'21'4'81,"-1"-1"0,0 0 1,1-1-1,0-1-81,45 4 360,21 9-4,57 0 326,69-6-682,-179-7 3,27 1 99,-1-2-1,1-3 1,25-7-102,-58 7 41,72-7 25,209-24 212,-306 33-266,5 0 21,1 0 0,0 1 0,-1 0 0,1 1 0,0-1 0,-1 1-1,7 2-32,-18-6-12,-1 0 0,1 0 0,0 0 0,-1-1 1,2 0-1,-1 1 0,0-1 0,1 0 0,0 0 0,0-1 12,-4-4-583,-15-21-3437</inkml:trace>
  <inkml:trace contextRef="#ctx0" brushRef="#br0" timeOffset="27365.202">7790 3470 4400,'1'5'40,"2"18"8,-1-6 92,0 0 0,-1 0 0,-1 1 0,-1 11-140,-22 301 513,16-264-603,-3 0-1,-2 0 0,-13 30 91,24-91-3321</inkml:trace>
  <inkml:trace contextRef="#ctx0" brushRef="#br0" timeOffset="27696.355">7622 3052 5208,'21'-6'-22,"0"0"-1,1 1 1,-1 2 0,1 0 0,0 1 0,10 1 22,18 9-11,-42-5 13,-1-1 1,0 1-1,0 0 1,0 1-1,0 0 1,-1 0-1,1 0 0,-1 1 1,0 0-1,-1 0 1,1 0-1,-1 1 1,0 0-1,0 0 1,-1 0-1,1 0 0,-1 1 1,1 3-3,0 3 27,0 2 0,-1-1 0,0 0 0,-1 1 0,-1 0 0,-1-1 0,0 1 0,0 1-27,-1-14 12,0-1 0,0 1 1,0-1-1,0 1 0,0 0 0,-1-1 1,1 1-1,0-1 0,-1 1 1,1-1-1,-1 1 0,0-1 0,1 1 1,-1-1-1,0 0 0,0 1 0,0-1 1,0 0-1,0 0 0,0 0 0,0 0 1,-1 0-1,1 0 0,0 0 1,0 0-1,-1 0 0,1 0 0,-1-1 1,1 1-1,-1-1 0,1 1 0,-1-1 1,1 1-1,-1-1 0,1 0 1,-1 0-1,1 0 0,-1 0 0,0 0 1,1 0-1,-1 0 0,1 0 0,-2-1-12,-5 0 29,0-1 0,0 0 0,0 0 0,0-1 0,0 0 0,1 0-29,4 2 14,1 0 0,0 0 0,0 0 0,0-1 0,0 1-1,0-1 1,0 1 0,1-1 0,-1 0 0,0 1 0,1-1 0,-1 0 0,1 0 0,0 0-1,0 0 1,-1-2-14,-4-6 31,-4-2-10,-17-37 105,-62-164 170,88 212-290,0 0 0,1-1-1,-1 1 1,0 0 0,1-1-1,-1 1 1,1-1 0,-1 1 0,1-1-1,0 1 1,0-1 0,-1 1-1,1-1 1,0 0 0,1 1 0,-1-1-1,0 1 1,0-1 0,1 1 0,-1-1-1,1 1 1,-1-1 0,1 1-1,-1 0 1,1-1 0,0 1 0,0-1-6,1 1 4,0 0 1,0 0-1,0 1 1,0-1 0,-1 1-1,1-1 1,0 1 0,0 0-1,0 0 1,0 0-1,0 0 1,0 0 0,0 0-1,0 0 1,0 1 0,0-1-1,0 1 1,0 0-5,12 3 19,0 1 0,0 0-1,-1 1 1,0 1 0,2 1-19,52 41-793,4 4-3227</inkml:trace>
  <inkml:trace contextRef="#ctx0" brushRef="#br0" timeOffset="28118.422">9120 3237 3320,'0'2'4,"0"-1"1,0 1-1,0-1 0,-1 1 0,1-1 1,0 1-1,-1-1 0,1 1 1,-1-1-1,0 1 0,1-1 1,-1 0-1,0 1 0,0-1 1,0 0-1,0 0 0,0 0 1,0 1-1,0-1 0,0 0 1,0 0-1,0-1 0,-1 1 0,1 0 1,-2 0-5,-46 15 14,18-9 8,-279 86 175,160-46-6,146-46-159,0 0 1,-1 0 0,1 0-1,0 1 1,1 0-1,-1 0 1,0 0-1,0 0 1,1 0-1,0 1 1,-1 0-1,1 0 1,0-1 0,0 2-1,0-1 1,1 0-1,-3 4-32,5-6 20,0-1 0,0 1-1,0 0 1,0 0 0,0 0 0,0 0-1,0 0 1,0 0 0,1 0 0,-1 0-1,0-1 1,1 1 0,-1 0 0,0 0-1,1 0 1,-1-1 0,1 1 0,-1 0-1,1 0 1,-1-1 0,1 1 0,0 0-1,-1-1 1,1 1 0,0-1 0,0 1-1,-1-1 1,1 1 0,0-1-20,0 1 41,16 9 90,-1-1 1,1-1 0,0 0 0,1-2-1,0 0 1,0-1 0,0 0 0,17 1-132,24 8 265,-36-9-223,-13-3 1,-1 0-1,0 1 0,-1 0 0,1 1 0,0 0 0,2 2-42,94 55 273,-90-46-139,-12-11-121,-1 1 0,1-1 0,-1 1 0,0 0 0,0 0-1,-1 0 1,1 0 0,-1 0 0,0 0 0,-1 0 0,1 0 0,-1 1 0,0-1 0,-1 5-13,-6 5 107,-4-5-70,0 0 1,0 0 0,-1-1 0,-1 0-1,0-1 1,0 0 0,-9 3-38,-10 4 61,-1-2 0,-13 3-61,32-12 24,-1 0 0,1-1 0,-1-1-1,0-1 1,0 0 0,0 0 0,0-2-1,1 0 1,-2-1-24,-2 1 20,-10-4 80,-1-6-374,0-1 0,2-1 0,-22-14 274,-18-14-4706</inkml:trace>
  <inkml:trace contextRef="#ctx0" brushRef="#br0" timeOffset="28936.692">10606 2642 4576,'6'-1'34,"1"1"-1,-1 1 1,0-1 0,0 1 0,1 0 0,-1 0-1,0 1 1,0 0 0,0 0 0,4 2-34,-7-2 20,0 0 0,-1 0 0,1 1-1,-1-1 1,1 0 0,-1 1 0,0 0 0,0-1 0,0 1 0,0 0 0,-1 0 0,1 0 0,-1 0 0,0 0-1,0 1 1,0-1 0,0 0 0,0 1 0,-1-1 0,1 0 0,-1 1 0,0 0-20,1 119 446,-12 103-446,11-225-1,-5 50 68,-80 407 115,51-305-166,18-90 19,-120 332 63,100-295-69,-17 57-13,34-97 24,7-20-20,-72 214 56,-1-46 166,84-204-147,-3-5 4,1-1-74,0 1 0,0-1 0,0 0-1,0 0 1,0 0 0,1 0 0,-1 0 0,1-1 0,0 1 0,0-1 0,0 1 0,0-1 0,0 0 0,0 0 0,1 0 0,-1 0 0,1 0-1,0 0 1,0-1 0,0 1 0,0-3-25,-15-77 213,13 65-221,2 12 32,-10-48 116,2-1 1,3 0-1,1-28-140,-2-268 363,7 313-348,-1 20 2,2 0 0,0 0 0,1 0 1,3-15-18,45-193 68,-34 180-47,23-38 14,27-38-35,-40 90 21,15-4-4,2 2-1,26-15-16,-35 33 14,50-10-1,-67 23-12,-1 1 0,1 0 0,-1 1 0,16 2-1,58 11 5,-5 14-3,-50-11-3,-1 2 1,-1 2-1,8 7 1,-32-19 0,0-1-1,0 1 1,-1 1-1,0 0 0,0 0 1,-1 0-1,0 1 0,0 0 1,-1 0-1,0 1 0,-1 0 1,4 10 0,-4-9-2,4 15-10,-4 7 5,-1 1-1,-1 32 8,-8-41-25,-6-5 17,0 0 0,-1 0 0,-1-1 0,-11 11 8,3-13-33,2-6 24,-1-1 1,0 0-1,-1-2 0,0-1 1,0 0-1,-1-2 1,0 0-1,0-2 0,-4 0 9,5-1-2,15-1 1,0-1-1,0 0 1,0 0-1,0-1 1,-1 1-1,1-1 1,0 0-1,1-1 1,-1 0-1,-5-2 2,-8-1-82,0-2-1,0 0 1,1-1-1,0-1 1,0-1-1,1-1 1,0 0 0,1-1-1,0-1 1,1 0-1,1-1 1,-13-15 82,-10-19-4860</inkml:trace>
  <inkml:trace contextRef="#ctx0" brushRef="#br0" timeOffset="29298.476">11190 3281 7800,'138'174'74,"-125"-157"-64,-10-12 6,1 0 1,-1 0-1,0 0 1,0 0-1,0 1 1,-1-1-1,1 1 1,-2 0 0,1-1-1,0 2-16,9 40 165,-2 0-1,-1 1 1,-3 0 0,-2 17-165,-2-40 39,-5 49 246,3-65-168,-5 45-19,5-51-58,0 1-1,0 0 0,0-1 0,0 1 0,0-1 0,-1 0 1,1 1-1,-1-1 0,0 0 0,0 0 0,-1 0 0,1 0 1,0-1-1,-3 2-39,5-3 7,0-1 0,0 0 0,-1 0 0,1 1 0,0-1 0,-1 0 0,1 0 0,0 0 0,-1 0 0,1 0 0,0 0 0,-1 0 0,1 1 0,0-1 0,-1 0 0,1 0 0,0 0 1,-1 0-1,1 0 0,0 0 0,-1-1 0,1 1 0,0 0 0,-1 0 0,1 0 0,0 0 0,-1 0 0,1 0 0,0-1 0,0 1 0,-1 0 0,1 0 0,0 0 0,-1-1 0,1 1 0,0 0 0,0 0 0,0-1 1,-1 1-1,1 0 0,0-1 0,0 1 0,0 0 0,-1-1-7,-5-21 113,3-14-70,1 8 27,2-1-1,1 0 1,2 0 0,1 1-1,6-26-69,-9 51 7,15-68 96,3 1-1,3 1 1,10-18-103,17-21 35,-26 64 45,9-8-25,3 0 0,15-14-55,-29 47 74,-16 16-68,0 0 1,0 0-1,1 1 1,-1 0-1,0 0 1,1 0-1,0 0 1,-1 1-1,1 0 1,0 1-1,-1-1 1,1 1-1,0 0 1,0 0-1,3 1-6,8 9 48,0 8-370,-1 1 1,-1 1-1,-1 0 0,9 17 322,22 40-6746</inkml:trace>
  <inkml:trace contextRef="#ctx0" brushRef="#br0" timeOffset="29633.527">12283 3216 6904,'-13'22'183,"1"0"0,1 0-1,1 2 1,1-1 0,1 1 0,1 3-183,0-6 87,1-3 7,1 1-1,0 0 1,1 1 0,1 6-94,2-17 25,1-1 0,0 1-1,1 0 1,0-1 0,0 1 0,1-1 0,0 0 0,0 1 0,1-1-1,0 0 1,1-1 0,1 4-25,0-4 9,-1 1 0,1-2 0,1 1 0,-1 0 0,1-1 0,0 0-1,1-1 1,-1 1 0,1-1 0,0 0 0,1-1 0,-1 0 0,1 0 0,0 0 0,0-1 0,5 1-9,5-3 41,-7-3-30,0-1-1,0 0 1,0-1 0,-1-1-1,1 1 1,-1-2 0,0 1-1,0-1 1,-1-1 0,0 0-1,0 0 1,6-7-11,-9 8 9,0 1 0,0-1 0,-1-1 0,0 1 0,0-1 0,-1 0 0,1 0 0,-2 0 0,1-1 0,-1 1 0,0-1 0,0 0 0,-1 0 0,0 0 0,-1 0 0,0 0 0,0 0 0,0-1 0,-1 1 0,-1 0 0,1 0 0,-1 0 0,-1-1 0,1 1 0,-1 0 0,-1 1 0,-1-5-9,-26-58 28,13 42 52,-5 3-43,-1 2 1,-1 0 0,-23-16-38,21 26 88,2 7-54,-1 1-1,0 1 1,0 1 0,-4 2-34,5 5 121,0 7-61,1 2-1,0 0 1,-9 7-60,27-15 18,0-1 1,0 1-1,0 0 1,1 0-1,0 0 1,0 1-1,0-1 1,1 1-1,0 0 1,0 0-1,0 0 1,1 1-1,0-1 1,0 1-1,1-1 1,0 1-1,0 1-18,-1-1 20,3 11 114,1-13-203,-1 0 1,2-1-1,-1 1 1,0-1-1,1 0 1,0 1-1,0-1 1,0 0-1,0-1 1,1 1-1,-1-1 1,1 1-1,0-1 1,0 0-1,1-1 1,1 2 68,36 21-6280</inkml:trace>
  <inkml:trace contextRef="#ctx0" brushRef="#br0" timeOffset="30151.517">12946 2631 6728,'25'-80'17,"-23"77"-10,0 2 1,-1 1-7,-1 0-1,0-1 1,1 1 0,-1 0-1,0 0 1,1 0 0,-1-1-1,0 1 1,1 0-1,-1 0 1,0 0 0,1 0-1,-1 0 1,0-1 0,1 1-1,-1 0 1,1 0-1,-1 0 1,0 0 0,1 0-1,-1 0 1,1 0 0,-1 0-1,0 1 1,1-1-1,-1 0 1,0 0 0,1 0-1,-1 0 1,0 0 0,1 1-1,-1-1 1,0 0-1,1 0 1,-1 1 0,0-1-1,1 0 1,-1 0 0,0 1-1,0-1 0,2 8 5,-1-1 1,-1 1-1,1 0 0,-1 0 0,-1 0 0,0 5-5,-2 29 33,-19 375 135,17-363-121,1-19-26,-4 36 7,-3 0 0,-3-1 0,-4 2-28,-58 203 63,59-217-22,6-21-20,-11 34 16,-2-1 1,-29 54-38,-121 228 141,172-348-135,0 1 0,0-1 0,-1 1 0,1-1 0,-1 0 0,0 0 0,0 0 0,0 0 0,0 0 0,-1-1 0,1 0 0,-1 1 0,-3 0-6,7-3 1,-4 1 26,4-2 7,-1-9-10,0-1-1,1 1 1,0-1-1,0 1 1,1-1-1,0 1 1,1-1-1,0 1 1,0 0-1,2-2-23,0-4 17,15-65 237,23-57-254,11-33 52,-24 57-32,2-20-16,-27 116-4,29-122-30,11-15 30,-12 69-8,-16 52-18,1 8 16,1 1 0,2 1 1,0 0-1,4-1 10,-23 23-2,0 0 0,1 0-1,-1 0 1,1 0 0,-1 0-1,0 0 1,1 0 0,0 0 0,-1 0-1,1 1 1,-1-1 0,1 1-1,0-1 1,0 1 2,20-4-8,-1 2 0,1 0 0,0 2 0,-1 0 0,10 2 8,0 7-32,-16-2 22,8 2 2,-1 2 0,-1 0 1,0 2-1,0 0 0,-2 1 1,1 2-1,4 5 8,9 11-14,-2 1 0,-1 2 0,-2 0 1,-1 2-1,10 21 14,-11 7-8,-22-40-11,-6-3 13,0 0 0,-2 0 0,-1 0 0,-4 12 6,-4-11-33,-7-4 22,-1 0 0,0-1 1,-1-1-1,-4 1 11,-2-6-12,-37 5 1,-31 3 11,64-19-6,17-2 3,3 1 2,0-1 0,0-1 0,0 0 0,0 0 0,0-1-1,1-1 1,-1 0 0,1 0 0,0-1 0,0-1 0,1 0 0,-4-2 1,-7-8-298,0-2 1,2 0 0,-15-16 297,-8-17-4420</inkml:trace>
  <inkml:trace contextRef="#ctx0" brushRef="#br0" timeOffset="30480.82">13487 3248 6104,'12'75'81,"-4"-33"77,2-1 1,2-1-1,11 24-158,-16-45 30,-5-13-4,0-1-1,0 0 1,1 0 0,-1 0-1,1 0 1,0-1 0,1 1-1,-1-1 1,2 2-26,6 7 66,1 0 1,0 0-1,1-2 0,0 1 0,1-2 1,0 0-1,0 0 0,1-1 1,0-1-1,9 3-66,40 4 78,-59-14-49,0 0 0,0 0 0,0 0-1,0-1 1,0 1 0,0-1-1,0-1 1,0 1 0,0-1 0,0 1-1,0-2 1,4 0-29,9-3 49,-5 2 13,1-1 0,0-1 0,-1 0 0,0 0 0,0-2 0,-1 1 0,1-2 0,-1 0 0,-1 0 0,3-3-62,-6-2 221,15-98 90,-23 80-111,-7-2-108,-1 0 1,-2 0-1,-13-29-92,4 32 188,-23-20 75,-36-29-263,51 60 160,3 9-106,-1 1 0,0 1 0,0 2 0,-12-2-54,36 8 9,-1-1 0,0 1 1,0 0-1,1 0 0,-1 0 1,0 0-1,1 0 0,-1 0 1,0 1-1,0-1 0,1 1 1,-1-1-1,-1 1-9,-13 6 28,0 1 1,1 0-1,0 1 1,0 0-1,1 2 1,-3 2-29,0 8 101,5-2-66,2 1 1,0 0-1,1 1 0,1 0 0,2 0 1,0 1-1,1-1 0,0 1 0,2 1-35,2-6 13,1-12-9,-1-1 1,1 1-1,1-1 0,-1 1 1,0-1-1,1 1 1,0-1-1,0 1 0,1-1 1,-1 0-1,1 1 1,0 0-5,6 13-323,1-1 1,1 0 0,0-1-1,6 6 323,17 25-6686</inkml:trace>
  <inkml:trace contextRef="#ctx0" brushRef="#br0" timeOffset="30832.876">14187 2964 7264,'3'-2'23,"-1"-1"0,2 1-1,-1 0 1,0 1 0,0-1 0,0 0 0,1 1 0,-1 0 0,1 0 0,-1 0-1,1 0 1,0 0 0,-1 1 0,1 0 0,0-1 0,-1 1 0,1 1 0,0-1-1,2 1-22,1 7 254,6 30-87,-1 1 1,-3 0 0,-1 1-1,-2 0 1,-1 0-168,1 4-8,5 24 177,14 111-31,7 88-18,-26-239-115,1 30 38,-7-49-35,0-1-1,0 0 1,-1 1 0,0-1-1,0 0 1,-1 1-1,-1 1-7,3-9 2,0-1 0,-1 1 0,1 0 0,0-1 0,-1 1 1,1-1-1,0 1 0,-1-1 0,1 1 0,-1-1 0,1 1 0,-1-1 0,1 0 0,-1 1 0,1-1 0,-1 0 0,1 1 0,-1-1 0,0 0 0,1 0 0,-1 1 0,1-1 0,-1 0 0,0 0 0,1 0 0,-1 0 0,0 0 0,1 0 0,-1 0 0,0 0 0,1 0 0,-1 0 0,0 0 0,1-1 0,-1 1 0,1 0 0,-1 0 0,0-1 0,1 1 0,-1 0 0,1-1 0,-1 1 0,1 0 0,-1-1 0,1 1 0,-1-1 0,1 1 0,-1-1 0,1 1 1,0-1-1,-1 1 0,1-1 0,0 1 0,-1-1 0,1 0 0,0 1 0,0-1 0,0 0 0,-1 1 0,1-1-2,-10-117 81,9 97-62,1 0 1,1 1-1,1-1 0,1 0 0,0 1 0,2 0 1,6-18-20,-3 12 6,-4 15 3,0-1-1,1 1 0,0 0 0,1 1 0,0-1 1,4-4-9,27-40 60,37-40-60,-48 73 61,-3 10-39,1 0 1,0 1-1,1 2 0,7-2-22,-30 10 4,-1 1-1,0-1 0,1 1 1,-1 0-1,0 0 0,1 0 1,-1-1-1,1 1 0,-1 1 1,0-1-1,1 0 0,-1 0 1,0 0-1,1 1 0,-1-1 1,1 1-4,12 4 11,0 1 0,0 0 1,-1 1-1,1 1 0,-2 0 1,6 5-12,-15-11 2,0 0 1,0 0 0,-1 0 0,1 1-1,-1 0 1,1-1 0,-1 1-1,0 0 1,0 0 0,0 0 0,-1 0-1,1 0 1,-1 1 0,1-1-1,-1 3-2,3 6 6,9 33-1182,-4 1-4730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21:39.769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413 98 5472,'5'-2'88,"-3"0"-59,0 1 0,1 0 0,-1-1-1,1 1 1,0 0 0,-1 1 0,1-1 0,0 0 0,-1 1 0,1-1 0,0 1 0,0 0 0,-1 0-1,3 0-28,-3 1 25,-1 0-1,0-1 0,0 1 1,1 0-1,-1 0 0,0 0 0,0 0 1,0 0-1,0 0 0,0 0 0,0 0 1,0 0-1,-1 1 0,1-1 0,0 0 1,0 1-1,-1-1 0,1 0 0,-1 1 1,0-1-1,1 1 0,-1-1 1,0 1-1,0-1 0,0 1 0,0-1 1,0 0-1,0 1 0,0-1 0,0 1 1,-1-1-1,1 1 0,-1 0-24,-7 210 382,6-70-329,-5-46-31,-4-1 1,-5 8-23,-10 7 4,-1 11 1,-1 14-3,3-5-2,0-18 0,6-14 0,10-16 1,7-59 2,1-13-1,0 0 1,0 0-1,1 0 0,1-1 0,-1 1 0,2 0 0,-1 0 1,1-1-1,3 10-2,-4-17 1,-1 0 1,1 0 0,-1 0 0,1-1-1,0 1 1,0 0 0,0 0-1,0 0 1,0-1 0,0 1-1,0 0 1,1-1 0,-1 1 0,0-1-1,1 1 1,-1-1 0,1 0-1,0 0 1,-1 0 0,1 0-1,0 0 1,0 0 0,0 0 0,0-1-1,0 1 1,0 0 0,0-1-1,0 0 1,0 1 0,0-1-1,0 0 1,0 0 0,0 0-1,0 0 1,0-1 0,0 1 0,0-1-1,0 1 1,0-1 0,0 1-1,-1-1 1,1 0 0,0 0-1,0 0-1,57-34 62,23-11-25,107-66-677,-138 78-3773</inkml:trace>
  <inkml:trace contextRef="#ctx0" brushRef="#br0" timeOffset="349.292">18 979 6104,'-7'-7'0,"6"7"0,1 0 0,-1-1 0,1 1 0,-1 0 0,0-1 0,1 1 0,-1-1 0,1 1 0,-1-1 0,1 1 0,-1-1 0,1 1 0,-1-1 0,1 0 0,0 1 0,-1-1 0,1 0 0,0 1 0,-1-1 0,1 0 0,0 1 0,0-1 0,0 0 0,0 0 0,0 1 0,0-1 0,0 0 0,0 0 0,0 1 0,0-1 0,0 0 0,0 1 0,0-1 0,1 0 0,-1 0 0,0 1 0,1-1 0,-1 0 0,0 1 0,1-1 0,-1 1 0,1-1 0,-1 0 0,1 1 0,-1-1 0,1 1 0,-1-1 0,1 1 0,3-4 1,-1 1 0,1 0 1,0 0-1,-1 0 0,1 0 1,1 1-1,-1-1 0,0 1 1,0 0-1,1 1 0,-1-1 0,1 1 1,0 0-1,-1 0 0,1 0 1,0 1-1,0-1 0,1 1-1,15 0 14,-1 0-1,0 2 0,10 2-13,-11-2 9,169 21 151,8 6-87,-154-22-44,1-2-1,0-2 1,-1-2-1,26-3-28,-59 1 3,30-1-10,-1-2 0,0-1 0,11-5 7,3 0-651,43-7-3075</inkml:trace>
  <inkml:trace contextRef="#ctx0" brushRef="#br0" timeOffset="680.601">1259 749 4216,'4'63'72,"3"-1"-1,3 1 1,16 56-72,-10-51 49,36 180 223,-47-226-295,4 14-39,-1 0 1,-2 0-1,-2 1 1,-1 4 61,-4-25-2747</inkml:trace>
  <inkml:trace contextRef="#ctx0" brushRef="#br0" timeOffset="1019.531">1425 320 7448,'11'11'3,"0"1"1,-1 0 0,-1 0-1,5 10-3,5 22 2,-16-32 5,-2 0-1,1-1 1,-1 1 0,-1 0 0,0 0-1,0 0 1,-2 0 0,1 0 0,-1 0-1,-1-1 1,0 1 0,-1-1 0,0 0-1,-1 1-6,1-3 24,0-1 0,-1 0-1,0 0 1,0 0 0,-1-1-1,1 0 1,-2 0 0,1 0-1,-1 0 1,0-1 0,0-1-1,-1 1 1,0-1 0,0 0-1,0-1 1,0 0-1,-1 0 1,0-1 0,-3 1-24,8-2 14,0-1 0,0 0 0,0 0 0,0 0 1,0-1-1,0 1 0,0-1 0,-1 0 0,1 0 1,0-1-1,0 1 0,0-1 0,-1 0 0,1 0 0,0 0 1,0-1-1,1 1 0,-1-1 0,0 0-14,3-1 21,0 1-1,0-1 1,0 0-1,0 1 1,1-1 0,-1 0-1,1 0 1,0 1-1,0-1 1,0 0 0,0 0-1,1 0 1,-1 1-1,1-1 1,-1 0 0,1 1-1,0-1 1,0-1-21,30-84 149,-28 81-135,0 1 1,0-1-1,1 1 0,0 0 0,0 0 1,1 0-1,-1 0 0,1 1 0,1 0 0,-1 0 1,1 0-1,-1 1 0,1-1 0,1 2 1,-1-1-1,0 1 0,5-2-14,-8 3 7,17-3 67,33 6-1,-41 2-69,0 0-1,-1 1 1,1 0 0,9 5-4,107 60-370,-108-58-332,57 33-4658</inkml:trace>
  <inkml:trace contextRef="#ctx0" brushRef="#br0" timeOffset="1366.197">2269 562 5384,'-2'138'980,"-8"10"-980,0-29 317,6 63-17,3-172-262,1 0-1,0 0 0,1 0 1,0 0-1,0 0 0,1-1 1,3 9-38,1 5 38,12 37 22,-17-56-44,1-1-1,-1 0 1,1 1-1,0-1 1,-1 0-1,2 0 1,-1 0-1,0 0 1,1-1-1,-1 1 1,1 0-1,0-1 1,0 0-1,0 0 1,0 0-1,0 0 1,0 0-1,0 0 1,1-1-1,-1 0 0,1 1 1,-1-1-1,4 0-15,-7-1 1,2 0 11,0 1 0,0-1 0,0 0 0,0 0 0,0 0-1,0-1 1,0 1 0,0 0 0,0-1 0,0 1 0,0-1 0,-1 0-1,1 1 1,0-1 0,0 0 0,-1 0 0,1 0 0,0 0-1,-1-1 1,2 0-12,4-3 30,5-1-8,-8 4-7,1-1-1,-1 0 0,0 0 0,0 0 0,0 0 0,-1 0 0,1-1 0,-1 0 0,0 1 0,2-4-14,23-28 87,-2 0 0,-1-2 0,-2-1 0,9-24-87,-22 43 15,-7 14-8,-1 1 0,0-1 0,0 0 0,0 0 1,0 0-1,-1 0 0,0 0 0,0 0 0,0 0 0,-1-1 0,0-2-7,1-10 18,-1 1 0,-1-1 0,-1 0 1,-1 1-1,0-1 0,-1 1 0,-1 0 0,0 0 0,-2 1 0,-6-14-18,-22-21 16,17 34 19,1 6-19,0 0-1,-1 2 1,0 0 0,-1 0 0,0 2-1,0 1 1,0 0 0,-1 1-1,-7 0-15,8 2 8,14 2-2,-1 0 0,1 1 0,0-1-1,-1 1 1,1 0 0,0 1 0,-1-1-1,1 1 1,0 0 0,-4 2-6,-5 0 14,2 1 1,-1 0-1,0 1 0,1 0 1,0 1-1,0 1 1,0 0-1,1 0 1,0 1-1,1 1 0,-7 5-14,-8 22 12,20-20 3,10 26 4,-3-35-19,1-1 1,0 1 0,0-1 0,0 0 0,1 0-1,0 0 1,4 4-1,-4-5-59,0 0 0,1-1-1,-1 0 1,1 0 0,0-1 0,0 1-1,1-1 1,-1 0 0,1 0-1,-1-1 1,1 0 0,0 0 0,0 0-1,0-1 1,0 1 0,0-1 0,0-1-1,6 1 60,48 4-5366</inkml:trace>
  <inkml:trace contextRef="#ctx0" brushRef="#br0" timeOffset="1699.018">2992 717 6904,'0'42'-28,"-2"-1"1,-1 1 0,-3 0-1,-2 3 28,-7 42-17,5-26 11,-2 4 186,3 1 1,2 22-181,8-77 220,4 3 53,-5-14-268,0 0 0,0 0 0,0 0 0,0 0 0,0-1 0,0 1 0,0 0 0,0 0-1,0 0 1,0 0 0,0 0 0,0 0 0,1 0 0,-1 0 0,0-1 0,0 1 0,0 0 0,0 0 0,0 0 0,0 0 0,0 0 0,0 0 0,0 0-1,1 0 1,-1 0 0,0 0 0,0 0 0,0 0 0,0 0 0,0 0 0,0 0 0,0 0 0,1 0 0,-1 0 0,0 0 0,0 0 0,0 0-1,0 0 1,0 0 0,0 0 0,0 0 0,1 0 0,-1 0 0,0 0 0,0 0 0,0 0 0,0 0 0,0 0 0,0 0 0,0 0 0,0 0 0,1 0-1,-1 0 1,0 1 0,0-1 0,0 0 0,0 0 0,0 0 0,0 0 0,0 0 0,0 0 0,0 0 0,0 1-5,7-9 59,0 1 0,-1-1 1,0 0-1,0-1 0,-1 1 1,0-1-1,-1 0 0,0 0 1,0-1-1,0-4-59,105-247 725,-99 236-692,21-35 176,-21 45-177,11-19 102,1 0 0,6-4-134,-22 30 23,0 1 1,1-1 0,0 1 0,0 0-1,0 1 1,1 0 0,0 0 0,1 1 0,-1 0-1,1 0 1,9-3-24,-17 8 6,0-1-1,1 1 1,-1 0 0,0 0 0,1 0-1,-1 0 1,0 0 0,1 0-1,-1 1 1,1-1 0,-1 0-1,0 1 1,0-1 0,1 1 0,-1-1-1,0 1 1,0 0 0,1-1-1,-1 1 1,0 0 0,0 0-1,0 0 1,0 0 0,0 0 0,0 0-1,-1 0 1,1 0 0,0 0-1,0 1-5,1 0 15,2 6 0,-1-1-1,1 1 1,-1 0-1,0 0 1,-1 0-1,0 0 1,0 0-1,-1 0 1,0 1-1,-1 0-14,5 77 68,-9 17 45,2-61-94,1-1 0,3 9-19,4 28 25,4-2-18,-8-62-115,-1-8-34,0 1 0,0-1 0,1 0 0,0 0 0,0 0 0,1 0 0,0 0 0,0 1 142,6 11-6253</inkml:trace>
  <inkml:trace contextRef="#ctx0" brushRef="#br0" timeOffset="2182.227">4115 815 5112,'0'2'48,"3"5"9,-3-5 38,0-2 13,0 0 17,0 0 2,0 0-31,0 0-12,0 0-15,-4-2-10,-15-5-11,0 2 1,-1 0-1,0 1 0,1 0 1,-1 2-1,0 1 1,-1 0-1,1 1 0,0 2 1,-1 0-49,10-1 46,0 0 0,0 1 0,0 1 1,1-1-1,-1 2 0,1 0 0,0 0 0,0 1 1,0 0-1,-1 1-46,3-2 34,-7 10 207,0 9-129,1 1-1,1 1 1,1 0-112,6-1 201,2 11-68,2 0 0,2 0-1,1 0 1,2 0 0,6 27-133,9-2 67,-7-41 74,-9-15-101,1-1-28,-1 1 1,1-1-1,-1 0 1,1 1-1,0-1 1,1-1-1,-1 1 1,0 0 0,1-1-1,0 0 1,-1 0-1,1 0 1,0 0-1,0 0 1,0-1-1,0 0 1,0 0-1,0 0 1,1 0-1,-1-1 1,0 1 0,0-1-1,2 0-12,12-4 46,-1-2-1,0 1 1,0-2 0,3-2-46,-2-5 120,0-6-54,0-1-1,-1-1 1,-1-1 0,-1 0 0,8-18-66,-10 19 30,23-41 199,-3-1 1,-3-1 0,13-47-230,-38 97 35,2-8 49,1 0 0,0 1 0,2 0 1,8-15-85,-16 37 5,-1-1-1,1 1 1,-1 0 0,0-1 0,1 1 0,-1 0 0,1 0 0,-1 0-1,1 0 1,-1 0 0,1 0 0,-1 1 0,1-1 0,-1 0 0,0 1 0,1-1-1,-1 1 1,1-1 0,-1 1 0,0 0 0,0 0 0,1-1 0,-1 1-1,0 0 1,1 1-5,-2-2 5,10 6 6,-4-2-2,0-1-1,-1 1 1,0 1-1,0-1 1,0 1-1,-1 0 1,1 0-1,0 2-8,158 183 173,-145-164-165,-12-18 1,0 0 0,0 0 1,1-1-1,-1 1 1,2-1-1,-1-1 1,1 1-10,22 16 36,0-2 1,29 15-37,-35-28 47,-16-7-32,-1 0-10,0 1 1,0-2 0,0 1-1,0-1 1,1 0 0,-1-1 0,0 0-1,0 0 1,0 0 0,0-1-1,0 0 1,-1 0 0,1-1 0,0 0-1,-1 0 1,0 0 0,2-2-6,17-16 39,-1 0 1,-1-2 0,-1-1-1,19-25-39,-25 31 8,-12 14-2,0 0-1,0-1 1,-1 0 0,1 0 0,-1 0-1,0 0 1,0 0 0,-1-1 0,1 0 0,-1 0-6,14-38 34,-3 0 1,6-32-35,-14 36 67,-4 23-45,1-17 1,-1 1 0,-2-1 0,-2 1 1,0-1-1,-2 1 0,-4-7-23,-15-52 101,-9-9-101,31 92 15,-1 1 0,0-1 0,-1 1 0,0 0 0,0 1-1,-1-1 1,0 1 0,0-1 0,-2 0-15,-9-12 20,3 1-6,10 14-3,-1-1-1,1 1 1,-2 0-1,1 1 1,0-1-1,-1 1 1,0 0 0,0 0-1,0 0 1,-3-1-11,-1-1 16,0 0 0,0 1 0,-1 0 0,0 1 1,0 0-1,0 0 0,-1 1-16,10 3 3,-1 0 1,1 0-1,0 0 1,-1 0-1,1 1 1,-1-1-1,1 0 1,0 1-1,-1-1 1,1 1-1,0 0 1,-1-1-1,1 1 1,0 0-1,0 0 1,0-1-1,0 1 1,0 0-1,0 0 1,0 0-1,0 1 1,0-1-1,0 0 0,0 0 1,1 0-1,-1 1-3,-2 2 10,-1 2-4,-1 1 0,2 1 0,-1-1 1,0 0-1,1 1 0,1 0 0,-1 0 0,1 0 0,1 0 1,-1 0-1,1 6-6,0 10 8,0 1 0,3 20-8,0-21 1,2 18 13,50 196 3,-37-186-10,99 205 2,-89-210-2,48 67-1,-42-66-4,31 34-2,-46-63 0,0 0 0,1-1 0,1-1 0,14 9 0,-20-17 0,-1-1 0,2 0 0,-1-1 1,1 0-1,0-1 0,15 3 0,-20-6 7,0-1 0,-1-1 1,1 0-1,0 0 0,0-1 1,0 0-1,0 0 0,0-1 0,0-1 1,2 0-8,5-3-313,0-1 1,0 0-1,-1-1 1,1-1 0,1-2 312,79-41-7480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21:42.883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0 16 5112,'0'0'169,"0"0"49,0 0 171,5-3-29,-1 1-319,-1 0 1,1 1 0,-1-1 0,1 1-1,0 0 1,-1 0 0,1 0-1,0 1 1,0-1 0,0 1-1,-1 0 1,1 0 0,0 0-1,0 0 1,0 1 0,0 0-1,0 0 1,-1 0 0,1 0-1,0 0 1,-1 1 0,1 0-1,0 0-41,14 7 54,79 37 272,74 23-326,-138-56 10,-17-7-3,1-1 1,0 0-1,0-1 0,11 1-7,80 14 25,35-6-19,-82-12-299,0-4 1,0-2-1,44-10 293,33-8-4386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21:44.769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0 822 5472,'13'4'-2,"-8"-3"1,0 0 1,-1 0 0,1 0-1,0-1 1,0 1 0,-1-1-1,1-1 1,0 1-1,0 0 1,0-1 0,-1 0-1,3-1 1,107-21 185,99-34-185,-182 49 12,-16 3 25,0 1 0,1-2-1,-2 0 1,5-3-37,34-15 173,-2-3-1,-1-2 0,41-32-172,-73 48 30,-14 10-13,0 0 1,0 0 0,0-1-1,-1 0 1,1 1 0,-1-1-1,1 0 1,-2-1 0,1 1-1,0-1 1,-1 1 0,1-1-18,5-14 61,0 0 0,-1 0 1,-2 0-1,2-7-61,-8 5 188,-5 2-124,-1-1 1,-1 1-1,-1 0 0,-10-15-64,0 13 134,4 11-108,-1 1 0,0 0 1,0 1-1,-1 1 0,0 1 0,0 0 1,-1 1-27,-12 3 121,-15 8-36,-1 3 1,-9 4-86,28-2 101,-90 70 47,109-74-129,1 0 0,0 0 0,0 0 0,1 1 0,0 0 0,0 0 0,1 1 0,0 0 0,1 0 0,-1 0 0,2 0 0,-1 1 0,0 5-19,1-5 17,-1 15 91,5-1-68,2 0-1,1 0 1,1 0 0,2 4-40,5-5 121,8-1-69,1 0 0,1 0-1,1-2 1,1-1 0,0-1 0,1-1 0,11 4-52,66 28 108,-66-33-54,-1 2 1,9 8-55,-29-17 14,-1 1-1,-1 0 1,1 1 0,-1 0 0,-1 1-1,0 1 1,2 4-14,-10-4 27,-5-6-23,-1 0 0,-1 0-1,1 0 1,-1 0 0,0-1 0,-1 1 0,1-1 0,-1 0 0,0 0 0,-1 0 0,0-1-1,0 1 1,0-1 0,0 0 0,-1 0 0,-1 0-4,-16 13 8,-1-1-1,-1-1 0,-1-1-7,22-13 0,-29 13 21,-27-1-4,-2-2 1,-13-2-18,33-11 21,-3-8-295,1-2-1,1-2 1,0-2 0,-3-3 274,-68-33-5640</inkml:trace>
  <inkml:trace contextRef="#ctx0" brushRef="#br0" timeOffset="366.256">1700 95 9864,'4'-12'17,"0"0"-1,0 0 1,1 1 0,1 0 0,-1 0 0,7-9-17,-11 20 4,1-1-1,-1 0 1,0 1-1,1-1 1,-1 1-1,0-1 1,1 1-1,-1-1 1,1 1-1,-1 0 1,1 0-1,-1 0 1,0 0-1,1 0 1,-1 0-1,1 0 1,-1 0-1,1 1 1,-1-1-1,0 0 1,1 1-1,-1-1 1,0 1-1,1 0 1,-1-1-1,0 1 1,0 0-1,1 0 1,-1 0-1,0 0 1,0 0-1,0 0 1,0 0-1,0 0 1,0 1-4,9 16-49,-1 1 0,-1 1 1,-1-1-1,0 2 0,-2-1 1,0 0-1,-1 1 0,-1 7 49,2-3-686,7 37-5294</inkml:trace>
  <inkml:trace contextRef="#ctx0" brushRef="#br0" timeOffset="703.484">1700 812 8160,'-1'6'41,"0"-1"0,-1 1 0,0 0 0,0-1 0,0 1 0,-1-1 0,0 0 0,0 0 1,-4 4-42,-14 31 447,21-38-435,-1 0 0,1-1 0,0 1 0,-1 0 0,1 0 0,0 0 0,0 0 0,0 0 0,0 0 0,1 0 0,-1 0 0,1-1 0,-1 1 0,1 0 0,-1 0 0,1 0 0,0-1 0,0 1 0,0 0 0,1 1-12,1-1 15,0 1 0,0-1 0,0 0 0,1 0 0,-1 0 0,1 0 0,-1-1 1,1 1-1,0-1 0,0 0 0,-1 0 0,1-1 0,0 1 0,0-1 0,0 0 0,0 0 0,1 0-15,3 0-117,-1-1 1,1 0-1,-1-1 1,0 1-1,0-2 1,1 1-1,-1-1 0,-1 0 1,1 0 116,31-17-5560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21:43.754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800 90 4040,'35'-87'885,"-35"84"-698,1 4-171,0-1 0,0 0 0,0 0 0,0 0 0,0 0 1,-1 1-1,1-1 0,0 0 0,0 1 0,0-1 0,0 0 0,-1 1 0,1-1 1,0 1-1,-1 0 0,1-1 0,0 1 0,-1-1 0,1 1 0,-1 0 0,1 0 1,-1-1-1,1 1 0,-1 0 0,1 0 0,-1 0-16,7 32 175,-12 38-149,4-59 0,1 189 80,-1-97-86,-4 42-15,-9 5 0,-12-12-3,-2-2-2,3 7 0,-21 129-7,44-250 6,1-5-1,-1-1 1,-1 0-1,0 0 0,-1 0 1,-2 3 1,-2-11 15,-4-21-693,-2-8-2595</inkml:trace>
  <inkml:trace contextRef="#ctx0" brushRef="#br0" timeOffset="518.854">2 730 4760,'-1'3'0,"1"0"0,0 0 0,-1 1 0,1-1 0,0 0 0,1 0 0,-1 0 0,0 1 0,1-1 1,0 0-1,0 0 0,0 0 0,0 0 0,0 0 0,1 0 0,-1 0 0,1-1 0,0 1 0,0 0 0,0-1 0,0 1 0,0-1 0,1 0 1,-1 1-1,7 4 2,0 0 1,0-1 0,0 0 0,1 0 0,0-1 0,0 0 0,0-1 0,1 0-3,154 48 78,-111-40 38,0-1 1,0-3 0,21-1-117,-43-4 42,39 3 214,0-4 0,52-5-256,-83 1 51,11-1 203,74-12 206,0-6 0,37-15-460,-150 33 59,0-1 0,0 0 0,-1-1 0,0 0-1,0-1 1,0 0 0,-1-1 0,1 0 0,-1 0 0,0-2-59,-9 8 7,0 0-1,-1-1 1,1 1 0,-1 0-1,0 0 1,1 0-1,-1 0 1,0 0 0,0-1-1,1 1 1,-1 0 0,0 0-1,0 0 1,0-1 0,0 1-1,-1 0 1,1 0-1,0 0 1,-1-1 0,1 1-1,0 0 1,-1 0 0,1 0-1,-1 0 1,0 0-1,1 0 1,-1 0 0,0 0-1,1 0 1,-1 0 0,0 0-1,0 1 1,0-1-1,0 0-6,0 0 3,-1-1 0,1 1-1,0 0 1,0 0 0,-1-1-1,1 1 1,-1 0 0,1 1-1,-1-1 1,1 0 0,-1 0-1,0 1 1,1-1 0,-1 1-1,0-1 1,0 1 0,1 0-1,-1-1 1,0 1 0,0 0-1,1 0 1,-1 0 0,0 1-1,0-1 1,1 0-3,-4 3 5,1 0-1,0 0 1,0 0 0,0 0-1,0 0 1,0 1-1,1 0 1,0 0 0,0 0-1,0 0 1,0 0-1,0 1 1,1-1 0,0 1-1,0 0-4,-4 9 12,1-1-1,1 1 1,0 0-1,1 0 1,-1 14-12,3-21 3,-3 15 15,2 1-1,1-1 1,0 1-1,2-1 0,3 19-17,-2-26 5,-2-12-3,1 1-1,-1-1 1,1 1 0,0-1 0,0 1-1,0-1 1,0 1 0,1-1 0,0 0 0,-1 0-1,1 0 1,0 0 0,0 0 0,2 2-2,7 7 5,0 0 0,1-1 1,0 0-1,1 0 0,1-1-5,5-3 14,-3-6-11,0 0 0,0-1 0,0-1 0,0-1 0,-1 0 0,1-1 1,0 0-1,-1-1 0,0-1 0,0-1 0,0 0 0,11-7-3,-2 1 3,-6 3 5,-1 0 0,-1-1 0,12-10-8,13-10 34,0-1 1,-3-3 0,16-17-35,-40 37 7,-11 11-2,1-1 0,-1 1-1,0-1 1,0 0 0,-1 0 0,1 0 0,-1 0 0,0 0 0,0-1-1,0 1 1,0-1 0,0-1-5,5-19 29,0 0 0,-1-1 0,-2 0-1,-1 0 1,-1 0 0,0 0 0,-3 0 0,0-9-29,-14-23 33,5 40 55,2 12-75,1 0 0,-1 1 0,0 0 0,0 0 0,-1 1 0,1 0 0,-1 0 0,0 1-1,0 1 1,-2-1-13,-16 3 95,-6 8-48,0 2 0,1 1 0,-32 16-47,30-6 114,10-5-59,-3 2-15,0 2 0,1 1 0,1 1 1,1 1-1,-10 13-40,-65 94 129,88-106-82,8-10-201,0 0 0,1 0-1,1 1 1,1-1 0,0 1 0,0-1 0,4 15 154,8 43-5673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21:51.921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1040 970 5744,'23'25'358,"-23"-25"-346,1 1 0,-1 0 0,1 0 0,-1 0 0,0 0 0,0 0 0,1-1 0,-1 1 0,0 0 0,0 0 0,0 0 0,0 0 0,0 0 0,0 0 0,0 0 0,-1 0 0,1 0 0,0-1 0,0 1 0,-1 0 0,1 0 0,0 0 0,-1 0 0,1-1 0,-1 1 0,1 0 0,-1 0 0,1-1 0,-1 1 0,0 0 0,1-1 0,-1 1 0,0-1 0,0 1 0,1-1 0,-1 1-12,-6 3 83,0-1 0,0 0-1,0 0 1,-1 0-1,1-1 1,-1 0 0,1 0-1,-1-1 1,0 0-1,-2 0-82,-87 2 380,79-3-300,-7 0-46,-58-5 161,-247-41 325,294 41-494,18 2 23,-1 1 1,0 0 0,0 2-1,-3 0-49,-37 3 228,-33 6-228,85-8 21,-1 1 1,1 0-1,0 0 0,0 1 0,0 0 1,1 0-1,-1 0 0,0 1 0,1 0 1,0 0-1,0 1 0,0-1 0,1 2 0,0-1 1,0 0-1,0 1-21,0-1 17,-5 12 118,7-4-103,0 0 1,1 1-1,0-1 1,1 1-1,0-1 1,1 4-33,7 3 141,7 2-75,0-1 0,2 0-1,17 17-65,-10-21 115,36 13 45,32 9-160,-55-29 87,38 3 11,1-5 0,0-2 0,52-4-98,-25-11 35,-63 1 53,7-10-24,0-2 0,39-23-64,-54 18 88,18-31 41,33-49-129,-59 67 95,69-160 41,-78 156-48,36-193 39,-44 185-47,-3 19-44,3-29 13,-3 0 0,-2 0 1,-4-13-50,2 36 52,-3 0 0,-1 0 0,-1 0 0,-3 1 0,-7-21-52,15 55 4,0 1 0,0-1 0,0 1 0,0 0 1,0 0-1,0-1 0,-1 1 0,1 0 0,0 0 0,-1 0 1,1 0-1,-1 0 0,1 1 0,-1-1 0,1 0 1,-1 1-1,0-1 0,1 1 0,-1-1 0,0 1 1,1 0-1,-1 0 0,0 0 0,1 0 0,-1 0 0,0 0 1,1 0-1,-1 0 0,0 1 0,1-1 0,-1 1 1,0-1-1,1 1 0,-1 0 0,1 0 0,-1-1 1,1 1-1,-1 0 0,1 0 0,0 1 0,0-1 0,-1 0 1,1 1-5,-3 2 7,-2 2-2,0 1 0,1 0-1,0 0 1,0 1 0,0-1-1,1 1 1,1 0 0,-1 0 0,1 0-1,0 1 1,1-1 0,-2 9-5,-12 79 28,2 9-28,10-65 17,1-1 0,3 11-17,-1 0 6,-2 129 15,7 94 6,-1-219-7,-1-18-20,18 166 45,-16-173-31,1 0 1,1 0-1,2-1 0,1 0 0,12 26-14,-8-37 61,-6-12-117,-1 0-1,1 0 1,0-1-1,0 0 1,1-1-1,-1 1 1,1-1-1,0-1 1,0 1 0,-1-2-1,2 1 1,-1-1-1,0 0 1,0 0-1,0-1 1,0-1-1,0 1 1,1-1 0,-1 0-1,0-1 1,0 0-1,0 0 1,-1-1-1,4-1 57,31-12-7646</inkml:trace>
  <inkml:trace contextRef="#ctx0" brushRef="#br0" timeOffset="365.154">1772 804 8160,'5'-11'5,"-1"26"10,0 18 53,1 40 258,-1 39-11,0-7-77,0-19 500,-6 58-738,1-128 247,-3 4-1222,3-15-5082</inkml:trace>
  <inkml:trace contextRef="#ctx0" brushRef="#br0" timeOffset="366.154">1614 156 9144,'0'0'0,"0"0"0,0 0 0,0 0 128,0 0-128,0 0 136,0 0-136,0 0 288,0 0-288,17 21 288,11 18-288,-28-39 8,0 0-8,34 58 16,-1 18-16,2-2-7032</inkml:trace>
  <inkml:trace contextRef="#ctx0" brushRef="#br0" timeOffset="729.117">2628 674 5024,'-16'-4'183,"0"2"0,0 0-1,-1 0 1,1 2 0,0 0 0,-1 0 0,0 2-183,3 0 157,-1 1 0,1 0 0,-1 1 1,1 1-1,0 0 0,-1 2-157,8-4 53,1 0 0,0 1 0,0 0 0,1 0 0,-1 0 0,1 1 0,0 0 0,0 0 0,0 0 0,1 0-1,-1 1 1,-1 3-53,5-6 27,1 0 0,-1 0 0,1 0-1,-1 0 1,1-1 0,0 1-1,0 0 1,0 0 0,0 0 0,1 0-1,-1 0 1,1 0 0,0 0-1,-1 0 1,1 0 0,1-1 0,-1 1-1,0 0 1,1-1 0,-1 1-1,1-1 1,0 1 0,0-1 0,0 0-1,0 0 1,2 2-27,45 43 343,2-2-1,2-2 1,18 9-343,-23-16 68,-43-32-41,1 1 0,-2-1-1,1 1 1,0 0 0,-1 0 0,0 0 0,0 1-1,-1 0 1,1-1 0,-1 1 0,-1 1 0,1-1-1,-1 0 1,1 3-27,-1-3 21,-1 12 126,-3-3-108,-2 0 0,0 0 0,0-1 0,-2 1 0,1-1 0,-2 0 0,0-1 1,-1 1-1,0-1 0,-1-1 0,0 0 0,-4 3-39,-4 7 22,11-13 0,-1-1 0,-1 0 1,0 0-1,0 0 1,0-1-1,-8 5-22,-28 19 85,-1-2 0,-1-2 0,-2-1 0,-32 10-85,-30 3-1301,-1-3-5299</inkml:trace>
  <inkml:trace contextRef="#ctx0" brushRef="#br0" timeOffset="1184.183">3189 1 6816,'11'21'178,"0"1"0,-2 0 0,0 1 0,-2 0 0,0 2-178,3 26 547,-2 1 0,0 14-547,12 176 446,-9 10-19,-9-136-259,-9 388 305,6-488-643,0 1-1,0 0 1,2 0 0,0-1-1,1 1 1,4 14 170,2 10-6180</inkml:trace>
  <inkml:trace contextRef="#ctx0" brushRef="#br0" timeOffset="1533.905">3110 771 7800,'3'1'240,"46"18"363,-34-12-432,1 0 0,0-1-1,1-1 1,-1 0 0,8 0-171,306 53 479,-327-58-487,64 15-346,2-3 0,0-4 0,67 1 354,-66-9-5906</inkml:trace>
  <inkml:trace contextRef="#ctx0" brushRef="#br0" timeOffset="2048.077">4112 792 7352,'-7'-6'34,"1"0"0,-1 0 0,0 1 0,-1 0 1,1 1-1,-1 0 0,0 0 0,0 0 0,-1 1 0,1 0 0,-1 1 1,1 0-1,-1 0 0,0 1 0,0 0 0,0 0 0,0 1 0,-6 1-34,6 0 31,1 0 0,-1 1 0,0 0-1,1 1 1,-1 0 0,1 0 0,0 1-1,0 0 1,0 0 0,0 1 0,-3 3-31,0-1 36,1-1 10,0 0 1,1 1-1,0 0 1,1 1-1,0 0 1,0 0-1,0 0 0,1 1 1,-3 5-47,1-1 39,0-1 14,1 0 0,0 1 0,1 0 0,0 1-1,1-1 1,1 1 0,0 0 0,0 3-53,-1 3 40,1-6 13,1 1 0,0 0 0,1 0-1,1 0 1,0 1 0,1-1 0,1 0 0,1 4-53,-1-4 38,0-7 2,0-1 0,1 1 0,0-1 0,0 1 0,1-1 0,0 0 0,1 1 0,-1-1 0,1 0 0,0-1 0,1 1 0,4 6-40,-4-6 34,-2-4-17,1-1 1,-1 0-1,0 1 1,1-1-1,0 0 1,-1 0 0,1-1-1,0 1 1,0-1-1,0 1 1,0-1-1,0 0 1,0 0 0,0 0-1,1 0 1,-1-1-1,0 1 1,0-1-1,1 0 1,-1 0-1,0 0 1,1-1 0,0 1-18,0 0 26,-1 0-5,0 0-1,0 0 0,0-1 1,0 1-1,0-1 0,0 1 0,0-1 1,-1 0-1,1 0 0,0 0 1,0 0-1,-1-1 0,1 1 0,0-1 1,1-1-21,7-4 42,3 1-13,-10 4-11,0-1 1,1 1-1,-1 0 0,0-1 0,0 0 1,-1 0-1,1 0 0,0-1 1,-1 1-1,1-2-18,22-24 121,-1-1-1,-2-1 1,-1-2 0,5-11-121,12-32 157,-34 68-150,4-8 67,1-1-1,0 1 1,1 1-1,1 0 0,0 0 1,5-3-74,-16 18 8,0-1 0,0 1 1,-1-1-1,1 1 0,0 0 0,-1 0 1,1 0-1,0-1 0,0 1 1,0 0-1,-1 0 0,1 0 0,0 0 1,0 0-1,-1 0 0,1 0 0,0 1 1,0-1-1,0 0 0,-1 0 0,1 0 1,0 1-1,-1-1 0,1 0 0,0 1 1,-1-1-1,1 1 0,0-1 0,-1 1 1,1-1-1,-1 1 0,1-1 0,0 1-8,0 1 11,1 0 0,0 1 0,0-1-1,-1 0 1,1 1 0,-1-1 0,0 0-1,0 1 1,0 0 0,0-1 0,0 2-11,17 145 169,-15-128-144,0 4-10,1 0-1,1 0 0,1-1 0,1 0 0,1 0 1,2-1-15,2 8 21,0-1-5,1 0 0,1-1 0,13 19-16,-10-29 3,-17-18-4,1-1 0,-1 0 0,0 0 0,1 1 0,-1-1 1,0 0-1,1 0 0,-1 0 0,1 1 0,-1-1 1,0 0-1,1 0 0,-1 0 0,1 0 0,-1 0 0,0 0 1,1 0-1,-1 0 0,1 0 0,-1 0 0,0 0 0,1 0 1,-1 0-1,1 0 0,-1 0 0,0-1 0,1 1 1,-1 0-1,1 0 0,-1 0 0,0-1 0,1 1 0,-1 0 1,0 0-1,1-1 0,-1 1 0,0 0 0,0-1 0,1 1 1,-1 0-1,0-1 0,0 1 1,8-22-54,-5 10 55,21-69-144,50-222-701,-73 296 794,1-1 0,0 1 1,0 0-1,0 0 0,1 0 0,1 1 1,-1-1-1,1 1 0,0-1 0,0 1 1,1 0-1,0 1 0,0-1 0,0 1 1,1 0-1,-1 0 0,1 1 0,0 0 1,1 0-1,-1 0 0,1 1 0,5-3 50,-9 6-9,-1-1-1,1 1 0,0-1 0,-1 1 0,1 0 1,0 0-1,-1 0 0,1 1 0,0-1 0,-1 1 1,1-1-1,0 1 0,-1 0 0,1 0 1,-1 0-1,1 0 0,-1 0 0,0 1 0,1-1 1,-1 1-1,0-1 0,0 1 0,0 0 0,0 0 1,0 0-1,-1 0 0,1 0 0,1 3 10,-2-4-10,6 15-55,-2 15 50,-2 0-1,-1 1 1,-2-1 0,-1 0-1,-1 1 1,-2-1 0,-1 0-1,-3 5 16,-9 28-5,10-46 4,-13 32 1,17-44 0,1-3 2,1 0-1,-1 0 1,1-1-1,-1 1 1,0 0-1,0-1 1,0 0-1,0 1 1,-1-1-1,1 0 1,0 0 0,-1 0-1,0 0 1,1-1-1,-1 1 1,0-1-1,0 0 1,0 0-1,0 0 1,0 0-1,0 0 1,0 0-1,0-1 1,-1 0-2,4 1 1,0-1-1,0 0 1,0 0 0,0 0 0,-1 0-1,1 0 1,0 0 0,0 0-1,0 0 1,0 0 0,0 0 0,-1-1-1,1 1 1,0 0 0,0 0-1,0 0 1,0 0 0,0 0 0,-1 0-1,1 0 1,0 0 0,0 0-1,0 0 1,0 0 0,0-1-1,0 1 1,0 0 0,0 0 0,-1 0-1,1 0 1,0 0 0,0 0-1,0-1 1,0 1 0,0 0 0,0 0-1,0 0 1,0 0 0,0 0-1,0-1 1,0 1 0,0 0 0,0 0-1,0 0 1,0 0 0,0-1-1,0 1 1,0 0 0,0 0 0,0 0-1,0 0 1,0 0 0,0 0-1,0-1 1,1 1 0,-1 0 0,0 0-1,0 0 1,0 0 0,0 0-1,-1-15 25,1 3-13,-1 0 0,2 0 0,0 1-1,0-1 1,1 0 0,0 0 0,1 1 0,3-6-12,46-143 90,-36 128 5,18-21 48,40-44-143,-47 71 121,123-84 60,-119 93-27,1 6-84,0 1 1,0 2 0,17-2-71,-25 11 141,-10 3-108,-1 1 0,-1 1 0,1 0 0,-1 0 1,0 1-1,9 7-33,-7 5 120,3 16-42,-3 1 1,8 31-79,-16-32 67,2 159 19,-12-155-52,-34 137 8,37-170-39,0-1-1,0 0 1,-1 1-1,0-1 0,0 0 1,0 0-1,-1 0 1,0 0-1,1-1 0,-2 1 1,1-1-1,-3 3-2,-5 5 5,-32 29-1483,-2-4-5928</inkml:trace>
  <inkml:trace contextRef="#ctx0" brushRef="#br0" timeOffset="2402.267">5947 714 5656,'-7'-4'91,"1"-1"0,-1 1 0,-1 0 0,1 0 0,-1 1 0,1 0 1,-1 1-1,0-1 0,0 2 0,0-1 0,0 1 0,-3 0-91,-12-1 471,1 2 0,-1 1 0,-4 1-471,17-2 62,0 1 51,-1 1 1,1 0-1,-1 1 1,1 0-1,0 0 0,0 1 1,0 0-1,1 1 1,-1 0-1,-5 4-113,3-1 84,5-4-21,-1 1-1,1 1 1,0-1-1,1 1 1,0 1-1,0-1 0,0 1 1,1 0-1,-1 0 1,2 1-1,-1-1 1,1 1-1,0 0-62,-1 3 51,-5 12 156,6 5-100,1 0 0,1 0 0,1 0 0,2 0 0,0 0 0,2 0 0,1 0 0,3 5-107,14 56 109,-8-54 159,-6-20-166,0-1-54,0 0-1,0 0 1,1-1-1,1 0 0,1 0 1,-1-1-1,2 0 0,0-1 1,0 0-1,2 0-47,-3-2 81,-4-3-60,0 0 0,1-1 0,0 1-1,0-1 1,1-1 0,-1 1 0,1-1 0,0-1 0,0 1 0,1-1 0,7 1-21,54 0-1451,-37-7-6082</inkml:trace>
  <inkml:trace contextRef="#ctx0" brushRef="#br0" timeOffset="2749.697">6049 1232 7984,'11'7'23,"1"0"1,0-1-1,1-1 0,0 0 1,-1-1-1,1 0 1,1-1-1,-1 0 0,0-1 1,14 0-24,-8-1 30,0-2 1,0 0 0,0 0 0,0-2-1,-1-1 1,1 0 0,-1-1 0,11-5-31,7-6 41,-2-1 0,0-2 1,0-1-1,-2-1 0,15-15-41,-37 28 23,55-58 221,-52 52-67,0 0 1,-1 0-1,-1-1 0,0-1 1,-1 0-1,-1 0 0,4-10-177,-13 22 56,1-1-1,-1 1 0,0-1 0,0 1 1,-1-1-1,1 1 0,-1-1 0,0 1 1,0 0-1,-1-1 0,1 1 0,-1 0 1,0 0-1,0 0 0,-2-2-55,2 1 63,-1 1-31,1 1 0,0 0 0,-1 0 0,0 0-1,0 0 1,0 0 0,0 1 0,0 0 0,-1-1 0,1 1-1,-1 0 1,1 0 0,-1 1 0,0-1 0,0 1-1,1 0 1,-1 0 0,0 0 0,0 1 0,0-1 0,0 1-1,-2 0-31,2-1 39,-16 3 209,-106 41 83,99-28-190,16-7-95,-4 3-14,-1 1 1,2 0-1,0 1 0,0 1 0,1 0 0,1 1 1,0 0-1,1 1 0,-4 8-32,-33 67 191,0 9-191,34-59 121,-4 40 55,1 21-176,17-71 128,8 2-67,1-1 0,1 0 0,3 2-61,-13-33 8,1 1 0,0-1 0,-1 0 0,1 1 0,0-1 0,0 1 0,0-1 0,0 0 0,0 0 0,0 0 1,0 1-1,0-1 0,1 0 0,-1 0 0,0 0-8,21 13 44,-1-1-1,2 0 1,0-2 0,2 1-44,3-7 120,10-5-52,0-3 0,0-1 0,0-1 1,-1-2-1,20-8-68,12-8 24,-42 8 3,0-9-453,-1-1 1,-1-1 0,-1-1-1,5-11 426,40-54-8666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21:50.185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506 67 4400,'2'7'48,"17"62"4,-8-37 111,-2 2-1,4 32-162,-9-39 30,-2-13 22,0 0-1,-1 0 1,-1 1 0,0-1-1,-2 8-51,-34 279 577,18-158-442,-16 324 353,33-454-498,-1 1-46,0 0 1,-1 0-1,0 0 0,-1-1 1,0 1-1,-1-1 0,-3 5 56,6-14-3761</inkml:trace>
  <inkml:trace contextRef="#ctx0" brushRef="#br0" timeOffset="537.061">1 674 5744,'68'10'92,"-50"-7"-33,0 0 1,0-1-1,0 0 0,1-2-59,155 0 276,-154 0-140,73-2 611,87-13-747,-37-2 420,81-24-420,-120 11 44,-65 15 76,30-20 49,35-25-169,-76 37 127,-15 10-73,0 2-25,0-2 0,-1 0-1,0 0 1,-1-1 0,-1-1 0,0 0 0,-1 0-1,-1-1 1,0-2-29,35-92 188,-42 104-170,1-1 0,-1 0 0,-1 0 0,1 1-1,-1-1 1,0 0 0,-1 0 0,1 0 0,-1 1 0,-1-1 0,1 0 0,-1 1-1,-2-4-17,1 0 17,-5-7 58,0 8-57,0 0 0,0 1-1,-1 0 1,0 0 0,-1 1 0,-7-4-18,0 6 60,3 5-47,0 1 0,0 1 1,0 0-1,1 1 0,-1 0 1,-4 3-14,-4 8 41,-4 11-21,1 2 1,1 0-1,-12 22-20,17-14 35,8-10-18,-11 27 3,2 0 1,3 1 0,0 10-21,12-45 2,-30 124 108,3 25-110,26-130 6,2-15 8,2 1 0,0 0 0,2 18-14,11 294 133,-3-300-78,-7-34-53,-1 0 0,0 0 0,1 0 0,-1 0 0,0-1 0,1 1 0,0 0 0,-1 0 0,1 0 0,-1-1 0,1 1 1,0 0-1,-1-1 0,1 1 0,0 0 0,0-1 0,0 1 0,-1-1 0,1 1 0,0-1 0,0 0 0,0 1 1,0-1-1,0 0 0,1 1-2,7-1 44,-8-1-38,1 0 0,-1 0 1,0 0-1,0 0 0,0 0 1,0 0-1,0 0 0,0 0 1,0 0-1,0-1 0,0 1 1,0 0-1,0 0 0,-1-1 1,1 1-1,0-1-6,0-1 12,9-13 21,-1 0 0,-1-1 1,-1 0-1,0-1 0,-1 1 0,2-14-33,-2 10 18,56-152 266,-57 164-259,-1 0 0,1 0 0,0 0 0,1 1 0,0 0 0,0 1 0,1-1 0,0 1 0,0 0 0,1 1 0,-1-1 0,10-4-25,-6 3 20,-4 3-5,0 0 0,-1 0 1,2 1-1,-1 0 0,0 0 0,1 1 0,0 0 0,0 0 0,0 1 0,0 0 0,0 0 0,0 1 0,1 0 0,7 0-15,-12 1 7,-3 0-4,0 0-1,0 0 1,0-1 0,0 1 0,0 0 0,-1 0 0,1 1 0,0-1-1,0 0 1,0 0 0,0 0 0,0 1 0,0-1 0,-1 0 0,1 1-1,0-1 1,0 1 0,0-1 0,-1 1 0,1-1 0,0 1-3,12 10 16,1 1 0,-2 0 0,0 0 0,0 2 0,5 9-16,-4 2 41,-7-10-23,2 6-4,0 1 0,-2 0 0,0 0 0,-2 1 0,0-1 1,-1 14-15,-2-19-95,3 9-45,-3 1-1,0-1 1,-1 1-1,-2-1 1,0 0-1,-2 1 1,-1-1-1,-4 10 141,-9 8-6733</inkml:trace>
  <inkml:trace contextRef="#ctx0" brushRef="#br0" timeOffset="936.141">2085 718 7176,'10'18'85,"2"-1"1,-1-1-1,2 0 1,0 0-1,1-2 0,0 0 1,1 0-1,1-1 1,0-1-1,1-1 1,0 0-1,2 0-85,-6-3 58,1-1 0,0 0-1,0-1 1,0-1 0,1 0-1,0 0 1,0-2 0,0 0 0,0-1-1,16 1-57,-14-3 25,-12 0-10,1 0 0,-1-1 0,0 1 0,1-1 0,-1 0 0,0-1 0,1 1 0,-1-1 0,0 0 0,1-1-15,22-10 138,-1-1 0,-1-1-1,19-15-137,-44 29 8,-1-1-1,1 1 1,-1-1 0,0 1-1,1 0 1,-1-1-1,0 1 1,0-1-1,0 1 1,0-1-1,0 1 1,-1 0-1,1-1 1,0 1-1,-1-1 1,1 1-1,-1 0 1,0-1-8,0-5 18,-1-6-5,2 9-6,0 0 1,-1 0 0,0 0-1,0 0 1,0 0 0,0 0-1,-1 0 1,1 0 0,-1 0-1,0 1 1,-2-4-8,0 0 19,0-2-9,0 1-1,-1-1 0,-1 1 1,1 0-1,-1 1 1,0-1-1,-1 1 0,0 0 1,0 1-1,-1 0 1,1 0-1,-1 0 0,0 1 1,-1 0-10,-74-31 70,73 32-59,0 1 0,0 0 0,0 0 0,-1 1 0,1 1 0,0 0 0,-1 0 0,-7 1-11,6 1 10,9-1-4,-1 0-1,1 1 0,0-1 1,0 1-1,-1 0 1,1 0-1,0 0 0,0 0 1,0 0-1,0 1 0,0-1 1,0 1-1,0 0 1,1 0-1,-2 1-5,-6 4 25,1 1 0,1 0 0,-1 0 0,1 1 0,1 0 0,0 0 0,0 1 0,1 0 0,0 0 0,1 0 1,0 1-1,0 0 0,1 0 0,0 5-25,-2 4 22,3-12-1,1 0 0,1 0 1,0 0-1,0 0 0,0 0 0,1 0 0,1 0 1,0 5-22,15 169 201,-7-144-33,10 12-49,3-1-1,10 15-118,-12-40 154,4-5-101,1-2 0,0 0 0,2-2 0,3 1-53,4-6 140,163 10 53,-155-23-65,0-7-448,-1-2-1,-1-2 1,0-1 0,19-13 320,54-30-7200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21:55.819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594 0 6192,'0'0'161,"0"0"27,2 6 87,-2-1-239,1 0 0,-1 0 1,0 1-1,0-1 0,0 0 0,-1 0 1,0 0-1,0 0 0,0 0 0,-1 0 1,1 0-1,-1-1 0,0 1 0,-2 3-36,-41 72 294,32-58-314,1 0 45,1-1 0,1 1 0,0 1 0,2 0 1,1 0-1,0 1 0,-1 15-25,0-2 43,-30 154 79,8 6-122,25-154 5,-4 79 28,15 283 101,2-262-44,-9-73-54,0 14 166,4-1 0,7 34-202,5-35 152,-15-81-145,0-1 0,0 1 0,0 0 0,0-1 1,0 1-1,0-1 0,0 1 0,0 0 0,0-1 0,0 1 1,0 0-1,1-1 0,-1 1 0,0-1 0,0 1 0,1-1 0,-1 1 1,0-1-1,1 1 0,-1-1 0,1 1 0,-1-1 0,1 1 1,-1-1-1,1 1 0,-1-1 0,1 0 0,-1 1 0,1-1 1,-1 0-1,1 0 0,0 1 0,-1-1 0,1 0 0,-1 0 1,1 0-1,0 0 0,-1 0 0,1 0 0,0 0 0,-1 0 0,1 0 1,-1 0-1,1 0 0,0 0 0,-1 0 0,1-1 0,-1 1 1,1 0-1,0 0 0,-1-1 0,1 1 0,-1 0 0,1-1 1,-1 1-1,1 0 0,-1-1 0,1 0-7,27-33 145,-24 29-140,57-86 191,-48 71-164,127-222 440,-124 212-447,-8 16 10,-2 0-1,1 0 1,-2-1 0,0 0 0,0-1-35,8-29 106,-2-1 1,-1-2-107,-6 26 43,-1 0 1,-1-1-1,-1 1 1,-1-1-1,-3-21-43,-4 27 74,0 8-62,0 1 1,0 1-1,-1 0 1,-1 0-1,1 0 0,-1 1 1,0 0-1,-1 1 1,1 0-1,-1 0 1,0 1-1,0 0 1,0 1-1,-1 0 1,1 1-1,-1 0 1,-2 1-13,-10-3 10,13 2-2,-1 1 1,0 0-1,1 1 1,-1 0-1,0 1 1,1 0-1,-6 1-8,-113 15 195,-32 11-195,64-1 84,13-5 1,79-21-17,5-2-61,0 0 0,1-1 1,0 1-1,-1 0 0,1 0 0,0 0 1,0 0-1,-1-1 0,1 1 0,0 0 1,0 0-1,0 1 0,0-1 0,1 0 0,-1 0 1,0 0-1,0 1 0,0-1 0,1 1 1,-1-1-1,0 1 0,1-1-7,37-13 72,-29 11-70,90-31 92,97-49-6,-117 50 3,38-9-91,20-6 29,115-56-1429,-121 42-5720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21:56.150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0 215 9688,'15'13'27,"0"1"130,0 0-1,-1 0 1,0 1-1,-1 1 0,0 1 1,-2 0-1,4 6-156,-8-9 53,-5-10-15,0 0 0,0 1 0,0-1 0,0 1 0,-1 0 0,0-1 0,0 1 0,0 0 0,0 0 0,-1 0 0,0 1-38,1 14 138,-2 1-1,0 0 1,-1 0-1,-1 0 1,-4 15-138,-28 90 245,34-122-214,-2 7 14,0 1-1,-1-1 1,0 0 0,0 0-1,-1-1 1,-1 0-1,0 1 1,0-2-1,-1 1 1,0-1 0,-6 5-45,1 0 186,12-14-182,0 0 0,0 0 0,0-1-1,0 1 1,0 0 0,0 0 0,0 0-1,0 0 1,0 0 0,-1 0-1,1-1 1,0 1 0,0 0 0,0 0-1,0 0 1,0 0 0,0 0 0,0 0-1,0 0 1,0-1 0,0 1 0,0 0-1,0 0 1,0 0 0,-1 0 0,1 0-1,0 0 1,0 0 0,0 0 0,0 0-1,0 0 1,0 0 0,0 0 0,-1 0-1,1 0 1,0 0 0,0 0 0,0 0-1,0 0 1,0 0 0,0 0 0,-1 0-1,1 0 1,0 0 0,0 0 0,0 0-1,0 0 1,0 0 0,0 0 0,-1 0-1,1 0 1,0 0 0,0 0-4,-1-13 37,0 0 0,1 0 0,0 0 0,1 0 1,1 1-1,2-8-37,-3 11 20,6-29 112,2 0 0,2 0 0,8-19-132,-5 17 44,17-56 345,14-19-389,-31 79 32,6-5 95,12-7-41,3 1 0,25-27-86,-58 72 9,0 0 0,0-1 0,1 1 0,-1 0 1,0 0-1,1 1 0,0-1 0,-1 0 0,1 1 1,0 0-1,0-1-9,22-7 27,0 0 0,1 2 0,0 0 1,0 2-1,13 0-27,-36 4 5,0 1-1,-1 0 1,1 0 0,0 0-1,0 1 1,0-1 0,0 0-1,-1 1 1,1 0 0,2 1-5,19 6-288,-1 2 1,-1 0 0,0 2 0,-1 0 0,0 2 0,10 8 287,49 42-8893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21:56.488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35 89 8344,'2'14'182,"9"64"-37,7 39 149,-16-108-265,1-1 1,0 1-1,0 0 0,1-1 1,0 0-1,0 0 0,1 0 1,0 0-1,0-1 0,1 0 1,0 0-1,0 0 0,1-1 1,0 0-1,0 0 0,0-1 1,1 0-1,0 0 0,0-1 1,3 2-30,-5-5 23,0 0 0,0-1 0,0 0 0,0 0 0,0 0 0,0-1 0,-1 0 0,1 0 1,0 0-1,0-1 0,-1 0 0,1 0 0,-1 0 0,1-1 0,-1 1 0,0-1 0,0-1 0,0 1 0,-1-1 1,1 0-1,-1 0 0,0 0 0,0 0 0,0-1 0,1-2-23,-4 5 10,0 0 0,0 0 0,0-1-1,0 1 1,-1 0 0,1-1 0,-1 1 0,1-1 0,-1 1-1,0 0 1,0-1 0,0 1 0,0-1 0,0 1 0,-1 0 0,0-3-10,0-8 22,1-6-6,0 11-1,0 0 1,-1 0-1,0 0 1,0 0-1,-1 0 1,0 0-1,-2-5-15,0-3 40,2 3-24,-1 0 1,-1 0 0,0 1 0,-1-1 0,0 1 0,-1 0-1,0 0 1,-1 1 0,-1 0 0,-7-10-17,-3 3 41,-1 0 1,0 1-1,-12-6-41,14 16 108,4 6-76,0 1 0,0 0 0,0 1 0,1 0 0,-8 2-32,7 5 128,8 0-98,0 0-1,0-1 1,1 1-1,0 1 1,1-1-1,-1 1 1,1-1-1,1 1 1,0 0-1,0 0 1,0 8-30,0 8 50,1-1 1,1 0-1,1 12-50,-1-31 16,0 0 0,1 0 0,-1 1 0,1-1 0,0 0 0,1 0 1,-1 0-1,1 0 0,0-1 0,0 1 0,0 0 0,2 2-16,5 9 27,30 46-1410,3-1-5643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21:57.018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330 218 4576,'-10'10'30,"1"0"0,0 1 1,1 0-1,0 1 0,1 0 0,-2 5-30,-1 0 51,-29 47 306,-6 19-357,10-18 135,26-49-99,-18 30 384,-1-1 0,-6 4-420,33-48 16,1-1 0,0 1 1,-1-1-1,1 1 0,-1 0 0,0-1 1,1 1-1,-1-1 0,1 1 1,-1-1-1,0 1 0,1-1 0,-1 0 1,0 1-1,0-1 0,1 0 0,-1 1 1,0-1-1,0 0 0,1 0 1,-1 0-1,0 0 0,0 0 0,0 0 1,1 0-1,-1 0 0,0 0 1,0 0-1,1 0 0,-1-1 0,0 1 1,0 0-1,1 0 0,-1-1 0,0 1 1,0 0-1,1-1 0,-1 1 1,0-1-1,1 0-16,-2 0 38,1-1 1,-1 0-1,1 0 1,0 0-1,-1 0 1,1 0-1,0 0 1,0 0-1,1 0 1,-1-1-1,0 1 1,1 0-1,0-1 1,-1 1-1,1 0 1,0-1-1,0-1-38,0-15 161,0-9-12,1 1 0,2 0 0,2-13-149,26-107 363,-27 135-310,0 1 0,0 0 0,1 0 0,1 0 0,0 0 0,0 1 0,1 0 0,1 1 0,-1-1 0,1 1-1,4-3-52,-1 2 47,9-6 200,-10 12-211,0 0 1,1 1 0,0 0 0,0 1-1,0 0 1,-1 1 0,2 0 0,-1 0-1,3 1-36,7 8 175,-4 4-121,-2 1 0,0 1 0,0 0 0,-1 1 0,-1 1 0,0 0 0,-1 1-1,-1 0 1,0 2-54,0-1 20,-8-12-4,1 1 0,-1 0-1,0-1 1,0 1-1,-1 0 1,0 0 0,1 7-16,2 5 33,-1 0 0,-1 0 1,0 0-1,-2 8-33,0-20 15,-1 0 1,0 0-1,-1 1 1,0-1-1,0 0 1,-1 0-1,1 0 1,-1 0-1,-1 0 1,0 0-1,0-1 1,0 1-1,0-1 1,-1 0-1,-4 5-15,-2-4 55,7-15 87,8-25-39,-2 19-88,20-63 84,-21 72-86,67-189 121,-52 154-20,20-22 46,39-51-160,-51 87 120,-4 9-80,2 1 0,0 1 0,0 1 0,4 0-40,-7 10 80,-13 5-71,0 1 1,-1 0-1,1 0 1,0 0 0,-1 1-1,1 0 1,-1 0-1,0 1 1,0 0-1,0 0 1,3 3-10,3 12 48,1 25-14,-2 1 0,3 27-34,-8-21 22,-2 0 0,-2 0-1,-2 9-21,0-25 4,-1 9 9,-2 0-1,-1-1 0,-4 8-12,3-18 3,3-19-53,0 0 0,-1-1 0,-1 1-1,0-1 1,0 0 0,-2 0-1,0 0 1,0-1 0,-1 0 0,-2 3 50,-5 8-935,-27 47-6398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21:57.453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56 0 7448,'3'12'144,"26"170"46,-23-128 45,7 434 572,-13-338-725,1-91 93,-3 423 370,-6-415-368,6-62-171,0 0 0,0-1 0,0 1 0,-1-1 0,1 1 0,-1-1 0,-2 2-6,4-5 4,0-1 0,1 0 0,-1 1 0,0-1 0,0 0 0,1 1 0,-1-1 0,0 0 0,0 0 0,0 0-1,1 0 1,-1 0 0,0 0 0,0 0 0,0 0 0,0 0 0,1 0 0,-1-1 0,0 1 0,0 0 0,0 0 0,1-1 0,-1 1 0,0 0 0,1-1 0,-1 1 0,0-1 0,1 1 0,-1-1-1,0 0 1,1 1 0,-1-1 0,1 1 0,-1-1-4,1 0 6,-25-29-1162,-1-7-4697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21:57.956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80 959 6728,'-42'-115'56,"40"108"-51,-5-12 22,0-1-1,1 1 1,1-1-1,1 0 1,1-1-1,1 1 0,0-9-26,10 21 155,25-10-42,1 1-1,9-1-112,-8 7 174,63-5 68,27 3-242,5 10 301,-80 5-255,124-1 94,-32-6 191,93-17-331,-206 17 17,63-16 90,-83 19-91,11-2 14,0-2 0,0 0-1,0-1 1,-1-1 0,0-1 0,0-1 0,0-1-30,-16 3 48,-2-11-9,0 6-22,-1 0 0,0 1 0,-1-1 0,-1 0 0,1 1 1,-2-1-1,-3-10-17,2 7 35,1 2-19,0 0 1,-1 0 0,-1 0-1,0 0 1,-1 1-1,0 0 1,-1 0 0,-1 0-1,0 1 1,-3-2-17,-4-5 47,-1 1 1,0 1-1,-2 0 0,0 1 0,0 2 0,-2-1 1,-8-3-48,-16 4 40,40 14-30,0 0 0,0 0 0,1 0 0,-1 0 1,0 1-1,0-1 0,0 1 0,1 0 0,-1 0 1,0 1-1,1-1 0,-1 1 0,1 0 0,0-1 1,-1 1-1,1 1 0,0-1 0,0 1 0,0-1 1,1 1-1,-1 0 0,1 0 0,-2 2-10,1-2 15,-8 14 92,6-5-66,-4 6-5,2 1 0,0 0-1,1 0 1,1 1 0,1 0 0,-1 19-36,-5 67 196,5 1 0,5 7-196,10 50 161,-1 257 238,-9-378-379,-7 75 120,1-60-50,-1 0 1,-3-1 0,-3-1-1,-18 52-90,30-107 13,1 1 0,-1 0 1,0 0-1,0-1 0,0 1 0,0-1 0,0 1 0,0 0 0,-1-1 0,1 0 0,0 1 0,-1-1 0,1 0 0,-1 0-13,-12 0 53,11-10 61,0-18-29,-1-11 17,1 0 0,3-20-102,2-12 168,2 0-1,4 1 1,12-46-168,8 22 70,-12 59 124,1 9-127,1 1 0,1 0 1,1 2-1,11-9-67,-7 17 188,-11 11-156,0 0 0,0 1 0,0 1 1,0 0-1,0 0 0,0 1 0,0 1 0,8 2-32,2 6 134,-19-6-113,8 4 2,-1 1-1,0 0 1,-1 1 0,0 0 0,0 0 0,-1 1 0,0 0 0,-1 1 0,0 0 0,0 0 0,2 6-23,23 48 89,-3 0-1,12 42-88,-20-25 7,-15-52-872,-1 0 1,0 24 864,-2-12-8680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21:58.341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166 575 7448,'53'32'61,"-41"-23"-23,1 0 0,1-1 0,-1-1 0,1 0 0,1-1 0,4 1-38,-8-3 53,1-1 0,0-1 0,1 0 0,-1-1 0,0 0 0,1 0 0,-1-2 0,0 1-1,1-2 1,10-2-53,-21 4 13,-1-1 1,1 0-1,0 0 0,-1 0 0,1 0 0,-1 0 0,0-1 0,1 1 0,-1 0 0,0-1 0,0 1 0,0-1 0,0 1 0,0-1 1,0 1-1,0-1 0,-1 0 0,1-1-13,4-5 31,3-4-7,-5 7-4,0 0 0,0 0-1,0-1 1,-1 1 0,0 0 0,0-1 0,0 0 0,-1 1 0,1-1-20,9-43 206,4-50-206,-15 66 154,-8-17-46,-1 2 0,-8-17-108,4 35 160,-14-12-52,-2 1 1,-4-1-109,11 23 128,4 10-89,-2 0 0,1 0 1,-1 2-1,0 1 0,-10-2-39,3 7 187,6 6-134,0 0 0,0 2 1,1 0-1,0 1 0,-1 1-53,19-8 16,1 0-1,-1 0 0,0 0 0,1 0 1,-1 0-1,1 0 0,0 1 0,-1-1 0,1 0 1,0 1-1,0-1 0,-1 1 0,1-1 1,0 2-16,-14 23 74,0 1 0,2 1 0,1 1 0,-6 22-74,10-9 200,-2 187 93,14-183-25,46 182 112,-34-185-112,29 40 117,28 36-385,-43-85 294,2-5-162,2-2 0,1-2 0,26 15-132,-59-39 22,1 1 0,0-1 0,0 0 0,0 0 0,-1 1 0,1-2 1,0 1-1,0 0 0,0-1 0,3 1-22,19 0 50,-1-1 0,1-1 0,0-1 0,-1-1 0,0-1 0,4-2-50,8-9 148,20-20-911,-2-3-1,37-34 764,22-22-8546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21:58.990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494 116 7448,'0'-2'288,"0"-5"17,-1 3-254,0 1-1,0 0 0,-1-1 1,1 1-1,-1 0 1,0 0-1,0-1 0,0 1 1,0 1-1,-1-1 1,1 0-1,-1 1 1,0-1-1,1 1 0,-3-2-50,2 2 60,-4-4-10,0 0-1,0 1 1,0 0 0,-1 0-1,0 1 1,0 0 0,0 0-1,0 1 1,0 0 0,-1 1-1,-7-2-49,7 1 29,-13 1 91,5 4-90,1 0 1,-1 1-1,1 1 1,0 0-1,0 1 1,1 1-1,-1 1 1,1 0 0,1 0-1,-12 9-30,-21 23 21,31-19 14,3 7-7,2 0 1,0 1-1,2 1 1,1 0-1,1 0 1,-3 29-29,6-30 11,2-13 16,0 0-1,2-1 1,-1 1-1,2 9-26,12 105 136,-11-124-119,-1 1 0,0-1 0,1 0 1,0 0-1,1 1 0,-1-1 0,1-1 0,0 1 0,0 0 1,0-1-1,1 1 0,-1-1 0,1 0 0,0-1 0,1 1 0,-1 0 1,1-1-18,-2-1 13,10 4 121,-2-5-100,-1 0 0,1-1 0,-1 0 0,1-1 0,-1 0 0,1 0 1,-1-1-1,0-1 0,1 0 0,-1 0 0,-1-1 0,1 0 0,-1-1 1,1 0-1,2-3-34,9-3 29,-14 8 0,0-1 0,-1 0-1,1 0 1,-1-1 0,0 0 0,-1 0-1,1 0 1,-1-1 0,2-2-29,27-31 196,-2-2 0,-2-1 0,-1-2 0,12-27-196,-4-17 304,-28 63-200,-5 9-1,1 1 1,1 1 0,0-1-1,1 1 1,1 0 0,0 0-1,1 1 1,2-1-104,-10 13 4,-1 1 1,1 0-1,-1 0 0,1 0 1,0-1-1,-1 1 0,1 0 1,0 0-1,-1 0 0,1 0 1,-1 0-1,1 0 1,0 0-1,-1 0 0,1 1 1,0-1-1,-1 0 0,1 0 1,-1 0-1,1 1 0,0-1 1,-1 0-1,1 1 0,-1-1 1,1 0-1,-1 1 1,1-1-1,-1 1 0,1-1 1,-1 1-1,0-1 0,1 1 1,-1-1-1,0 1 0,1-1 1,-1 1-5,10 14 7,-3-6 8,-1 1 1,-1-1 0,0 2-1,0-1 1,-1 0-1,0 1 1,1 9-16,9 27 19,-9-34-15,23 74 44,29 59-48,-47-125 2,-8-15-1,1 0 0,0 0-1,0-1 1,0 1 0,1-1 0,0 0 0,0 0 0,0 0 0,1 0 0,0 0-1,9 8 2,1 0 1,-1-1 0,2-1-1,4 2-2,-15-11 2,0 0 0,0-1 0,1 1 0,-1-1 0,0 0 0,0 0 0,1-1 0,-1 0 1,0 0-1,1 0 0,-1 0 0,0-1 0,0 0 0,1 0 0,-1-1-2,3 1 4,-5 0 0,0 1 0,-1 0 0,0-1-1,1 1 1,-1-1 0,1 0 0,-1 0 0,0 0 0,1 0 0,-1 0 0,0-1 0,1 1-4,4-4 6,17-16 0,-18 10-79,0 1 0,0-1 0,-1-1 0,-1 1 0,0-1 0,-1 1 0,1-6 73,4-11-1167,17-55-7219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21:59.340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9 158 8072,'-2'-12'19,"0"0"1,0 1 0,1-1 0,0 0-1,1 0 1,0 0 0,1 0-1,1 0 1,0-4-20,1 6 89,-3 9-72,0-1 0,0 1-1,1 0 1,-1 0-1,0 0 1,1 0-1,-1 0 1,1 0-1,-1 0 1,1 0 0,-1 0-1,1 0 1,0 0-1,0 0 1,-1 0-1,1 1 1,0-1 0,0 0-1,0 0 1,0 1-1,0-1 1,0 1-1,0-1 1,0 1-1,0-1 1,0 1 0,0 0-1,0-1 1,0 1-1,1 0 1,-1 0-1,0 0 1,0 0-1,0 0 1,0 0 0,0 0-1,1 0 1,-1 0-1,0 1 1,0-1-1,0 0 1,0 1 0,0-1-1,0 1 1,0-1-1,0 1 1,0 0-1,0-1 1,0 1-1,1 0-16,38 31 85,-40-32-64,22 19 130,-1 1-1,-2 0 1,0 2 0,0 1-151,-1-1 47,0-1 47,0 1 0,-2 0 0,0 2 0,6 13-94,23 40 175,-35-60-117,3 3-19,0 0 1,1 0 0,1-1 0,0-1-1,2-1 1,3 3-40,-12-13-90,51 42 497,-54-46-493,-1 0 1,0 0-1,1-1 0,-1 0 0,1 0 1,0 0-1,0 0 0,0-1 1,-1 1-1,2-1 0,-1-1 1,0 1-1,0-1 0,5 0 86,9-2-6606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21:59.687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639 1 7448,'-12'46'691,"-2"-1"1,-1-1-1,-3 0 1,-1-1-1,-12 16-691,-26 43 815,-41 80-199,84-153-509,-2 0 1,-13 18-108,7-15 31,3 0-14,5-10-3,-1 0 0,-1-1 0,-5 3-14,21-24 0,-79 91 169,66-77-439,-1 0 0,0-1-1,-2 0 1,1-1-1,-1-1 1,-3 1 270,-4 0-7540</inkml:trace>
  <inkml:trace contextRef="#ctx0" brushRef="#br0" timeOffset="1">909 397 9144,'2'-1'12,"0"0"0,0 0 0,0 1-1,0-1 1,1 0 0,-1 1 0,0 0 0,0-1 0,1 1 0,-1 0 0,0 0 0,1 0 0,-1 0 0,0 1 0,0-1 0,1 1 0,-1-1-1,0 1 1,0 0 0,0 0 0,0 0 0,1 0-12,0 2 49,0-1 0,0 1 0,0-1-1,-1 1 1,1 0 0,-1 0 0,0 0-1,0 0 1,0 0 0,0 1 0,-1-1-1,2 4-48,2 10 186,0 1-1,-1 0 0,-1 0 1,0 0-1,-1 2-185,-2-17 4,3 19 12,-2 45 54,-3-36-29,-1 0 0,-5 18-41,5-36 9,0 0 0,-1-1 1,0 1-1,-1-1 1,0 0-1,-1 0 1,0-1-1,-3 4-9,8-14-32,0 1-1,0-1 1,-1 0 0,1 1 0,0-1-1,-1 0 1,1 0 0,-1 0 0,1 0-1,-1 0 1,0 0 0,1 0 0,-1-1-1,0 1 1,0-1 0,0 1 0,1-1-1,-1 0 1,0 1 0,0-1 0,0 0-1,0 0 1,1 0 0,-1-1 0,0 1-1,0 0 1,0-1 0,1 1 0,-1-1-1,0 0 1,0 1 0,-1-2 32,2 1-233,-26-7-6387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22:00.017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207 16 7896,'18'-16'27,"-25"36"35,-25 37 50,-8 5-9,22-35-26,-1-1 0,-1 0 1,-1-2-1,-22 20-77,36-40 107,-6 0 11,13-4-116,0 0-1,0 0 0,0 0 0,-1 0 0,1 0 0,0 0 1,0 0-1,0 0 0,0 0 0,0 0 0,0 0 1,-1 0-1,1 0 0,0 0 0,0 0 0,0 0 0,0 0 1,0 0-1,0 0 0,-1 0 0,1 0 0,0 0 1,0 0-1,0 0 0,0 0 0,0 0 0,0-1 0,0 1 1,0 0-1,-1 0 0,1 0 0,0 0 0,0 0 1,0 0-1,0 0 0,0 0 0,0-1 0,0 1 0,0 0 1,0 0-1,0 0 0,0 0 0,0 0 0,0 0 1,0-1-1,0 1 0,0 0 0,0 0 0,0 0 0,0 0 1,0 0-1,0 0 0,0-1 0,0 1 0,0 0 1,0 0-1,0 0 0,0 0 0,0 0 0,0 0 0,0 0 1,0-1-1,0 1 0,0 0 0,1 0 0,-1 0 1,0 0-1,0 0 0,0 0 0,0 0-1,2-10 12,0 0-1,0 1 1,1-1-1,0 1 1,1 0-1,0 0 1,4-7-12,-7 13 2,4-7-47,0 1-1,1 1 1,-1-1 0,2 1 0,-1 0 0,1 0 0,0 1-1,1 0 1,0 0 0,0 1 0,0 0 0,1 0 0,0 1-1,4-2 46,-2 1-362,54-33-4831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22:00.355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890 74 3864,'1'0'19,"1"-1"0,-1 1 0,0-1 0,0 1 0,0-1 0,0 1 0,0-1 0,0 0 1,0 0-1,0 1 0,0-1 0,-1 0 0,1 0 0,0 0 0,0 0 0,-1 0 0,1 0 0,-1 0 0,1-1 0,-1 1 0,1 0 0,-1 0 0,1 0 1,-1 0-1,0-1 0,0 1 0,0 0 0,0 0 0,0-1-19,-1 0 60,0 0 1,0 0-1,0 0 0,0 0 1,0 0-1,0 1 0,-1-1 1,1 0-1,-1 1 0,0-1 1,1 1-1,-1 0 0,0-1 1,0 1-1,0 0 0,1 0 1,-1 0-1,-1 0 0,1 1 1,-1-1-61,-13-4 168,0 2 1,0 0 0,0 1-1,0 1 1,0 0-1,0 1 1,0 1 0,0 0-1,0 1 1,0 1-1,-11 4-168,13-3 105,1 1 0,1 0-1,-1 1 1,1 0 0,0 1 0,0 1-1,1 0 1,0 0 0,1 1-1,-6 6-104,3-3 101,5-7 16,1 1 0,1 0 0,-1 0 0,1 0-1,0 1 1,1 0 0,-1 0 0,0 3-117,-9 12 139,-1-3-50,11-15-21,1 1 1,0 0 0,0 1 0,1-1 0,-1 0-1,1 1 1,1 0 0,-1 0 0,-1 5-69,-2 8 171,1 0 1,0 0 0,2 0-1,-2 15-171,8-11 435,4-6-304,1 1 0,0-1 0,1-1 0,1 0 0,0 0 0,1-1 0,1 0 0,1-1 1,0 0-1,12 9-131,-11-10 59,55 39 331,6-5-48,-10-7 285,17 17-627,-79-54 33,0-1-1,0 1 1,0 0-1,0 0 1,0 0-1,0 1 1,-1-1-1,1 1 1,-1-1-1,0 1 1,0 0-1,-1 0 1,1 0-1,-1 0 1,0 0-33,0 0 24,0-2-7,-1-1-1,0 1 0,1 0 1,-1-1-1,0 1 0,0 0 1,0-1-1,-1 1 1,1 0-1,0-1 0,-1 1 1,1 0-1,-1-1 0,1 1 1,-1-1-1,0 1 1,1-1-1,-1 1 0,-1 0-16,-1 5 43,-1 2-11,-1 0 1,0-1 0,0 1 0,-1-1 0,0 0 0,0-1 0,-1 1 0,0-1 0,0-1 0,-2 1-33,-5 6 23,8-8-2,-1 0 0,1 0 1,-1-1-1,-1 1 0,1-1 1,0-1-1,-6 2-21,-145 69 168,155-73-159,-28 15 33,0-3 1,-1 0-1,-1-2 1,0-1-1,0-2 1,-29 3-43,-2-2-1865,-57 0 1865,26-5-9680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09:22:04.984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188 400 3144,'-4'-7'65,"1"1"-1,0-1 0,1 1 0,-1 0 0,1-1 0,0 0 0,1 1 0,0-1-1,0 0 1,0 0 0,1 0 0,0 0 0,0 0 0,1 0 0,0-2-64,10-37 605,-11 44-590,1 1-1,0 0 1,-1-1-1,1 1 1,0 0-1,0 0 1,0 0 0,0 0-1,0 0 1,0 0-1,0 0 1,0 0-1,0 0 1,0 0 0,0 1-1,1-1 1,-1 0-1,0 1 1,0-1-1,1 1 1,-1-1 0,0 1-1,1 0 1,-1 0-1,1-1 1,-1 1 0,1 0-15,1 1 14,-1 0 1,0 0 0,0 0 0,0 0 0,0 1 0,0-1 0,-1 1 0,1-1 0,0 1 0,-1-1 0,1 1 0,-1 0 0,1 0 0,-1 0 0,0 0 0,0 0 0,0 0 0,0 0 0,0 0 0,0 0 0,-1 1-1,1-1 1,-1 0 0,0 0 0,1 1 0,-1-1 0,0 0 0,0 2-15,-1 2 32,0 0 0,0 0 0,-1 0 0,0 0 0,0 0 0,0 0 0,0-1-1,-1 1 1,0-1 0,0 1 0,-1-1 0,1 0 0,-1-1 0,0 1 0,-1-1 0,0 1-32,-6 3 71,0 0 0,0-2 1,-1 1-1,1-1 0,-1-1 0,-1 0 0,-3 0-71,13-5 27,-1 1 0,1-1-1,0 0 1,-1-1-1,1 1 1,0 0-1,0-1 1,-1 0-1,1 0 1,0 0 0,0 0-1,0 0 1,0-1-1,0 0 1,0 1-1,0-1 1,1 0-1,-1-1-26,-1 1 38,1 0-9,0-1 0,1 0 0,-1 0 0,0 0 0,1 0 0,0 0 0,0-1 0,0 1 0,0-1 0,0 1 0,1-1 0,-1 0 0,1 1 0,0-1 0,1 0 0,-1 0 0,0 0 0,1-2-29,-1 1 34,0-10 44,-1 0 0,2-1-1,0 1 1,1-1 0,1 1-1,3-15-77,-2 10 46,-2 6-51,1 0 0,0-1 0,1 1 0,1 0 0,0 0 0,1 1 0,6-12 5,-4 10-489,12-31-4477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2:11.845"/>
    </inkml:context>
    <inkml:brush xml:id="br0">
      <inkml:brushProperty name="width" value="0.2" units="cm"/>
      <inkml:brushProperty name="height" value="0.2" units="cm"/>
      <inkml:brushProperty name="color" value="#66CC00"/>
    </inkml:brush>
  </inkml:definitions>
  <inkml:trace contextRef="#ctx0" brushRef="#br0">1119 51 1800,'5'-4'80,"18"-9"19,-16 9 75,0-1 24,-5 4-4,-88-17 710,47 16-748,19 0-86,1 0 0,-1 2 1,0 1-1,0 0 0,0 1 1,1 1-1,-17 5-70,-63 28 479,-54 30-479,109-44 90,1 1 1,-21 18-91,39-25 14,1 0 9,0 1 0,1 1 0,1 1 0,1 0 0,-17 22-23,19-20 9,10-12 0,0 0 1,0 0 0,1 1-1,1 1 1,0-1 0,-6 12-10,-3 6 8,-2-1-1,10-16 4,1 0 0,0 1 0,1 0-1,1 0 1,0 0 0,0 2-11,-40 109 268,-4 37-268,40-129 15,4-16 12,2-1 1,0 1-1,0 0 0,0 12-27,0 4 34,1 0 0,1-1 0,2 1-1,1 0 1,1-1 0,2 1 0,1-1 0,1 0-34,-5-26 5,0 0 0,0 0 0,1 0 0,-1-1 0,1 1 0,0-1 0,0 1 0,0-1 0,0 0 1,0 0-1,1-1 0,0 1 0,-1-1 0,1 0 0,0 0 0,0 0 0,0 0-5,3 1 4,-3-1-1,1-1-1,-1 0 1,1 0-1,0 0 1,-1 0-1,1-1 1,0 1-1,0-1 0,-1-1 1,1 1-1,0-1 1,0 0-1,-1 0 1,1 0-1,-1 0 0,2-1-2,0 0 4,4-1 4,-1-1-1,1 0 1,-1 0-1,0-1 0,0-1 1,0 1-1,-1-1 1,0-1-1,6-5-7,-1 1 8,7-4 10,-1-2-1,0-1 1,-1 0 0,-1-1-1,-1-2-17,3-1 14,22-27 58,-3-1 0,-2-3 0,-2 0 0,10-25-72,-19 31 30,-2 0-1,-2-1 0,-3-1 1,13-50-30,-24 71 3,12-69 7,-7 24 2,1 17-8,9-4 4,-16 49-4,5-25 32,-10 35-32,0 0-1,0 0 1,0-1-1,0 1 1,0 0-1,0 0 1,0 0-1,1 0 1,-1 0-1,0 1 1,1-1-1,-1 0 1,1 1-1,-1-1 1,0 1-1,1-1 1,0 1-1,-1-1 1,1 1-1,-1 0 1,1 0-1,-1 0 1,1 0-1,0 0 1,-1 0-1,1 1 1,0-1-4,3 6 7,1 0 1,-1 1-1,0 0 0,0 0 1,-1 0-1,0 0 0,0 1 1,-1-1-1,0 1 0,1 3-6,27 88 43,-24-73-45,14 35 59,19 37-58,-30-75 3,-3-5 3,2-1-1,0 1 1,1-2-1,1 0 0,1 0 1,0-1-1,3 3-5,-5-7 2,-5-5 1,0 0 0,1 0 0,0-1-1,0 0 1,0 0 0,1-1 0,-1 1-1,1-1 1,0-1 0,0 1-1,1-1 1,-1-1 0,1 1 0,0-1-1,3 0-2,-6-1 2,-4 0-1,0-1 1,0 0-1,0 0 0,0 1 1,0-1-1,0 0 0,0 0 1,0 0-1,0 0 0,0 0 1,0 0-1,0-1 0,0 1 1,0 0-1,0 0 0,-1-1 1,1 1-1,0-1 0,0 1 1,1-1-2,18-10 8,1-2-1,-2 0 1,0-1 0,-1 0-1,8-9-7,-24 21 3,0 0 0,0 0-1,0 0 1,0-1-1,0 1 1,0-1-1,-1 1 1,1-1 0,-1 0-1,0 1 1,0-1-1,0 0 1,0-2-3,11-23 11,-3-1 0,0-1 0,2-16-11,0-37-693,0-44 693,-11 118-94,18-225-3872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2:22.378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293 0 3504,'-2'70'269,"-9"45"-269,-2 52 295,11-58-122,6 99 5,3 116 139,-3-82-198,10 118 147,-24 49 28,6-266-181,5-111-68,0 7 17,-2 0 0,-6 35-62,5-61 24,0 1-1,-1-1 1,0 0 0,-1 0-1,-1-1 1,-2 5-24,6-14 9,-1 1 0,0-1 1,0 0-1,0 1 0,0-1 0,0 0 0,-1 0 1,0-1-1,1 1 0,-1 0 0,0-1 1,0 0-1,-1 1 0,1-1 0,0-1 0,-1 1 1,1 0-1,-1-1 0,0 0 0,1 1 0,-1-1 1,0-1-1,0 1 0,1-1 0,-5 1-9,1-2 27,0 0-1,0-1 1,0 0-1,0 0 1,0 0-1,0-1 0,1 0 1,-1 0-1,1 0 1,0-1-1,-5-4-26,3 2 24,0 0-1,0 0 0,0-1 1,1 0-1,1 0 0,-1-1 1,-1-3-24,4 5 4,1-1 0,0 1 0,1-1 0,-1 0 0,1 0 0,1 0 0,-1-1 1,1 1-1,1 0 0,-1-1 0,1 1 0,1 0 0,-1 0 0,1-3-4,0 5 1,4-77 1,10-8-2,11 3 0,7 6 0,7 6 0,5 1 0,7-2 0,-2-1 0,-6 2 0,6-3 0,8-4 0,10 9 0,-50 57 0,2 0 0,17-11 0,45-17 0,4 14 0,-4 13 0,-12 14 0,-60 3 1,-1 0 0,0 1 1,1 1-1,-1-1 0,0 1 0,0 1 1,0 0-1,0 0 0,-1 1 0,1 0 1,-1 0-1,0 1 0,0 0 0,0 0 1,-1 1-1,0 0 0,0 0-1,4 5 3,-7-8-1,-1 1 1,1 0-1,-1 0 1,0 1-1,0-1 0,-1 1 1,1-1-1,-1 1 0,0 0 1,1 4-3,7 17 18,-1 0 1,-2 1 0,0 0-1,-2 0 1,-1 1 0,0 27-19,-2-31 7,-2-17 0,1 0 0,-1 1 0,-1-1 0,0 1 0,0-1 1,0 0-1,-1 0 0,-1 6-7,-12 38 55,-1-2 0,-2 0 0,-17 29-55,22-52 9,-37 54 42,-13 5 35,-4-2 0,-20 14-86,62-72 10,-51 46 64,68-64-81,-105 86 166,96-80-109,-1 0 0,-1-1 0,0-1 1,-1-1-1,-20 7-50,39-16 6,0-1 1,0 1-1,0-1 0,1 0 1,-1 0-1,0 0 1,0 1-1,0-1 1,0 0-1,0 0 0,0 0 1,0 0-1,0-1 1,0 1-1,0 0 1,0 0-1,0-1 0,0 1 1,0 0-1,0-1 1,0 1-1,0-1-6,-29-14-187,0-1 1,1-1-1,1-1 0,-19-17 187,-56-43-4606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7:58.05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83543.01563"/>
      <inkml:brushProperty name="anchorY" value="-173107.6875"/>
      <inkml:brushProperty name="scaleFactor" value="0.5"/>
    </inkml:brush>
  </inkml:definitions>
  <inkml:trace contextRef="#ctx0" brushRef="#br0">1011 39 5832,'0'0'0,"0"0"0,0 0 368,1-6-399,0 1 612,0-1-738,0 2 786,1-2-786,0 1 684,-1 1-655,0 1 640,-1 7-640,1 1 574,-1 0-555,-1 8 546,-3 10-546,0 0 397,0-3-355,-4 13 343,-9 20-345,1-3 318,2-7-310,-7 17 316,-11 18-319,3-9 245,5-11-224,-9 7 223,-12 8-225,4-13 189,8-12-179,-11 4 183,-11 7-185,7-10 130,8-10-114,-7 4 116,-6 1-119,7-8 82,10-9-71,-3-1 76,-3-5-79,7-6 108,7-5-116,0-7 120,-3-9-120,7-2 157,4 0-168,1-11 183,1-16-185,4 1 214,4 5-222,1-13 236,4-16-239,2 6 258,1 9-263,5-11 276,7-15-279,0 9 289,-1 10-292,5-8 294,6-4-294,-1 10 257,-4 11-246,7 2 249,10 5-252,-3 8 170,-5 8-146,11 8 134,10 14-134,-4 5 87,-7 1-73,7 16 66,6 19-66,-6-1 38,-9-6-30,6 13 36,3 12-39,-6-7 30,-7-11-27,2 6 26,2 9-26,-5-9 17,-6-11-15,1 7 14,4 4-14,-5-9 23,-4-9-25,4-3 26,6-8-26,-4-7 36,-5-6-39,8-12 49,11-20-52,-3-2 73,-5 0-78,7-16 89,5-23-92,5-22-10079,-7 8 8870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7:58.51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85040.03125"/>
      <inkml:brushProperty name="anchorY" value="-175135.89063"/>
      <inkml:brushProperty name="scaleFactor" value="0.5"/>
    </inkml:brush>
  </inkml:definitions>
  <inkml:trace contextRef="#ctx0" brushRef="#br0">254 330 3592,'0'0'0,"0"0"0,2 7 187,-1-3-241,0 2 268,2 2-268,-2 0 510,1-2-578,0 1 622,3 2-626,-1-1 646,0-2-650,3-1 661,3 0-664,-1-1 592,-1-1-571,3-2 560,7-5-560,-2-1 457,-3 0-428,4-3 414,4-4-414,-3 0 405,-3 3-402,0-2 400,0-1-400,-4 3 400,-2 2-400,-3-5 409,-5-13-412,-1 1 386,-2 2-378,-5-10 374,-9-10-374,0 5 337,2 7-326,-8-1 320,-8 5-320,3 6 320,4 6-320,-6 7 320,-5 10-320,4 4 292,5 0-284,-2 11 289,-5 15-292,6-1 247,5-4-233,-1 13 226,0 13-226,3-5 236,5-9-239,0 13 249,3 18-252,2-7 207,3-12-193,5 14 186,11 9-186,1-10 140,0-14-127,11 4 120,16-1-120,-3-10 101,-3-11-96,12-6 94,18-9-94,-6-8 75,-9-5-69,12-9 66,15-13-66,-10-2 48,-11 2-43,7-11 40,6-14-40,-10 3 30,-13 6-27,4-13 26,5-19-26,8-19-8495,-8 8 7355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7:58.75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87110.07813"/>
      <inkml:brushProperty name="anchorY" value="-176662.23438"/>
      <inkml:brushProperty name="scaleFactor" value="0.5"/>
    </inkml:brush>
  </inkml:definitions>
  <inkml:trace contextRef="#ctx0" brushRef="#br0">8 1 7800,'0'0'0,"0"0"0,0 5 186,0-2-239,-1 4 266,-1 6-266,1 0 528,-1-1-603,1 7 649,1 12-652,2-2 607,-1-4-593,3 9 586,2 13-586,0-5 465,-1-7-431,1 13 414,0 23-414,0-7 283,-2-9-245,0 19 236,-1 21-239,-1-9 184,-1-15-168,0 14 169,-1 21-172,0-14 118,0-17-102,1 11 103,2 7-105,0-15 60,0-17-47,1-1 49,2-4-52,-1-12 17,0-12-6,0-5 0,-1-9 0,-1-6-8848,-1-6 7680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7:58.93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88473.84375"/>
      <inkml:brushProperty name="anchorY" value="-179742.95313"/>
      <inkml:brushProperty name="scaleFactor" value="0.5"/>
    </inkml:brush>
  </inkml:definitions>
  <inkml:trace contextRef="#ctx0" brushRef="#br0">2 5 6552,'0'0'0,"0"0"0,-1 8 18,1-4-23,-1 3 26,1 1-26,0 0 45,1-2-51,4 0 63,9 1-65,1-1 48,-1-2-43,11 0 40,19-2-40,-2-1 170,-5-1-207,15-2 226,16-4-226,-7 0 236,-10 0-239,11-2 249,11-2-252,-9 0 142,-13 3-110,8-1 103,7 2-105,9 2-5876,-11 1 4869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7:59.30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90684.84375"/>
      <inkml:brushProperty name="anchorY" value="-181008.23438"/>
      <inkml:brushProperty name="scaleFactor" value="0.5"/>
    </inkml:brush>
  </inkml:definitions>
  <inkml:trace contextRef="#ctx0" brushRef="#br0">427 41 7800,'0'0'0,"0"0"0,6-10 252,-3 5-324,2-2 369,-2 0-372,1 2 645,-2 1-722,-3 1 760,-4 4-760,-1 1 452,1 0-364,-4 6 329,-5 8-332,2 0 129,1-1-70,-5 6 49,-4 9-52,2-3 17,4-5-6,-3 4 9,2 4-12,2-5 5,4-5-2,4 1 0,6 3 0,3-4 0,1-4 0,6 2 0,8 2 0,-1-2 0,-3-4 0,5 3 0,5 4 0,-3-3 0,-4-4 0,1 5 9,0 7-12,-4-4 5,-3-3-2,-3 8 0,-6 8 0,-2-4 0,-2-5 0,-6 7 0,-8 8 0,-1-5 0,1-7 0,-8 4 0,-14 3 0,4-6 0,4-6 0,-10-1 0,-9-2 0,6-4 9,8-4-12,-4-7 23,-2-14-25,-2-12-7869,6-1 6755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00.45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88989.0625"/>
      <inkml:brushProperty name="anchorY" value="-180677.1875"/>
      <inkml:brushProperty name="scaleFactor" value="0.5"/>
    </inkml:brush>
  </inkml:definitions>
  <inkml:trace contextRef="#ctx0" brushRef="#br0">750 159 5024,'0'0'0,"0"0"0,0 0 409,-10-9-445,0 0 547,1 0-647,-6-4 689,-5-3-692,2 2 554,2 2-514,-4-2 503,-5-1-505,2 2 320,4 3-267,-4 1 240,-4 2-240,3 2 174,6 2-155,-4 3 146,-7 7-146,3 1 128,5-1-123,-5 7 120,-7 9-120,3-1 101,6-2-96,-5 9 94,-5 16-94,4-4 113,7-5-118,-4 13 129,0 14-132,4-7 143,5-10-145,1 7 156,3 4-159,4-10 178,3-10-183,4-1 196,8-4-199,1-7 218,1-8-223,5-3 236,8-5-239,0-3 258,-4-4-263,6-2 266,4-5-266,-3-1 276,-5 0-279,4-6 289,5-8-292,-4 2 369,-4 1-390,3-9 400,3-17-400,-4 3 437,-4 6-448,2-13 463,0-10-465,-3 7 485,-4 9-491,0-2 503,-2 4-505,-2 7 432,-2 9-411,-2 5 409,-1 4-412,-1 4 311,-1 4-281,-1 3 276,3 6-279,0 2 214,0 0-195,2 10 196,0 16-199,0 0 181,-1-4-176,-1 15 183,0 13-185,0-5 149,-1-9-139,4 3 134,7 2-134,-1-9 97,0-8-86,8-4 89,13-7-92,-1-5 94,-5-6-94,11-10 103,13-14-105,-6-2 60,-7 0-47,8-13 40,9-22-40,12-20-10292,-9 5 9063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01.29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90564.14063"/>
      <inkml:brushProperty name="anchorY" value="-182217.01563"/>
      <inkml:brushProperty name="scaleFactor" value="0.5"/>
    </inkml:brush>
  </inkml:definitions>
  <inkml:trace contextRef="#ctx0" brushRef="#br0">370 1 3952,'0'0'0,"0"0"0,-1 12 411,1-6-529,-2 8 588,0 13-588,0-1 606,1-2-610,-2 16 612,-4 27-612,1-4 547,0-8-529,-3 24 529,-5 33-532,1-11 385,2-16-342,-3 25 320,-4 34-320,2-17 264,3-22-248,-2 28 249,-3 35-252,2-21 273,4-27-278,-3 23 289,-1 21-292,2-24 294,3-28-294,-1 9 294,-1 4-294,3-22 303,1-24-305,1-2 306,-2-6-306,2-16 288,2-15-283,-2-5 289,0-7-292,0-8 294,3-7-294,1-6 294,1-4-294,2-2 257,1-2-246,-1-12 240,1-27-240,0-2 212,1 4-204,2-25 200,4-28-200,0 8 181,0 12-176,3-18 174,4-23-174,-2 13 127,-1 18-113,3-15 116,2-13-119,-1 15 64,-3 20-48,3-9 40,5-12-40,-2 14 12,-3 17-4,5-8 0,8-9 0,-4 13 0,-3 14 0,5-3 0,7 2 0,-4 10-10,-5 12 13,5 4-14,9 7 14,-4 6-14,-7 6 14,7 6-4,4 10 1,-5 3-10,-7 1 13,1 10-14,-1 17 14,-5-1-14,-6-5 14,-1 13-4,-5 14 1,-3-6 0,-3-10 0,-5 9 0,-10 8 0,-1-8 0,0-10 0,-9 6 0,-12 8 0,2-8 0,4-8 0,-10 3 9,-9 2-12,5-7 14,8-9-14,-7-2 14,-4-9-14,6-6 23,9-4-25,-1-11 26,2-13-26,8-2 64,5 1-75,6-13 80,13-20-80,4 3 80,1 6-80,14-13 89,18-15-92,18-15-7811,-4 9 6719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01.97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91860.10938"/>
      <inkml:brushProperty name="anchorY" value="-184955.39063"/>
      <inkml:brushProperty name="scaleFactor" value="0.5"/>
    </inkml:brush>
  </inkml:definitions>
  <inkml:trace contextRef="#ctx0" brushRef="#br0">389 52 2872,'0'0'0,"0"0"0,9-11 597,-4 5-767,2-2 852,2-2-852,-1 2 1179,-2 1-1273,0 5 1329,-1 10-1331,-2 2 856,-1 0-721,-2 13 654,-4 20-654,0-1 570,-1-4-546,-4 18 534,-8 29-534,2-7 422,1-11-390,-4 25 374,-7 31-374,3-13 411,3-18-421,-2 24 436,-5 25-439,5-17 412,3-23-404,-1 19 400,0 21-400,4-19 353,3-24-340,0 17 343,-1 18-345,2-19 272,3-23-251,-2 8 240,-2 4-240,2-19 174,2-19-155,-1-3 146,-1-5-146,2-14 128,2-11-123,-1-6 129,2-10-132,1-5 115,2-6-109,-2-7 116,1-19-119,1-1 101,0 1-96,3-19 94,4-25-94,0 3 75,1 9-69,4-20 76,8-23-79,0 11 61,-3 15-56,6-17 63,9-22-65,-4 13 57,-3 18-55,5-14 54,7-12-54,-5 16 35,-4 18-29,4-2 26,4 1-26,-5 13 17,-6 16-15,5 4 23,6 7-25,-5 9 8,-5 7-3,3 9 0,4 15 0,-4 3-10,-6 1 13,1 12-4,-4 14 1,-4-2-10,-4-6 13,-5 11-14,-8 10 14,-3-6-14,0-8 14,-8 8-14,-10 13 14,2-7-14,2-10 14,-8 9-4,-9 6 1,4-8 0,5-11 0,-5 2 0,-6-3 0,6-7 0,6-9 0,-2-4 9,-1-10-12,4-5 14,6-3-14,2-13 14,3-23-14,2-23-8087,4 3 6958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03.08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90391.67188"/>
      <inkml:brushProperty name="anchorY" value="-185562.46875"/>
      <inkml:brushProperty name="scaleFactor" value="0.5"/>
    </inkml:brush>
  </inkml:definitions>
  <inkml:trace contextRef="#ctx0" brushRef="#br0">1 1491 5920,'0'0'0,"0"0"0,2 1 505,1-1-549,-1 0 693,0 1-822,2 0 866,-1 1-866,0-1 726,-1 1-686,5-9 676,7-11-679,1 0 540,-2 0-500,6-11 489,7-19-492,-2 4 419,-5 5-397,7-13 396,6-20-399,-4 8 316,-5 11-292,3-15 289,1-19-292,-4 10 313,-5 14-318,0-14 320,-1-16-320,-4 11 292,-4 17-284,-2-8 289,-3-1-292,-3 13 275,-1 14-269,-3 4 266,-4 3-266,-1 9 229,1 8-219,-3 5 223,-5 9-225,1 5 180,2 3-167,-3 11 160,-3 16-160,3 0 132,3-1-124,0 16 129,2 23-132,2-4 78,2-8-62,3 19 63,5 17-65,1-9 38,1-14-30,5 10 26,9 14-26,1-12 8,-3-15-3,11 9 9,14 4-12,-2-12 5,-6-14-2,10-4 0,11-9 0,-7-9 0,-8-9 0,3-9 0,3-11 0,-7-4 0,-10-1 0,2-11 0,2-18 0,-6 1 0,-6 4 0,1-11 0,-1-8 0,-3 6 0,-5 9 0,-1-3 0,-2-2 0,-2 7 0,-3 8 0,-1-2 0,-1 1 0,-2 5 0,0 5 0,0 6 0,-4 5 0,1 4-10,0 2 13,-2 7-4,1 11 1,0-1-10,2-1 13,1 8-14,5 11 14,0-4-23,0-4 25,5 6-17,5 5 15,-1-6-32,-2-7 37,6 1-31,7-4 28,-2-5-17,-3-5 15,4-5-14,3-8 14,-4-2-14,-4-1 14,1-8-4,7-12 1,-4 0 0,-4 3 0,3-9 0,2-6 0,-4 5 9,-5 6-12,1-2 14,3-8-14,-4 5 33,-2 6-38,1-6 40,1 1-40,-3 4 58,-2 6-63,-2 2 66,-3 5-66,-1 3 76,-2 4-79,-1 6 80,-2 10-80,0 2 70,0-1-67,-1 11 66,-3 17-66,1-3 57,1-4-55,-3 14 63,-3 18-65,1-6 48,2-10-43,-3 11 49,-1 10-52,2-10 63,1-11-65,1 7 66,0 12-66,2-10 85,0-12-91,1 9 94,-3 8-94,2-8 85,1-12-82,-2 5 80,-2 2-80,1-10 80,1-9-80,0-2 89,2-5-92,0-7 103,2-6-105,0-5 106,0-5-106,0-3 134,0-2-142,0-7 156,0-17-159,0 1 169,1 1-172,2-14 183,6-18-185,1 5 205,-1 8-211,5-8 223,6-2-225,-2 10 217,-3 9-215,4 6 223,6 5-225,-3 7 189,-3 5-179,3 7 174,2 10-174,-3 2 109,-5 1-90,-1 14 80,-4 23-80,-3-1 52,-3-5-44,-4 19 40,-5 21-40,-1-7 21,1-12-16,-5 13 23,-5 16-25,0-11 8,4-16-3,-4 11 9,0 8-12,2-12 14,4-14-14,0 0 14,1-2-14,3-11 5,2-11-2,1-6 9,2-7-12,1-7 5,0-5-2,5-12 9,9-29-12,1-2 5,-2 2-2,6-29 0,3-33 0,4-34-11377,-4 11 10091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03.90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93204.95313"/>
      <inkml:brushProperty name="anchorY" value="-187595.42188"/>
      <inkml:brushProperty name="scaleFactor" value="0.5"/>
    </inkml:brush>
  </inkml:definitions>
  <inkml:trace contextRef="#ctx0" brushRef="#br0">646 25 3680,'0'0'0,"0"0"0,2-5 420,-1 2-540,0-2 609,1 1-611,-1 1 519,0 0-493,-4 1 480,-1 2-480,-1 1 536,0 0-552,-1 4 569,-1 4-572,0 0 481,1 0-454,0 6 449,0 12-452,0-1 473,3-3-478,1 13 489,2 19-492,1-3 503,1-8-505,1 17 506,-1 22-506,0-9 488,0-12-483,-2 18 480,-4 25-480,0-12 461,0-15-456,-5 19 463,-7 23-465,0-15 420,2-19-407,-7 14 409,-7 11-412,3-16 386,4-21-378,-7 3 383,-9 2-385,4-15 340,5-16-327,-5-2 320,-5-6-320,4-10 310,8-9-307,-3-8 316,-1-8-319,6-5 310,5-2-307,1-12 306,0-18-306,4 1 306,4 2-306,2-19 316,2-25-319,3 5 292,1 9-284,6-19 289,7-21-292,2 12 266,-2 15-258,10-12 263,12-11-265,-1 14 210,-4 16-194,11-4 196,15 0-199,-6 14 153,-8 13-140,9 6 143,7 9-145,-8 8 100,-9 8-87,3 11 89,2 18-92,-7 2 85,-8 0-82,0 15 80,2 20-80,-6-4 70,-6-7-67,1 14 66,2 13-66,-4-9 57,-4-11-55,0 6 54,-3 5-54,-2 8-10250,-3-11 9032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04.87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94725.39063"/>
      <inkml:brushProperty name="anchorY" value="-190388.39063"/>
      <inkml:brushProperty name="scaleFactor" value="0.5"/>
    </inkml:brush>
  </inkml:definitions>
  <inkml:trace contextRef="#ctx0" brushRef="#br0">414 1 2424,'0'0'0,"0"0"0,-10 28 149,6-13-191,-4 12 222,-4 22-226,2-3 386,0-5-430,-3 17 462,-8 21-466,2-8 486,3-11-490,-6 15 502,-4 22-506,2-11 750,5-16-818,-4 15 852,-1 9-852,3-13 927,5-18-949,-1 6 960,-2 3-960,4-12 782,4-14-731,-1 0 716,1-6-719,2-8 692,3-10-684,0-6 689,2-6-692,1-5 666,1-3-658,1-8 663,3-10-665,0 0 582,0 0-558,2-10 556,5-18-559,-1 3 513,-1 6-500,3-19 503,5-22-505,-1 6 450,-2 10-434,4-16 426,8-16-426,-2 11 370,-4 15-354,7-10 346,9-15-346,-3 14 337,-5 14-335,5-6 334,6-3-334,-5 12 278,-7 15-262,4 3 263,3 6-265,-5 9 210,-5 8-194,3 8 186,0 16-186,-4 4 140,-5 2-127,-1 16 120,-2 22-120,-4-1 120,-3-6-120,-3 17 129,-3 19-132,-3-7 115,1-12-109,-4 16 116,-3 21-119,0-11 101,2-16-96,-3 15 94,1 13-94,2-13 103,1-17-105,0 6 116,1 6-119,1-12 92,1-15-84,0 1 80,-2-2-80,1-11 52,1-10-44,-1-6 40,1-8-40,1-6 12,0-5-4,-3-11 9,-6-17-12,-5-16-10327,-1 0 9091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05.01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96070.1875"/>
      <inkml:brushProperty name="anchorY" value="-193249.20313"/>
      <inkml:brushProperty name="scaleFactor" value="0.5"/>
    </inkml:brush>
  </inkml:definitions>
  <inkml:trace contextRef="#ctx0" brushRef="#br0">0 14 6280,'0'0'0,"0"0"0,4 1 0,-2-1 0,5 2 0,10 2 0,0 0 37,-2-1-48,13 0 63,22-3-65,-2-1 225,-7-1-271,19-1 294,21-1-294,-8 0 313,-12 0-318,16 1 329,21-1-332,23 1-5555,-14 0 4615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05.86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98246.84375"/>
      <inkml:brushProperty name="anchorY" value="-194505.5"/>
      <inkml:brushProperty name="scaleFactor" value="0.5"/>
    </inkml:brush>
  </inkml:definitions>
  <inkml:trace contextRef="#ctx0" brushRef="#br0">87 8 2872,'0'0'0,"0"0"0,5-3 560,-2 1-720,-1 1 809,-1 0-811,0 1 850,0 0-862,-2 3 877,-3 11-879,-1 0 777,0-1-747,-2 12 741,-4 20-744,1-2 578,1-5-530,0 14 516,-1 14-519,2-9 389,2-9-352,1 5 343,1 6-345,1-10 337,1-11-335,2 2 343,1-2-345,0-7 356,1-9-359,1-2 369,2-6-372,0-5 337,0-3-326,0-5 320,2-4-320,0-1 273,-2 0-260,3-6 263,7-13-265,-1 1 266,-3 2-266,6-13 266,5-18-266,-3 3 229,-4 7-219,4-13 223,3-14-225,-3 7 236,-3 11-239,1-5 240,1 1-240,-4 10 212,-4 11-204,1 6 209,1 4-212,-1 6 186,-2 6-178,1 5 183,2 7-185,-2 4 140,-2 0-127,-1 13 120,-4 20-120,-2 0 73,-1-4-60,-4 16 63,-2 16-65,-1-6 38,1-11-30,-1 8 36,-3 4-39,2-10 21,1-11-16,-1 0 14,0-3-14,2-8 5,2-8-2,1-3 0,2-6 0,1-4 0,0-3 0,4-4 9,4-3-12,0-2 14,-1 1-14,5-8 14,6-12-14,0 1 14,-3 2-14,6-14 23,6-19-25,-2 4 64,-5 7-75,6-15 89,8-13-92,-4 8 141,-6 11-154,5-2 169,2 3-172,-5 10 211,-5 10-221,-2 6 226,0 9-226,-4 7 254,-4 3-262,-1 11 276,-2 14-279,-2 1 308,-2-2-316,-1 14 329,-2 19-332,-1-5 353,0-5-358,0 10 360,1 9-360,0-8 378,0-11-383,2 3 386,1 1-386,1-9 349,-1-9-339,6-2 343,6-5-345,1-6 290,-3-6-274,6-4 266,7-7-266,-3-2 210,-4-1-194,4-7 196,8-12-199,-5 1 144,-4 2-128,5-14 120,4-22-120,6-23-11043,-5 6 9799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07.12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00645.59375"/>
      <inkml:brushProperty name="anchorY" value="-196163.4375"/>
      <inkml:brushProperty name="scaleFactor" value="0.5"/>
    </inkml:brush>
  </inkml:definitions>
  <inkml:trace contextRef="#ctx0" brushRef="#br0">690 1 4760,'0'0'0,"0"0"0,0 0 345,-9 8-375,1 0 367,-1 1-425,-2 10 449,-2 20-452,2-1 687,2-4-753,-3 18 786,-5 22-786,1-6 684,3-11-655,-4 18 649,-6 28-652,4-11 542,2-15-510,-1 21 503,-4 21-505,4-15 506,4-20-506,-2 16 516,-1 17-519,4-16 482,2-19-471,-1 12 476,-1 12-479,1-16 433,3-19-420,-2 8 414,-2 14-414,1-13 358,3-16-342,-3 12 343,-5 7-345,3-12 384,1-15-395,-3 3 400,-4 3-400,3-11 456,2-12-472,-3 0 489,-1 1-492,2-9 447,4-8-433,-1-1 436,0-5-439,2-3 542,2-5-571,1-4 596,3-2-599,1-2 581,2-1-576,1-10 583,3-18-585,0-1 540,0 2-527,4-20 529,7-28-532,-1 4 469,-1 10-450,6-24 449,4-28-452,-1 12 407,-3 17-393,5-20 396,8-24-399,-3 15 288,-5 22-256,8-18 240,10-15-240,-5 17 174,-6 22-155,6-6 146,3 0-146,-6 17 100,-7 18-87,3 3 89,5 3-92,-6 12 66,-5 10-58,5 4 63,8 5-65,-5 6 38,-5 4-30,6 8 26,6 9-26,-5 3 8,-6 0-3,3 10 9,5 13-12,-5-2 5,-6-3-2,1 9 0,-2 10 0,-3-6 0,-5-7 0,-4 5 0,-8 7 0,-2-7-10,-2-8 13,-9 6-4,-13 8 1,1-7-10,2-7 13,-10 6-14,-10 4 14,4-7-14,7-7 14,-8 0-4,-10-3 1,6-5 0,7-5 0,-5-6 0,-4-9 0,7-4 0,7-1 0,1-10 0,4-10 0,7 0 0,5 3 0,7-10 0,13-14 0,3 3 0,1 7 0,11-8 9,13-6-12,-2 8 14,-3 8-14,8 3 23,8 8-25,-6 8 17,-6 6-15,3 9 14,5 13-14,-6 1 5,-8 0-2,3 9 9,3 11-12,-6-3 5,-5-5-2,2 7 0,2 10 0,-4-5 0,-4-7 0,2 5 0,6 5 0,-3-6-19,-5-8 24,7 0-26,5-3 26,-3-6-45,-5-6 51,4-5-54,5-8 54,-5-3-63,-5-2 65,4-8-57,7-13 55,-5 0-26,-4 4 18,4-12-14,5-12 14,-5 3-4,-5 8 1,2-12 0,2-21 0,-5 7 0,-4 10 0,1-14 0,0-12 0,-3 10 0,-4 14 0,-1-4 9,-6 1-12,-2 11 14,-2 12-14,-5 2 14,-9 5-14,0 6 14,1 6-14,-6 4 14,-6 6-14,1 4 14,4 2-14,-4 7 14,-8 12-14,5 0 14,4-1-14,-5 12 14,-6 20-14,5-4 5,5-6-2,-4 16 9,-3 13-12,5-9 5,5-10-2,1 5 9,4 6-12,5-9 14,3-12-14,9 3 23,13 7-25,2-9 36,-1-8-39,14 0 49,15-5-52,-2-7 73,-7-6-78,13-8 80,15-10-80,-7-4 89,-10-2-92,12-6 94,11-7-94,-9 2 85,-11 3-82,4-2 80,-1 0-80,-10 2 24,-11 5-8,-2-2 0,-2 0 0,0-2-13160,-5 2 11796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07.43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03303.85938"/>
      <inkml:brushProperty name="anchorY" value="-198817.82813"/>
      <inkml:brushProperty name="scaleFactor" value="0.5"/>
    </inkml:brush>
  </inkml:definitions>
  <inkml:trace contextRef="#ctx0" brushRef="#br0">0 158 7624,'0'0'0,"0"0"0,5 8 196,-2-4-252,1 4 289,1 7-292,0-1 481,-1-1-534,1 8 569,0 13-572,-1-2 574,-1-4-574,0 10 583,1 9-585,-1-5 549,-1-8-539,0 5 534,-3 5-534,0-7 413,-1-8-378,-1 2 360,-3 3-360,2-6 294,0-6-275,-1 0 276,-1-3-279,0-5 345,2-3-364,1-5 374,1-3-374,1-1 383,0-2-385,3-5 396,5-9-399,0 0 353,-1 1-340,5-12 343,8-17-345,-1 1 384,-3 6-395,7-17 409,10-21-412,-4 7 358,-4 11-342,6-12 343,4-5-345,-4 11 290,-6 14-274,1 3 276,0 5-279,-4 10 233,-6 8-220,3 7 223,1 8-225,-2 4 152,-4 4-131,4 8 120,2 15-120,3 15-11397,-2-2 10133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07.91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05121.57813"/>
      <inkml:brushProperty name="anchorY" value="-200044.85938"/>
      <inkml:brushProperty name="scaleFactor" value="0.5"/>
    </inkml:brush>
  </inkml:definitions>
  <inkml:trace contextRef="#ctx0" brushRef="#br0">105 213 3320,'0'0'0,"0"0"0,-2 26 0,0-6 429,0 0-551,1 10 612,0 12-612,1-4 696,1-6-720,3 4 732,8 0-732,-1-6 658,0-8-638,6-2 627,6-4-626,-2-5 589,-3-3-579,4-5 583,5-6-585,-4-2 484,-5 0-455,4-7 440,7-11-440,-4 2 608,-4 1-656,4-7 680,2-12-680,-5 5 708,-5 5-716,-2-7 720,-3-9-720,-5 6 673,-2 8-660,-6-6 654,-10-5-654,-1 7 561,1 6-534,-10 0 520,-9 4-520,2 7 492,4 4-484,-7 9 480,-7 13-480,5 2 405,5 2-384,-2 10 374,-5 17-374,5-2 290,6-4-266,-3 13 254,-2 19-254,4-7 235,5-8-229,1 10 226,7 10-226,4-10 236,4-12-239,8 4 249,11 2-252,2-8 235,-2-11-229,11-1 236,13-5-239,-2-7 193,-6-6-180,12-7 183,16-8-185,-5-4 121,-9-2-103,10-6 103,9-6-105,-8 0 32,-12 3-11,4-8 0,2-13 0,2-14-10388,-8 3 9147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08.14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07085.8125"/>
      <inkml:brushProperty name="anchorY" value="-201798.96875"/>
      <inkml:brushProperty name="scaleFactor" value="0.5"/>
    </inkml:brush>
  </inkml:definitions>
  <inkml:trace contextRef="#ctx0" brushRef="#br0">349 1 7536,'0'0'0,"0"0"0,3 4 196,-1-2-252,1 3 280,0 2-280,-1-1 233,0 0-220,-1 4 214,-3 10-214,-1-2 130,1-1-106,-5 11 103,-8 17-105,1-4 41,1-4-23,-7 10 23,-10 11-25,3-6 8,4-10-3,-5 6 0,-6 9 0,4-8 0,7-9 0,-2 6 0,0 4 0,1 7-6683,4-9 5625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08.50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05466.92188"/>
      <inkml:brushProperty name="anchorY" value="-201369.85938"/>
      <inkml:brushProperty name="scaleFactor" value="0.5"/>
    </inkml:brush>
  </inkml:definitions>
  <inkml:trace contextRef="#ctx0" brushRef="#br0">507 1 7984,'0'0'0,"0"0"0,0 0 112,-3 5-122,0-1 216,1 1-262,-7 3 280,-9 4-280,0-1 270,2-2-267,-7 2 276,-9 2-279,3-3 354,5-1-375,-4 2 386,0 2-386,4-1 396,6-2-399,1 2 400,6 3-400,4-1 465,2-4-484,7 2 503,6 3-505,2-3 460,-1-2-447,6 2 449,4 5-452,-1-3 398,-3-2-382,3 3 374,1 5-374,-2-3 290,-4-3-266,1 5 254,-3 7-254,-3-3 151,-2-3-121,-2 5 116,-6 4-119,0-4 64,-1-5-48,-6 3 49,-6 1-52,0-4 26,2-5-18,-7 2 23,-8 1-25,3-3 17,4-3-15,-5 2 14,-6-1-14,5-2 14,5-2-14,-4-1 23,-7-2-25,-9 0-9801,6-1 8595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09.13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03690.59375"/>
      <inkml:brushProperty name="anchorY" value="-200867.14063"/>
      <inkml:brushProperty name="scaleFactor" value="0.5"/>
    </inkml:brush>
  </inkml:definitions>
  <inkml:trace contextRef="#ctx0" brushRef="#br0">465 1 3864,'0'0'0,"0"0"0,-5 12 0,1-2 196,-1 0-252,-3 9 289,-6 15-291,1-1 507,1-5-569,-4 15 609,-6 21-611,3-6 612,3-8-612,-4 17 612,-6 21-613,3-11 577,5-12-566,-5 15 569,-5 17-572,4-12 546,5-16-538,-2 13 534,0 13-534,3-14 497,5-16-486,0 4 489,-2 1-492,3-13 503,3-14-505,0-2 506,2-4-506,2-9 478,1-8-470,2-2 476,1-7-479,1-3 461,1-4-456,-1-3 454,2-1-454,1-1 445,-1-1-442,4-2 440,5-6-440,0 1 486,-1 1-499,7-4 516,11-5-519,-2 2 548,-3 2-556,10-2 569,14 1-572,-5 2 565,-5 3-562,8 1 560,10 0-560,-7 1 494,-9 3-475,6-1 476,4 0-479,-7 2 433,-10 0-420,1 1 414,-2 1-414,-6 1 246,-7 0-198,-1 0 174,-1 1-174,-4 0 109,-3-1-90,2 2 80,6-1-80,7 1-10933,-2 0 9683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10.09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05384.75"/>
      <inkml:brushProperty name="anchorY" value="-203678.4375"/>
      <inkml:brushProperty name="scaleFactor" value="0.5"/>
    </inkml:brush>
  </inkml:definitions>
  <inkml:trace contextRef="#ctx0" brushRef="#br0">887 613 7712,'0'0'0,"0"0"0,0-3-256,-7-2 277,1-1-294,-1 1 345,-7 0-360,-11 2 360,0 1-435,4 2 456,-8 2-457,-9 4 455,3 0-183,7 0 105,-8 4-66,-9 10 66,5-2-10,8-1-6,-9 8 23,-10 11-25,7-3 176,7-5-219,-6 7 240,-7 5-240,8-5 557,9-7-648,-3 3 703,2-1-705,7-4 800,7-7-827,2-2 849,7-5-852,3-3 695,4-5-649,8 0 626,14-5-626,0-1 664,0-1-675,12-5 680,13-6-680,-3 0 540,-6 1-500,9-6 489,11-11-492,-6 2 410,-10 4-386,8-10 374,8-12-374,-7 5 374,-10 6-374,9-8 383,8-6-385,-7 7 358,-9 8-350,3 0 356,0 3-359,-9 7 276,-7 7-252,-4 3 249,-6 6-252,-6 3 217,-3 3-206,-6 9 209,-10 11-212,-2 2 186,1-2-178,-9 11 174,-7 14-174,2-4 127,3-6-113,-2 10 106,1 10-106,4-8 60,4-7-47,3 1 40,3-1-40,3-7 21,2-8-16,5-4 14,7-5-14,0-5 5,1-4-2,7-5 0,11-8 0,-1-1 0,-3 0 0,9-5 0,10-10 0,-4 3 0,-6 2 0,7-8 0,8-12 0,-7 2 0,-7 7 0,5-10 9,8-6-12,-5 5 14,-9 8-14,4-2 23,-1 1-25,-7 7 36,-7 6-39,-4 5 49,-5 5-52,-4 5 45,-4 3-42,-3 4 40,-5 9-40,-2 1 30,0-1-27,-4 8 36,-6 11-39,2-1 21,3-4-16,-3 9 23,1 10-25,2-4 26,3-7-26,1 5 36,1 5-39,2-6 49,2-7-52,1 0 54,5 0-54,0-7 63,0-5-65,4-3 66,3-4-66,-1-5 66,-1-2-66,2-4 66,5-7-66,-2-1 66,-2 1-66,6-5 76,8-9-79,-1 1 98,-5 3-103,9-8 116,6-11-119,-4 4 129,-6 5-132,2-5 134,0-1-134,-5 5 134,-5 7-134,-1 3 143,0 3-145,-3 5 137,-4 4-135,1 4 134,-1 9-134,-2 1 106,-2 1-98,-2 6 94,-2 11-94,-2-2 57,-1-3-46,-2 8 49,0 9-52,0-4 26,1-5-18,1 4 23,4 2-25,0-6 26,0-6-26,4-1 26,5-1-26,0-5 17,-1-4-15,5-2 23,6-4-25,-2-1 17,-3-3-15,5-2 23,5-3-25,-4-2 17,-3 1-15,2-4 23,7-10-25,-3 1 17,-6 2-15,8-12 14,8-15-14,-4 3 14,-5 5-14,6-13 23,4-14-25,-5 7 45,-6 10-51,-2-10 54,-4-14-54,-5 10 73,-5 10-78,-5-9 89,-7-9-92,-2 9 94,0 12-94,-6-2 94,-7 4-94,0 9 113,4 10-118,-5 9 129,-3 16-132,3 4 143,4 4-145,0 15 146,-1 20-146,3-1 90,3-4-74,3 13 66,5 13-66,6 14-12711,2-9 11378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10.39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07962.78125"/>
      <inkml:brushProperty name="anchorY" value="-204756.15625"/>
      <inkml:brushProperty name="scaleFactor" value="0.5"/>
    </inkml:brush>
  </inkml:definitions>
  <inkml:trace contextRef="#ctx0" brushRef="#br0">0 301 5656,'0'0'0,"0"0"0,8-4 382,-4 1-491,3 0 546,1-2-546,0 1 696,-1 1-739,1-2 769,2-4-772,-2 0 727,-1 2-713,4-5 716,5-6-719,0 1 692,-3 2-684,3-3 680,0-1-680,-3 3 549,-3 3-512,-2 1 503,-3-2-505,-2 4 450,-1 2-434,-5-4 426,-9-5-426,-10-8-8076,0 3 7024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12.61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10923.5"/>
      <inkml:brushProperty name="anchorY" value="-208575.85938"/>
      <inkml:brushProperty name="scaleFactor" value="0.5"/>
    </inkml:brush>
  </inkml:definitions>
  <inkml:trace contextRef="#ctx0" brushRef="#br0">579 81 5024,'0'0'0,"0"0"0,0 0 336,2-6-364,0 0 513,0 0-616,1 4 663,0 9-665,1 1 909,-1 1-979,-1 12 1023,-1 20-1025,-1-1 858,-1-5-810,-1 18 796,-3 21-799,0-7 669,0-10-632,-1 15 623,-2 17-625,2-11 533,0-15-507,1 11 503,-1 8-505,1-13 413,1-14-387,1 3 383,3-3-385,0-11 358,1-12-350,2-5 346,1-9-346,-1-7 272,0-5-251,1-8 240,1-20-240,-1-1 193,-2 0-180,0-15 174,-1-16-174,0 4 137,-2 8-126,-1-11 129,-4-12-132,-1 9 69,0 10-50,-3-12 40,-6-19-40,2 9 12,1 11-4,0-10 9,-1-7-12,2 12 5,4 13-2,-1 1 0,3 3 0,2 10 0,1 9 0,5 1 0,11-5 0,0 4 0,1 5 0,11-1 0,13 3 0,-2 6 0,-5 3 0,10 11 9,12 14-12,-6 3 23,-8-1-25,6 16 26,6 22-26,-7-3 45,-10-7-51,-1 20 54,-7 23-54,-8-9 73,-5-13-78,-12 18 89,-14 20-92,-4-13 159,1-16-177,-14 12 186,-16 8-186,3-14 186,6-18-186,-12 2 186,-12 1-186,6-13 233,11-12-247,-10 0 254,-14 0-254,8-9 273,12-7-278,-11-3 289,-9-6-292,10-4 341,12-5-354,-1-6 360,4-4-360,10-2 360,8 0-360,9-6 360,13-15-360,6 1 266,2 2-239,17-10 226,26-11-226,28-11-11356,-4 7 10120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12.85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09300.54688"/>
      <inkml:brushProperty name="anchorY" value="-208582.42188"/>
      <inkml:brushProperty name="scaleFactor" value="0.5"/>
    </inkml:brush>
  </inkml:definitions>
  <inkml:trace contextRef="#ctx0" brushRef="#br0">1 53 8072,'0'0'0,"0"0"0,7-10 158,-3 6-203,1-4 226,1-1-226,0 1 254,-2 2-262,-1 1 276,1 3-279,0 2 700,-1 0-820,2 7 889,1 10-892,0 1 782,-2-2-750,2 9 743,0 11-745,-1-2 644,-1-6-615,0 6 600,-3 6-600,0-6 506,0-6-479,-2 0 466,3 1-466,0-5 308,0-6-263,2-2 240,-1-4-240,1-5-10036,-2-2 8856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13.02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10683.78125"/>
      <inkml:brushProperty name="anchorY" value="-210256.46875"/>
      <inkml:brushProperty name="scaleFactor" value="0.5"/>
    </inkml:brush>
  </inkml:definitions>
  <inkml:trace contextRef="#ctx0" brushRef="#br0">0 0 8968,'0'0'0,"0"0"0,3 13 0,-2-3-38,0 0 49,2 8-54,1 9 54,1 0-44,-1-5 41,5 9-40,10 9 40,-1-5-68,-1-6 76,9 3-71,10 0 68,11 2-7131,-4-6 6033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13.45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12189.60938"/>
      <inkml:brushProperty name="anchorY" value="-211914.53125"/>
      <inkml:brushProperty name="scaleFactor" value="0.5"/>
    </inkml:brush>
  </inkml:definitions>
  <inkml:trace contextRef="#ctx0" brushRef="#br0">1 1 5744,'0'0'0,"0"0"0,8 5 0,-1 0 205,-1 0-264,4 3 303,5 9-305,-1-1 502,-3-2-558,2 7 586,0 10-586,-3-3 605,-3-3-611,-1 9 614,-4 13-614,-2-4 679,0-8-697,-3 10 716,-2 7-719,0-7 617,0-9-588,-2 2 583,0-3-585,1-8 530,1-6-514,1-7 516,1-5-519,2-4 492,0-3-484,2-4 489,1-3-492,0-1 410,0 0-386,2-9 383,6-18-385,0 0 386,-1 3-386,5-15 386,7-12-386,-2 6 340,-2 8-327,2-3 329,5-4-332,-3 8 297,-4 10-286,2-2 289,2 1-292,-3 7 294,-5 6-294,4 2 294,4 3-294,-2 4 257,-3 4-246,5 5 240,8 10-240,-2 1 230,-5 1-227,6 7 226,4 8-226,5 7-10628,-6-3 9417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13.98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14092.64063"/>
      <inkml:brushProperty name="anchorY" value="-213315.34375"/>
      <inkml:brushProperty name="scaleFactor" value="0.5"/>
    </inkml:brush>
  </inkml:definitions>
  <inkml:trace contextRef="#ctx0" brushRef="#br0">156 46 3768,'0'0'0,"0"0"0,-4 13 149,2-6-191,-2 3 222,1 5-226,-1-1 414,2-3-466,1 2 492,4-1-492,0-3 828,0-2-924,6-2 972,7-3-973,0-1 815,-2-1-769,6-2 746,8-5-746,-2 0 681,-4 0-663,4-3 654,3-1-654,-6 1 533,-5 1-498,-1 1 480,-4-1-480,-3 1 424,-4 3-408,-3-2 409,-8-4-412,-1 2 358,0 1-342,-8-3 334,-10 1-334,1 2 259,2 2-237,-7 5 226,-8 6-226,3 2 236,7 1-239,-3 6 240,-3 10-240,5-1 230,7-3-227,-2 9 226,1 16-226,3-5 282,4-5-298,2 12 316,1 13-319,4-8 366,2-9-379,5 7 396,11 2-399,1-8 409,-1-10-412,12-1 414,15-6-414,-2-6 395,-5-7-389,14-5 396,16-8-399,-6-4 222,-8 0-171,13-9 146,12-11-146,14-13-9691,-10 3 8516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14.40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15871.45313"/>
      <inkml:brushProperty name="anchorY" value="-215166.5625"/>
      <inkml:brushProperty name="scaleFactor" value="0.5"/>
    </inkml:brush>
  </inkml:definitions>
  <inkml:trace contextRef="#ctx0" brushRef="#br0">440 109 5208,'0'0'0,"0"0"0,-8-10 0,1 2 271,1 1-349,-6-5 387,-6-4-386,1 1 330,2 3-314,-6 0 306,-6 4-306,2 3 605,5 2-691,-6 6 734,-5 13-734,3 0 706,6 0-698,-2 9 703,-2 13-705,4-2 576,5-6-539,0 10 529,0 17-532,4-6 571,3-8-581,2 12 586,6 13-586,2-8 530,1-11-514,10 5 516,13 1-519,1-9 464,-2-10-448,13-4 440,18-7-440,-5-8 356,-7-6-332,13-8 329,17-11-332,-8-3 185,-11 0-142,11-10 129,11-14-132,13-15-8835,-12 4 7693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14.61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17514.65625"/>
      <inkml:brushProperty name="anchorY" value="-217028.10938"/>
      <inkml:brushProperty name="scaleFactor" value="0.5"/>
    </inkml:brush>
  </inkml:definitions>
  <inkml:trace contextRef="#ctx0" brushRef="#br0">52 1 7984,'0'0'0,"0"0"0,-3 4-151,-3 6 162,1 0-285,-1 0 349,0 7-374,-2 12 374,2-2-47,1-3-47,1 14 94,2 23-94,1-4 514,1-7-634,2 18 694,3 20-694,0-8 974,0-15-1054,0 18 1103,0 21-1105,-1-13 1060,0-16-1047,-1 16 1049,0 13-1052,-1-14 793,0-19-718,0 5 689,4 0-692,-2-14 442,1-15-370,3-3 334,4-4-334,6-1-9951,-2-8 8793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14.80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18848.53125"/>
      <inkml:brushProperty name="anchorY" value="-220060.46875"/>
      <inkml:brushProperty name="scaleFactor" value="0.5"/>
    </inkml:brush>
  </inkml:definitions>
  <inkml:trace contextRef="#ctx0" brushRef="#br0">0 0 8608,'0'0'0,"0"0"0,4 1 96,5 1-104,0 0 118,0-1-139,8 2 156,13 3-159,0 0 122,-4-1-111,12 2 106,17 3-106,-5-2 134,-7-1-142,11 1 156,15 3-159,-8-2 141,-11-2-136,9 2 134,6 1-134,-11-1 115,-11-2-109,-1 1 116,0 4-119,2 3-7720,-9-1 6637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14.98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21056.40625"/>
      <inkml:brushProperty name="anchorY" value="-221506.6875"/>
      <inkml:brushProperty name="scaleFactor" value="0.5"/>
    </inkml:brush>
  </inkml:definitions>
  <inkml:trace contextRef="#ctx0" brushRef="#br0">1 0 7264,'0'0'0,"0"0"0,4 3 93,-2-2-120,1 3 134,-1 5-134,-1 0 339,0-2-397,0 6 436,1 7-439,1-2 561,-1-2-596,2 8 614,4 10-614,0-3 707,-2-4-733,3 9 756,0 11-759,-2-5 648,-1-7-616,0 7 609,4 4-612,-2-7 530,-2-8-506,4 0 503,2-3-505,4-2-8836,-1-6 7762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15.18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22487.4375"/>
      <inkml:brushProperty name="anchorY" value="-223416"/>
      <inkml:brushProperty name="scaleFactor" value="0.5"/>
    </inkml:brush>
  </inkml:definitions>
  <inkml:trace contextRef="#ctx0" brushRef="#br0">4 24 9776,'0'0'0,"0"0"0,0-5 56,0 2-72,-1-1 80,0 0-80,1 1 182,-1 1-211,1 0 226,-1 2-226,1-1 628,0 1-743,4 2 809,4 3-812,1 0 721,-1 0-694,6 5 689,9 7-692,-1-1 619,-3-1-597,8 5 586,9 2-586,9 3-10324,-4-4 9194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15.96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24009.125"/>
      <inkml:brushProperty name="anchorY" value="-224825.21875"/>
      <inkml:brushProperty name="scaleFactor" value="0.5"/>
    </inkml:brush>
  </inkml:definitions>
  <inkml:trace contextRef="#ctx0" brushRef="#br0">108 247 3680,'0'0'0,"0"0"0,-11 20 0,3-4 187,-1-1-241,-3 14 277,-5 18-279,2-3 523,2-5-593,2 9 637,4 5-639,4-7 631,1-10-629,9-2 627,9-6-626,1-7 505,-1-6-471,8-9 454,9-11-454,-3-3 361,-4-1-334,5-10 320,4-10-320,-6 1 348,-5 4-356,0-8 369,1-12-372,-5 5 551,-5 6-601,0-7 626,-4-4-626,-4 7 673,-2 8-687,-6-2 694,-11-7-694,-2 6 629,1 6-610,-10-6 600,-10-4-600,1 6 469,5 6-432,-6 0 423,-4 5-425,6 4 342,6 5-318,1 4 306,3 6-306,5 2 232,5 2-211,7 4 209,10 4-212,4 0 149,0-2-130,11 3 129,17 5-132,-3-3 106,-4-2-98,13 3 94,12 1-94,-5-3 38,-9-2-22,8 1 23,4 3-25,-8-2 8,-9-3-3,1 3 0,1 4 0,-7-3-10,-8-2 13,-2 1-4,-2 3 1,-6-3 0,-4-3 0,-6 2 0,-8 5 0,-2-2 0,-1-2 0,-5 3 0,-4 4 0,0-3 9,3-3-12,0 1 23,3 0-25,1-3 82,4-3-98,2-1 106,1-3-106,1-2 172,2-1-191,3-2 200,4-1-200,1-2 237,-1 1-248,6-6 254,9-7-254,-1 0 254,-3 1-254,7-7 263,9-9-265,-4 3 257,-5 4-255,4-4 254,5-4-254,-6 4 282,-6 6-290,2 0 303,5 0-305,-5 4 306,-5 5-306,1 2 306,2 8-306,-5 2 306,-3 2-306,-3 10 316,-3 13-319,-3-1 292,-3-1-284,-1 11 289,-1 16-292,-2-4 275,1-8-269,1 9 266,1 7-266,1-8 266,-1-10-266,3-1 276,6-5-279,-1-6 261,-1-8-256,5-7 263,5-9-265,-1-3 248,-4-2-243,6-10 249,10-15-252,-4 0 114,-3 3-74,5-10 54,2-7-54,2-8-12266,-5 8 10952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18.47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26717.51563"/>
      <inkml:brushProperty name="anchorY" value="-226361.5625"/>
      <inkml:brushProperty name="scaleFactor" value="0.5"/>
    </inkml:brush>
  </inkml:definitions>
  <inkml:trace contextRef="#ctx0" brushRef="#br0">417 0 3680,'0'0'0,"0"0"0,0 0 448,-6 0-485,1 1 662,-1-1-793,-2 4 840,-2 5-840,1 0 905,1-1-924,0 5 943,-3 9-945,1-2 909,2-2-899,-2 5 894,-4 8-894,1-4 605,2-4-522,-4 4 489,-7 6-492,3-4 522,3-6-530,-5 3 534,-4 0-534,4-4 497,3-5-486,-2 0 480,-1-1-480,3-3 433,4-3-420,0-2 414,4-2-414,3-2 414,2-2-414,0-1 423,1-2-425,1 1 389,1-1-379,5-10 383,8-18-385,0-1 340,0 2-327,8-16 320,8-10-320,-1 4 254,-4 10-235,3-2 226,3 4-226,-5 7 152,-4 9-131,-1 8 129,-1 14-132,1 11-9376,-3 4 8211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19.34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25323.07813"/>
      <inkml:brushProperty name="anchorY" value="-225170.0625"/>
      <inkml:brushProperty name="scaleFactor" value="0.5"/>
    </inkml:brush>
  </inkml:definitions>
  <inkml:trace contextRef="#ctx0" brushRef="#br0">205 0 2784,'0'0'0,"0"0"0,0 3 521,0 1-566,0 1 528,0-1-609,0 3 628,0 4-628,0-1 637,0-1-639,-1 5 649,-2 4-651,0-1 606,1-3-594,-3 4 597,-1 3-599,0-3 534,0-3-515,-2 1 506,-3 0-506,0-2 422,1-3-398,-2-1 396,-5-2-399,3-1 400,1-2-400,-1-2 400,-2-4-400,3-1 428,3 0-436,1-3 440,2 1-440,3 1 430,1 0-427,3-6 436,5-14-439,1 1 440,0 2-440,5-10 440,4-5-440,0 4 430,-3 6-427,8 4 436,15 7-439,-3 5 402,-3 5-391,10 7 396,8 8-399,9 7-7785,-8 0 6745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26.46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26766.03125"/>
      <inkml:brushProperty name="anchorY" value="-226504.57813"/>
      <inkml:brushProperty name="scaleFactor" value="0.5"/>
    </inkml:brush>
  </inkml:definitions>
  <inkml:trace contextRef="#ctx0" brushRef="#br0">343 40 5384,'0'0'0,"0"0"0,9-8 489,4-1-532,1-1 859,-3 2-1037,1 3 1106,-3 8-1106,-2 2 1050,-2 1-1034,-3 11 1026,-4 20-1026,-1-1 765,-1-4-691,-3 17 654,-6 18-654,0-7 458,2-9-402,-5 13 383,-10 15-385,3-9 330,2-13-314,-5 15 306,-7 18-306,4-11 260,5-14-247,-3 11 240,-3 10-240,6-13 277,5-15-288,0 3 303,1 2-305,4-12 334,4-13-342,3-2 346,3-6-346,2-9 300,2-7-287,5-9 289,10-17-292,-1-3 229,-1 0-210,6-13 209,5-13-212,-2 3 93,-5 6-58,2-11 49,-1-18-52,-3 5 7,-4 9 7,0-17-14,-1-20 14,0-21-9720,-2 11 8517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26.65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25384.10938"/>
      <inkml:brushProperty name="anchorY" value="-226010.46875"/>
      <inkml:brushProperty name="scaleFactor" value="0.5"/>
    </inkml:brush>
  </inkml:definitions>
  <inkml:trace contextRef="#ctx0" brushRef="#br0">1 207 6368,'0'0'0,"0"0"0,0-10 0,1 1 9,0 1-12,1-5 14,2-4-14,1 2 33,-1 3-38,5-2 49,9-2-52,-2 1 91,-1 4-101,8-3 106,11 0-106,-3 2 200,-4 3-227,8 1 249,9 3-252,-5 2 487,-8 2-553,9 2 586,7 3-586,-6 1 670,-8 0-694,7 2 716,9 2-719,-7 0 654,-8-2-635,7 2 626,6 1-626,-8 0 598,-7-2-590,1 1 586,1 4-586,-7-2 428,-6-2-383,-2 1 369,-5 1-372,-3-1 141,-5-3-74,-6 2 49,-9 2-52,-10 2-8504,1-2 7365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26.86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27597.25"/>
      <inkml:brushProperty name="anchorY" value="-227282.40625"/>
      <inkml:brushProperty name="scaleFactor" value="0.5"/>
    </inkml:brush>
  </inkml:definitions>
  <inkml:trace contextRef="#ctx0" brushRef="#br0">110 72 5472,'0'0'0,"0"0"0,-11 6 0,3-1 37,0 0-48,-6 3 63,-4 4-65,2-2 122,2-1-138,2-1 156,7-1-159,2-1 169,3-3-172,9-3 183,16-5-185,2-1 448,-3 1-523,15-6 560,17-2-560,-4 2 737,-8 1-788,12 0 823,11-2-825,-9 2 938,-12 3-970,7-2 986,3-2-986,-8 3 884,-11 1-855,2 1 849,2 2-852,-9 0 714,-7 2-674,1 3 654,-2 2-654,3 4-8511,-6-1 7490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27.41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29690.28125"/>
      <inkml:brushProperty name="anchorY" value="-228497.96875"/>
      <inkml:brushProperty name="scaleFactor" value="0.5"/>
    </inkml:brush>
  </inkml:definitions>
  <inkml:trace contextRef="#ctx0" brushRef="#br0">108 0 3952,'0'0'0,"0"0"0,4 9 205,-2-5-263,1 5 292,-1 8-292,0-1 554,-1-2-630,0 7 668,-1 8-668,0-4 649,0-3-643,-2 7 649,-1 11-652,0-5 607,0-5-593,-1 8 586,-3 8-586,0-5 474,2-8-442,-3 5 426,-2 1-426,1-6 389,1-8-379,0-2 383,-2-4-385,1-6 312,2-4-291,0-4 289,1-3-292,3-2 266,0-1-258,2-9 254,5-17-254,0 0 207,1 2-193,4-15 186,7-12-186,-1 4 233,-1 8-247,6-7 263,9-8-265,-1 8 276,-5 9-279,8-3 289,12 0-292,-5 7 275,-6 8-269,9 4 266,11 8-266,-7 5 173,-8 5-147,5 7 134,5 11-134,-9 1 41,-7-1-14,0 8 9,2 6-12,3 7-7807,-7-4 6691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27.76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31626"/>
      <inkml:brushProperty name="anchorY" value="-229946.04688"/>
      <inkml:brushProperty name="scaleFactor" value="0.5"/>
    </inkml:brush>
  </inkml:definitions>
  <inkml:trace contextRef="#ctx0" brushRef="#br0">3 271 5832,'0'0'0,"0"0"0,0 5 6,-1 0-4,0-1-2,0 7 0,2 8 0,-1 0 74,2-2-95,2 6 116,5 6-119,1-2 297,-2-6-348,5 2 374,6 0-374,-1-5 486,-4-5-518,5-3 534,5-5-534,-2-4 599,-5-1-617,5-6 636,5-6-639,-3-1 584,-5 2-568,3-7 569,1-5-572,-4 1 471,-4 4-441,-1-5 426,1-7-426,-4 3 389,-3 5-379,-1-7 383,-5-5-385,-2 4 358,-1 6-350,-5-4 346,-10-5-346,0 5 309,1 6-299,-6-2 303,-7 1-305,2 5 306,4 4-306,-3 5 306,-1 6-306,3 4 325,6 1-331,0 6 343,1 7-345,4 1 337,3-2-335,4 5 334,7 4-334,2-2 287,1-4-273,7 2 266,12 1-266,0-4 238,-3-3-230,9-1 226,10-1-226,-3-3 96,-6-2-59,7-2 40,9-2-40,9-2-9984,-7-1 8769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28.31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33419.8125"/>
      <inkml:brushProperty name="anchorY" value="-231190.57813"/>
      <inkml:brushProperty name="scaleFactor" value="0.5"/>
    </inkml:brush>
  </inkml:definitions>
  <inkml:trace contextRef="#ctx0" brushRef="#br0">94 74 7800,'0'0'0,"0"0"0,4 8 0,-1-4 0,-2 3 0,-2 7 0,-1-2 0,-1-1 0,-3 6 0,-5 11 0,1-2 168,1-3-216,-3 7 240,0 9-240,1-4 426,3-7-479,1 4 516,2 2-519,2-5 641,1-6-676,3-2 694,2-4-694,0-4 694,1-5-694,1-4 694,3-3-694,-1-2 610,-1-1-586,2-4 583,4-6-585,-1 0 502,-1 1-478,3-9 466,6-13-466,-1 1 392,-3 5-371,5-9 369,5-4-372,-4 5 309,-3 8-290,2 2 280,4 3-280,-4 5 233,-3 5-220,1 5 223,-1 7-225,-3 3 180,-4 1-167,-2 7 160,-2 10-160,-2-1 132,-2-2-124,0 7 120,1 6-120,-1-4 82,0-4-71,1 2 76,3-1-79,-1-4 61,-1-5-56,3-3 63,2-2-65,-1-4 48,0-2-43,1-4 49,3-4-52,-2-1 26,-1 0-18,4-6 23,7-10-25,0 0 17,-4 3-15,8-9 23,8-9-25,-3 4 36,-6 6-39,6-5 49,8-7-52,-6 5 73,-5 7-78,4-4 80,3 0-80,-6 6 89,-6 5-92,1 5 94,-1 8-94,-3 3 94,-5 3-94,-2 8 103,-3 9-105,-2 1 97,-3-2-95,-4 8 103,-4 9-105,-1-3 97,1-4-95,-2 6 103,1 7-105,1-5 144,1-6-155,3 3 169,3 3-172,1-7 202,1-5-210,2-2 214,3-4-214,0-5 223,-1-4-225,4-5 226,7-7-226,-2-2 226,-2-1-226,6-5 226,6-8-226,-2 0 226,-5 4-226,6-7 226,8-8-226,-3 3 198,-6 6-190,6-4 196,5-1-199,-4 6 190,-7 5-187,0 2 196,-2 4-199,-5 3 134,-5 3-115,-2 4 106,-2 5-106,-2 2 50,-3 0-34,0 6 36,-1 10-39,-1 9-13251,0-2 11887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29.59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36112.625"/>
      <inkml:brushProperty name="anchorY" value="-232637.29688"/>
      <inkml:brushProperty name="scaleFactor" value="0.5"/>
    </inkml:brush>
  </inkml:definitions>
  <inkml:trace contextRef="#ctx0" brushRef="#br0">33 830 5296,'0'0'0,"0"0"0,-8-1 521,-1 0-566,0 0 723,2 1-859,7-8 906,14-11-906,1 0 850,0 1-834,14-11 826,18-13-826,-2 3 770,-6 5-754,13-7 756,12-7-759,-7 7 498,-11 9-423,6-5 386,2-4-386,-8 7 312,-11 7-291,-1-2 289,-4 3-292,-8 4 219,-6 6-197,-6 1 196,-7-4-199,-3 3 181,-3 3-176,-7-1 183,-14 1-185,0 4 149,3 2-139,-13 6 143,-11 7-145,5 3 128,6-1-123,-6 7 129,-3 6-132,7-2 125,7-2-122,1 4 120,4 6-120,5-2 101,6-6-96,6 5 94,10 6-94,4-4 94,1-5-94,9 5 94,11 5-94,-2-4 85,-3-5-82,6 1 80,4 3-80,-5-4 70,-5-6-67,0 3 66,-3-1-66,-5-2 57,-4-4-55,-5 0 54,-6 0-54,-3-1 45,-1-3-42,-6 0 49,-9 0-52,0-1 26,2-2-18,-7-1 23,-5-3-25,3 0 17,4-1-15,0-3 14,2-2-14,5-1 5,4 2-2,5-5 0,9-10 0,3 0 0,1 2 0,9-10 0,10-14 0,0 4-10,-3 5 13,8-10-14,11-8 14,-5 6-51,-6 9 61,6-4-57,4-1 55,-6 7-82,-7 7 90,1 1-94,0 2 94,-5 5-187,-6 5 213,-1 2-226,1 3 226,-3 3-207,-5 2 202,2 3-191,1 8 188,-2 1-139,-2-1 126,2 6-111,1 7 108,-2-3-69,-2-2 59,1 3-44,2 2 41,-1-3-22,-2-4 17,3 2-14,5 1 14,-2-2-4,-2-4 1,5 1 9,4-2-12,-2-2 51,-3-2-61,3-3 66,3-3-66,-4-2 94,-3 0-102,0-3 116,1-3-119,-3-1 194,-3 2-215,3-5 226,5-11-226,-2 2 236,-2 2-239,5-8 249,3-7-252,-4 3 291,-3 6-301,-1-1 306,0 0-306,-4 5 288,-3 6-283,0-1 289,0 1-292,-2 3 275,-2 3-269,3 3 266,2 6-266,0 2 229,-1 2-219,-1 7 223,-2 13-225,-3-1 217,0-2-215,-4 11 214,-5 11-214,0-3 214,0-7-214,-2 11 214,-1 19-214,1-6 233,2-10-238,-2 16 240,-3 14-240,2-9 249,2-13-252,-5 9 263,-6 13-265,2-10 276,3-14-279,-7 12 280,-7 13-280,2-10 270,4-14-267,-7 9 266,-10 5-266,5-12 238,5-12-230,-8 0 226,-9-1-226,5-9 217,7-8-215,-8-2 223,-8-1-225,7-6 198,7-4-190,-4-2 186,-3-5-186,7-2 205,8-2-211,-1-3 214,0-5-214,6 0 233,6 0-238,1-2 240,4-3-240,4 2 202,4 1-191,6-10 186,14-25-186,1 1 186,-1 4-186,16-23 186,22-20-186,-4 6 158,-5 13-150,17-9 146,21-3-146,-8 12 100,-13 15-87,14 1 80,12 3-80,-11 9 42,-16 9-31,7 0 26,4 0-26,7-3-13507,-12 4 12128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30.37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38859.53125"/>
      <inkml:brushProperty name="anchorY" value="-233809.25"/>
      <inkml:brushProperty name="scaleFactor" value="0.5"/>
    </inkml:brush>
  </inkml:definitions>
  <inkml:trace contextRef="#ctx0" brushRef="#br0">164 87 2520,'0'0'0,"0"0"0,-9 8 560,5-4-720,-3 4 809,-2 6-811,0-1 766,2-1-754,-1 7 757,-1 10-759,1-2 555,2-4-497,-1 8 468,-3 8-468,1-4 533,1-6-551,-1 4 569,0 3-572,2-5 527,1-7-513,0 0 506,1-2-506,2-6 450,1-4-434,1-4 436,0-4-439,1-3 440,0-1-440,0 0 440,-1-5-440,-1 0 402,0 0-391,4-7 396,7-17-399,1 1 372,0 2-364,6-14 369,5-9-372,0 4 327,-5 9-313,5-5 316,7-5-319,-4 7 292,-3 8-284,4-3 280,4 0-280,-4 6 261,-5 7-256,0 4 254,1 7-254,-4 5 226,-4 2-218,-2 9 214,-2 10-214,-4 1 167,-2-1-153,-4 10 156,-7 13-159,-1-3 132,1-5-124,-7 10 120,-5 12-120,2-6 110,2-9-107,-3 8 106,-3 5-106,2-9 60,5-8-47,-1-2 49,0-4-52,4-6 45,2-8-42,4-5 40,3-4-40,1-3 86,2-2-99,1-5 106,5-11-106,1 0 144,-1 1-155,6-11 160,13-16-160,-2 3 197,-2 5-208,10-11 223,11-10-225,-4 6 273,-7 9-287,8-3 294,5-1-294,-6 7 303,-8 9-305,2 3 306,1 3-306,-5 6 269,-7 5-259,0 6 263,0 8-265,-5 2 192,-4 1-171,-2 8 169,-2 10-172,-3-1 137,-3-3-126,-2 10 120,-7 13-120,-1-4 110,1-6-107,-5 11 106,-6 12-106,1-6 97,3-9-95,-4 8 103,-3 4-105,3-7 88,3-11-83,1 2 89,3 0-92,3 1-10219,2-7 9013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30.90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40536.07813"/>
      <inkml:brushProperty name="anchorY" value="-235787.53125"/>
      <inkml:brushProperty name="scaleFactor" value="0.5"/>
    </inkml:brush>
  </inkml:definitions>
  <inkml:trace contextRef="#ctx0" brushRef="#br0">105 65 7536,'0'0'0,"0"0"0,7 0-19,-4 0 24,3 1-26,1 4 26,0 0-7,-2-1 2,0 5 0,1 6 0,-2 0 0,-1-2 0,0 4 9,-2 7-12,-1-3 23,0-3-25,-2 5 26,-3 8-26,0-3 64,0-5-75,-4 4 80,-5 5-80,2-5 126,0-6-139,-2 1 146,-3-3-146,3-5 156,2-4-159,1-2 169,0-6-172,3-2 174,2-1-174,2-6 183,3-10-185,2 1 140,1 0-127,5-8 129,10-13-132,0 3 106,-2 5-98,10-9 94,11-7-94,-3 5 94,-5 8-94,6-2 94,3-1-94,-5 6 103,-6 7-105,1 3 106,5 7-106,-5 4 134,-5 4-142,1 9 146,-2 12-146,-5 2 146,-4-2-146,-5 8 146,-7 10-146,-3-4 128,-2-5-123,-5 6 129,-7 9-132,1-5 134,3-6-134,-5 5 143,-3 4-145,3-6 137,4-8-135,-1 1 134,0-3-134,4-5 153,2-5-158,4-5 169,-1-3-172,3-3 183,0-1-185,4-5 186,7-12-186,2-1 177,-1 2-175,8-10 174,11-12-174,-2 3 193,-3 4-198,9-7 209,11-9-212,-5 6 214,-6 7-214,10-6 214,11-2-214,-6 6 195,-8 9-189,6 1 186,2 7-186,-8 6 168,-8 4-163,-4 8 169,-4 10-172,-8 3 193,-4-1-198,-6 8 200,-8 9-200,-2-1 162,-1-5-151,-8 10 156,-10 11-159,2-4 132,1-6-124,-4 9 120,-5 12-120,3-7 73,6-9-60,0 6 54,2 7-54,2 8-9718,4-9 8525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31.29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42419.89063"/>
      <inkml:brushProperty name="anchorY" value="-237675.26563"/>
      <inkml:brushProperty name="scaleFactor" value="0.5"/>
    </inkml:brush>
  </inkml:definitions>
  <inkml:trace contextRef="#ctx0" brushRef="#br0">75 269 6728,'0'0'0,"0"0"0,4 1 373,-2 0-480,3 1 534,5 2-534,0 1 562,-2-2-570,6 2 574,8 0-574,-2 0 257,-3-2-166,8 1 129,9-1-132,-4 0 87,-4-1-73,6-1 76,7-1-79,-5-1 33,-7 0-20,2-3 23,2-1-25,-7 0 8,-5 0-3,0-1 9,-3-1-12,-4 1 14,-3 1-14,-2-2 23,0-4-25,-3 1 45,0 0-51,-3-6 54,-5-12-54,-1 1 73,-1 4-78,-6-8 80,-10-1-80,1 4 89,2 7-92,-8 4 103,-9 10-105,3 4 181,5 5-203,-7 9 223,-10 15-225,6-1 320,7-2-347,-7 10 360,-4 11-360,6-4 500,8-6-540,-1 7 569,3 14-572,6-6 742,5-9-790,6 9 823,10 7-825,3-7 808,2-11-803,12 2 809,19-2-812,-1-8 730,-4-9-706,17-3 703,21-5-705,-6-5 529,-9-3-479,12-5 454,13-7-454,-11-1 342,-14 0-310,6-7 294,4-9-294,6-10-11335,-10 3 10103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31.75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44497.07813"/>
      <inkml:brushProperty name="anchorY" value="-239337.32813"/>
      <inkml:brushProperty name="scaleFactor" value="0.5"/>
    </inkml:brush>
  </inkml:definitions>
  <inkml:trace contextRef="#ctx0" brushRef="#br0">454 25 3056,'0'0'0,"0"0"0,4-7 607,-2 3-781,2 0 877,0 0-879,-1 1 609,0 0-531,-1 11 502,-3 14-506,0 0 582,-1-1-602,-3 13 612,-8 16-612,1-5 519,1-6-493,-6 15 489,-8 21-492,2-7 391,4-11-361,-9 17 356,-9 16-359,3-11 369,6-15-372,-5 11 374,-3 14-374,5-13 374,7-14-374,0 9 383,2 7-385,4-11 246,5-15-206,3 0 186,5-2-186,2-11 102,2-10-78,4-5 66,5-5-66,4-3-6121,-1-6 5098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32.17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42807.875"/>
      <inkml:brushProperty name="anchorY" value="-239653.3125"/>
      <inkml:brushProperty name="scaleFactor" value="0.5"/>
    </inkml:brush>
  </inkml:definitions>
  <inkml:trace contextRef="#ctx0" brushRef="#br0">0 26 5560,'0'0'0,"0"0"0,14-1 0,-2 1 0,-1-1 0,11-1 9,14 0-12,-2-1 14,-4 1-14,10 0 14,12-1-14,-5 0 5,-9 1-2,8 1 0,7 0 0,-7 0 65,-9 1-84,2-1 94,1 1-94,-7 0 197,-8 1-226,0 1 240,-4 2-240,-5 0 296,-4-1-312,-5 0 320,-5 3-320,-2-1 292,-2-1-284,-4 2 289,-3 0-292,-1 0 275,2-1-269,-4 3 266,-3 6-266,3 0 173,1-2-147,-1 7 143,-3 8-145,3-1 100,3-5-87,-2 8 89,0 9-92,2-3 150,2-6-166,0 7 183,-1 9-185,1-6 242,2-7-258,-1 3 276,0 2-279,2-7 373,0-7-400,1-1 414,0-3-414,0-5 461,2-4-474,0-4 489,1-3-492,0-2 485,0-1-482,1-3 480,3-6-480,0-1 433,0 1-420,4-9 423,7-18-425,0 1 445,-1 3-451,8-13 463,12-16-465,-3 6 448,-4 10-443,8-7 449,13-1-452,-6 8 389,-7 10-370,7 3 369,5 6-372,-7 7 234,-9 6-194,1 8 174,-3 12-174,-7 2 62,-5 2-30,-3 8 14,-2 10-14,-1 10-9730,-1-3 8529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32.92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45232.0625"/>
      <inkml:brushProperty name="anchorY" value="-241088.79688"/>
      <inkml:brushProperty name="scaleFactor" value="0.5"/>
    </inkml:brush>
  </inkml:definitions>
  <inkml:trace contextRef="#ctx0" brushRef="#br0">1 113 5832,'0'0'0,"0"0"0,6-13 0,-2 3 28,1 0-36,3-6 49,3-3-52,-1 3 45,-1 3-42,1 3 40,4 9-40,-1 3 40,-3 1-40,3 11 49,5 13-52,-3-1 101,-2-3-114,2 9 120,4 8-120,-3-5 166,-3-6-179,3 3 196,4 4-199,-2-7 274,-3-6-295,3 0 316,2-1-319,-3-5 338,-3-4-343,0-2 346,4-5-346,-3-2 346,-3-2-346,3-4 346,7-6-346,-3 0 412,-3 0-431,6-5 449,5-7-452,-2 1 473,-6 3-478,5-7 489,6-16-492,-4 4 447,-5 4-433,4-8 426,0-3-426,-3 6 426,-6 8-426,-1 2 436,0 2-439,-4 6 374,-3 5-355,0 7 356,-3 15-359,-2 2 416,-1 2-432,-5 14 449,-4 20-452,-2-3 501,2-5-514,-5 14 520,-4 17-520,2-8 501,2-10-496,-2 14 494,-4 16-494,3-10 503,3-14-505,-3 10 516,-4 7-519,2-11 520,3-14-520,-2 3 520,-4 3-520,2-10 464,4-11-448,-2 1 449,-4 0-452,3-7 361,3-7-334,-3-3 329,-3-3-332,1-5 325,5-4-322,-4-4 320,-4-8-320,4 0 310,2-2-307,-1-3 306,-4-1-306,4 1 288,3 2-283,-1 1 280,1 2-280,2 2 261,3 1-256,1 1 263,2 1-265,2 0 248,1 0-243,2 1 240,1-1-240,0 0 230,0 0-227,5-3 236,5-3-239,-1-1 212,0 1-204,4-3 200,7-4-200,-2 2 199,-2 1-198,3-2 198,1-2-199,-4 3 182,-3 2-177,-1 1 174,-2 0-174,-3 1 164,-2 3-161,-1-2 160,-1 0-160,-1 0 142,0 2-137,-1 1 143,-5-1-145,-1 1 118,0 0-110,-4 2 115,-6 6-118,1 0 55,2 1-36,-5 4 35,-3 6-38,2-1 12,3-2-4,-1 3 0,0-2 0,3-2-9,3-3 12,1-1-5,3-4 2,2-1-37,2-2 48,1 0-45,0-5 42,1 1-86,-1-1 99,2-2-97,2-3 95,-1 1-131,1 1 141,3-9-137,9-15 135,1 1-143,-2 3 145,9-16-146,12-17 146,-3 5-128,-4 8 123,9-9-120,13-8 120,-5 9-222,-8 12 251,10-2-257,15 3 255,-8 8-328,-10 10 349,9 6-360,5 13 360,-9 6-388,-10 3 396,-2 11-400,-6 13 400,-4 12-13009,-7-3 11571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34.56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47587.78125"/>
      <inkml:brushProperty name="anchorY" value="-242856.23438"/>
      <inkml:brushProperty name="scaleFactor" value="0.5"/>
    </inkml:brush>
  </inkml:definitions>
  <inkml:trace contextRef="#ctx0" brushRef="#br0">935 5 3144,'0'0'0,"0"0"0,0 0 393,0 0 217,0 0-117,0 0 59,-8 0 0,-9-1-644,1 1 632,2-1-668,-7 0 649,-9 0-652,4 1 467,3-1-413,-7 2 386,-10 3-386,5 0 312,6-1-291,-8 5 280,-9 4-280,6 1 214,8-3-195,-8 7 186,-9 10-186,5-3 158,9-3-150,-7 10 156,-5 17-159,8-4 197,8-6-208,-2 12 214,0 14-214,7-8 251,6-9-261,1 7 266,5 3-266,4-10 304,3-10-315,6-2 329,7-3-332,1-8 334,0-6-334,9-7 343,14-7-345,-1-4 318,-4-2-310,13-8 306,16-12-306,-5 2 288,-8 1-283,11-9 280,11-14-280,-8 4 261,-11 6-256,4-12 254,6-11-254,-9 6 226,-9 9-218,1-6 214,-1 0-214,-7 8 186,-7 9-178,-1 3 183,-3 3-185,-5 6 196,-3 5-199,-4 5 209,-3 3-212,-2 3 195,-1 1-189,0 6 186,-6 12-186,1 0 168,0-1-163,-5 11 169,-1 12-172,0-3 174,2-5-174,1 6 174,0 8-174,2-6 146,1-8-138,2 3 134,0 1-134,2-7 115,0-6-109,2-3 106,0-5-106,1-5 88,-1-4-83,5-3 89,5-5-92,1-2 75,-2-1-69,6-7 66,7-13-66,-1 1 57,-3 2-55,4-12 54,6-10-54,-4 3 63,-5 7-65,3-7 76,0-1-79,-4 6 80,-4 8-80,0 1 80,1 2-80,-3 6 70,-3 5-67,2 1 76,3 4-79,-2 3 61,-3 2-56,1 4 63,-1 11-65,-3 1 48,-2 0-43,-4 8 40,-4 12-40,-1-2 21,-1-4-16,-4 6 14,-3 7-14,1-5 5,1-6-2,-1 2 9,1-1-12,1-5 5,3-7-2,1-1 0,2-6 0,1-3 0,1-4 0,2-4 0,2-6 0,0-2 0,-1 1 0,5-9 0,8-16 0,0 1 0,-2 3 0,8-11 9,7-7-12,-3 5 14,-4 8-14,4 0 23,5 1-25,-4 7 26,-5 7-26,3 3 26,2 5-26,-5 4 26,-4 3-26,0 7 26,-2 11-26,-4 0 36,-3 0-39,-4 11 40,-5 13-40,-2-2 49,-1-5-52,-3 10 63,-2 9-65,1-5 66,2-8-66,0 4 76,3 1-79,0-6 80,2-9-80,5-2 80,8-3-80,2-6 70,-2-5-67,7-5 76,4-6-79,6-8-10709,-5 0 9470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35.09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49550.29688"/>
      <inkml:brushProperty name="anchorY" value="-244851.125"/>
      <inkml:brushProperty name="scaleFactor" value="0.5"/>
    </inkml:brush>
  </inkml:definitions>
  <inkml:trace contextRef="#ctx0" brushRef="#br0">275 709 5296,'0'0'0,"0"0"0,6 2-19,-3-2 25,3 3-18,3 3 14,1 1-124,-2-1 156,3 0-172,2-1 172,-2-2-60,-2-1 28,0-4-3,1-2 1,-2-1 19,-2 0-25,0-1 28,1-1-28,-2 1 130,-2 2-158,0-2 172,-3-1-172,0 2 321,-1 0-364,-3-1 386,-8-1-386,1 0 489,1 2-519,-7 4 534,-8 7-534,2 2 674,3 0-714,-6 11 743,-8 15-745,5-2 858,4-3-890,-4 10 906,-4 13-906,4-6 822,7-8-798,0 6 786,4 2-786,4-7 852,5-9-871,5-1 889,6-1-892,3-7 829,1-5-810,8-6 809,13-8-812,0-4 721,-3-2-694,11-11 680,14-16-680,-4 0 577,-8 4-548,11-15 534,13-17-534,-8 4 469,-9 8-450,8-11 440,4-11-440,-8 9 402,-10 11-391,3-8 386,1-11-386,-8 8 358,-7 12-350,-2-8 356,-2-9-359,-5 10 322,-6 11-311,-3-3 306,-4 1-306,-2 9 288,-2 9-283,-2 3 280,-2 4-280,-1 5 224,1 5-208,-1 8 200,-4 15-200,1 3 172,1 0-164,-4 17 169,-5 19-172,1-1 137,3-8-126,-6 16 129,-4 19-132,1-8 134,4-11-134,-5 16 134,-2 20-134,2-12 181,5-14-194,-1 13 200,0 10-200,3-14 228,4-17-236,1 5 240,4 4-240,3-12 240,0-12-240,7-1 239,8-6-239,1-9 240,-1-9-240,8-10 240,9-14-240,-3-5 128,-3-1-96,7-10 80,10-10-80,9-8-14190,-4 4 12789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38.58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51454.625"/>
      <inkml:brushProperty name="anchorY" value="-246750.90625"/>
      <inkml:brushProperty name="scaleFactor" value="0.5"/>
    </inkml:brush>
  </inkml:definitions>
  <inkml:trace contextRef="#ctx0" brushRef="#br0">347 0 2872,'0'0'0,"0"0"0,0 0 368,0 0 255,0 0-126,0 0-21,-4 17 33,-4 23-593,0 1 727,1-4-803,-4 18 800,-5 23-800,2-8 613,1-12-560,-4 16 534,-7 20-534,3-11 431,3-16-401,-6 15 396,-4 15-399,3-13 372,4-16-364,0 7 360,-1 3-360,5-14 341,4-15-336,4-2 334,5-7-334,2-10 287,3-10-273,5-6 266,5-10-266,1-3 192,-2-3-171,6-9 169,6-14-172,-1-1 71,-4 3-41,5-14 36,1-18-39,-4 4 12,-4 8-4,0-14 0,-1-16 0,-2 9-56,-4 12 72,0-12-71,-2-13 68,-1 11-206,-2 12 246,0-9-266,2-15 266,-1 10-369,-1 13 399,1-7-414,2 0 414,-1 12-348,-1 12 329,2 2-311,6 0 308,-1 8-194,-1 7 162,7-1-146,9 1 146,-2 5-81,-3 3 63,7 5-44,8 8 41,-4 2-22,-5 1 17,4 10-4,3 14 1,-5-1 0,-6-2 0,0 12 0,-3 16 0,-6-3 9,-4-8-12,-8 11 14,-13 10-14,-2-9 33,0-10-38,-13 6 40,-13 6-40,1-9 68,6-10-76,-8 4 89,-7 5-92,6-8 113,9-7-118,-3 1 120,1-1-120,7-7 250,6-5-287,2-5 316,6-4-319,5-4 413,3-3-440,7-7 454,14-11-454,1 0 463,-1 1-465,15-4 476,18-1-479,-4 3 470,-5 4-467,12 5 476,12 10-479,-8 3 461,-10 2-456,4 10 454,1 12-454,-10-1 342,-9-4-310,-4 9 303,-8 8-305,-6-3 260,-6-8-247,-7 7 240,-13 5-240,-2-7 202,1-6-191,-12 2 196,-16 3-199,2-6 190,6-5-187,-11 1 186,-13 4-186,7-5 168,9-4-163,-8-1 169,-7-3-172,8-4 174,11-3-174,-5-6 174,-5-5-174,9-3 165,7 0-162,0-3 160,3-2-160,6 0 122,6 3-111,8-5 106,15-11-106,15-13-9936,1 2 8736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38.81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49989.32813"/>
      <inkml:brushProperty name="anchorY" value="-246811.89063"/>
      <inkml:brushProperty name="scaleFactor" value="0.5"/>
    </inkml:brush>
  </inkml:definitions>
  <inkml:trace contextRef="#ctx0" brushRef="#br0">114 0 7448,'0'0'0,"0"0"0,0 0 25,-1 4-29,-1 0 156,0 0-195,-2 8 223,-3 11-225,1 1 292,0-3-311,-1 8 329,-2 10-332,1-5 278,1-6-262,-1 3 263,-2 3-265,1-5 266,2-7-266,0 2 266,1 1-266,1-4 238,2-5-230,3-1 226,6-1-226,4-1-7277,1-3 6228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38.96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48631.59375"/>
      <inkml:brushProperty name="anchorY" value="-246017.57813"/>
      <inkml:brushProperty name="scaleFactor" value="0.5"/>
    </inkml:brush>
  </inkml:definitions>
  <inkml:trace contextRef="#ctx0" brushRef="#br0">1 1 8160,'0'0'0,"0"0"0,0 3 96,1 5-104,1 0 146,-1-1-175,2 5 186,6 5-186,0-1 65,-1-3-31,7 7 14,9 7-14,10 9-6874,-3-3 5809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39.29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50038.51563"/>
      <inkml:brushProperty name="anchorY" value="-247487.875"/>
      <inkml:brushProperty name="scaleFactor" value="0.5"/>
    </inkml:brush>
  </inkml:definitions>
  <inkml:trace contextRef="#ctx0" brushRef="#br0">144 126 7264,'0'0'0,"0"0"0,-8 21 0,1-4 102,1-1-131,-4 11 156,-3 14-159,1-3 57,2-6-28,0 7 14,2 6-14,2-6 126,1-8-158,6 0 183,7-1-185,1-6 214,0-6-222,6-3 236,10-7-239,-3-3 277,-3-3-288,8-7 294,9-6-294,-3-2 257,-5 2-246,5-6 249,2-4-252,-5 1 217,-7 4-206,1-5 209,0-13-212,-4 3 167,-5 4-153,0-10 156,-5-12-159,-3 6 169,-4 7-172,-7-6 183,-13-1-185,0 7 205,1 8-211,-11 3 214,-12 7-214,2 5 177,6 5-166,-9 9 169,-8 12-172,6 2 193,7-1-198,-2 11 209,1 11-212,6-2 121,7-5-94,4 6 80,8 9-80,4-7 24,3-6-8,10 0 0,13-6 0,12-4-8241,0-5 7105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39.53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48711.71875"/>
      <inkml:brushProperty name="anchorY" value="-246498.29688"/>
      <inkml:brushProperty name="scaleFactor" value="0.5"/>
    </inkml:brush>
  </inkml:definitions>
  <inkml:trace contextRef="#ctx0" brushRef="#br0">373 1 6640,'0'0'0,"0"0"0,0 0 57,-4 0-64,0 0 87,0 0-101,-2 4 116,-5 10-119,1 0 297,1-1-348,-2 12 374,-3 18-374,2-2 421,2-4-434,-1 16 440,-5 21-440,2-7 421,2-11-416,-3 16 414,-7 21-414,2-11 451,3-15-461,-5 15 466,-5 15-466,3-13 513,4-17-527,1 8 543,2 4-545,5-14 322,4-14-258,6-2 226,9-6-226,8-1-7940,1-9 6866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39.74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47106.03125"/>
      <inkml:brushProperty name="anchorY" value="-246750.26563"/>
      <inkml:brushProperty name="scaleFactor" value="0.5"/>
    </inkml:brush>
  </inkml:definitions>
  <inkml:trace contextRef="#ctx0" brushRef="#br0">36 52 7624,'0'0'0,"0"0"0,-6-1 121,3 0-156,-2 0 183,-2 1-185,1-1 196,1 1-199,1 0 209,6 1-212,1-1 681,0 0-814,9-2 889,17-1-892,0 0 866,-2 0-858,16-2 854,22-2-854,-4 1 499,-9 0-397,14 1 346,16 1-346,-10 1 346,-13 1-346,8 2 346,8 3-346,9 2-8968,-12 1 7858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40.13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49243.09375"/>
      <inkml:brushProperty name="anchorY" value="-247981.40625"/>
      <inkml:brushProperty name="scaleFactor" value="0.5"/>
    </inkml:brush>
  </inkml:definitions>
  <inkml:trace contextRef="#ctx0" brushRef="#br0">12 22 4488,'0'0'0,"0"0"0,-3 2-55,1 0 58,-1 0-44,1 0 51,1-1-43,6-2 41,1-1 147,0 0-201,7 1 237,10-2-239,-2 1 1192,-1 1-1464,9-2 1609,15-1-1612,-4-1 989,-5 2-810,11 0 729,12 3-732,12 2-5743,-7 0 4859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40.70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50980.89063"/>
      <inkml:brushProperty name="anchorY" value="-249234.60938"/>
      <inkml:brushProperty name="scaleFactor" value="0.5"/>
    </inkml:brush>
  </inkml:definitions>
  <inkml:trace contextRef="#ctx0" brushRef="#br0">883 189 3416,'0'0'0,"0"0"0,1-10 0,-1 2 103,0 0-133,1-4 148,-1-6-148,0 3 222,0 2-242,-5-3 252,-9-3-252,1 2 532,0 4-612,-8-1 652,-12 3-652,2 2 690,5 4-702,-11 5 707,-12 8-706,6 1 632,6 1-611,-7 7 600,-7 12-600,7-1 497,10-4-468,-1 9 463,3 11-465,8-5 392,6-7-371,5 8 360,7 8-360,4-6 294,2-9-275,7 7 266,11 8-266,-1-7 229,0-8-219,8 8 223,11 13-225,-4-6 208,-4-9-203,6 10 209,4 9-212,-5-8 205,-7-10-202,0 4 200,-7 1-200,-6-8 181,-4-8-176,-10 0 183,-15 2-185,-3-7 186,1-5-186,-12-1 186,-16 1-186,4-5 186,6-3-186,-10-2 186,-10-1-186,7-2 214,10-2-222,-4-3 226,-3-5-226,8-2 77,9 0-35,1-3 23,4-2-25,7 2-2,5 1 10,9-3-4,17-11 1,16-11-7541,1 2 6438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41.18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48902.23438"/>
      <inkml:brushProperty name="anchorY" value="-248952.17188"/>
      <inkml:brushProperty name="scaleFactor" value="0.5"/>
    </inkml:brush>
  </inkml:definitions>
  <inkml:trace contextRef="#ctx0" brushRef="#br0">573 386 5024,'0'0'0,"0"0"0,0-12-103,0 6 133,0-3-148,0-4 148,0 2-362,0 2 422,-1-6-452,-3-13 452,-1 2-135,1 2 45,-3-9 0,-4-5 0,0 4 103,2 6-133,-3 2 148,-4 2-148,1 5 344,3 5-400,-6 4 437,-8 5-439,2 4 543,4 1-573,-7 7 587,-7 12-586,3 0 614,6-1-622,-5 11 636,-4 10-639,5-2 602,7-7-591,-3 8 586,-3 7-586,6-6 540,4-8-527,1 3 520,3 0-520,3-7 464,4-6-448,4-2 440,5-2-440,2-4 402,1-4-391,6-4 396,9-5-399,-1-2 325,-1-2-304,7-3 303,10-6-305,-3 1 297,-5 1-295,6-3 294,3-5-294,-5 3 275,-6 2-269,0-1 266,0-2-266,-5 2 313,-6 4-327,2-3 343,2 1-345,-2 2 318,-4 2-310,3 4 306,0 8-306,-2 2 269,-3 1-259,-2 9 254,-1 12-254,-3-1 198,-1-3-182,-1 7 183,2 8-185,-1-5 130,0-6-114,2 2 116,3 1-119,-1-6 64,-1-5-48,3-3 40,3-1-40,0-4 12,-3-3-4,4-4 9,3-5-12,-2-3 5,-2 1-2,4-6 0,5-5 0,5-7-9343,-3 1 8158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41.48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50365.01563"/>
      <inkml:brushProperty name="anchorY" value="-250462.15625"/>
      <inkml:brushProperty name="scaleFactor" value="0.5"/>
    </inkml:brush>
  </inkml:definitions>
  <inkml:trace contextRef="#ctx0" brushRef="#br0">0 99 6904,'0'0'0,"0"0"0,4-10 0,-2 4 0,0-2 9,0 1-12,0 1 23,-1 1-25,0 2 36,2 8-39,0 2 124,0-1-148,2 10 169,4 14-172,-1-1 230,-2-3-246,4 11 263,1 12-265,0-5 360,-3-7-387,3 7 409,1 6-412,-1-8 461,-2-9-474,-1 3 489,2 2-492,-2-7 457,-2-6-446,1-1 440,1-2-440,-1-4 440,-2-5-440,2-4 440,3-4-440,-2-3 430,-1-1-427,3-4 426,0-2-426,0-1 454,-2 2-462,2-6 466,8-11-466,-2 1 457,-2 2-455,9-12 454,9-16-454,-2 3 445,-5 6-442,7-13 449,9-13-452,-4 7 491,-7 10-501,7-5 516,2-2-519,-5 10 492,-8 10-484,3 2 489,2 6-492,-4 6 447,-6 7-433,2 4 426,1 8-426,-4 3 221,-5 1-163,-3 9 134,-7 10-134,-6 10-11318,-2-1 10064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42.46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52544.25"/>
      <inkml:brushProperty name="anchorY" value="-251740.48438"/>
      <inkml:brushProperty name="scaleFactor" value="0.5"/>
    </inkml:brush>
  </inkml:definitions>
  <inkml:trace contextRef="#ctx0" brushRef="#br0">992 110 4576,'0'0'0,"0"0"0,-6-2 597,3 0-767,-3 0 852,-5 0-853,0-1 807,1 1-793,-5 0 796,-9 1-799,3 1 585,2 0-524,-6 2 503,-11 3-505,3 1 338,6-1-290,-10 4 266,-15 9-266,6-2 229,7-1-219,-10 7 214,-10 12-214,8-4 214,10-4-214,-5 8 223,-3 6-225,7-5 273,10-7-287,-3 6 303,-2 4-305,7-6 390,6-6-414,1 2 426,3 0-426,4-5 408,5-5-403,6-2 409,8-1-412,2-4 395,2-3-389,8-3 386,11-6-386,0-1 414,-4-1-422,10-5 436,13-7-439,-5 0 402,-5 2-391,9-7 396,11-10-399,-5 2 381,-10 4-376,7-9 374,4-15-374,-8 5 309,-10 7-290,1-8 289,-2-3-292,-7 9 266,-7 8-258,-3 3 263,-1 4-265,-5 6 210,-2 6-194,-3 4 186,-1 14-186,-2 3 130,0 1-114,-2 12 116,-5 17-119,0-2 92,1-4-84,-2 8 89,1 9-92,1-7 66,2-9-58,1 4 54,3 3-54,0-7 35,1-8-29,0 2 26,2-2-26,0-5 26,-1-5-26,2-4 26,3-4-26,0-3 17,-1-4-15,3-5 23,8-10-25,-2 0 26,-1 0-26,6-7 26,7-12-26,-2 2 26,-4 5-26,5-11 36,9-14-39,-4 4 49,-6 7-52,8-10 54,9-9-54,-5 8 63,-7 9-65,7 0 66,7 3-66,-7 8 76,-7 9-79,1 8 80,1 14-80,-6 5 70,-6 2-67,-3 12 66,-4 16-66,-4-2 57,-4-4-55,-3 10 63,-7 9-65,-1-7 57,0-7-55,-6 3 54,-7 3-54,2-8 45,1-7-42,-4 0 40,-2-1-40,2-6 30,5-4-27,-1-3 26,1-4-26,3-2 26,3-3-26,2-1 26,1-4-26,1 0 45,1-1-51,3-3 63,5-5-65,0 0 85,1 1-91,5-10 94,13-18-94,-2 1 94,-1 5-94,8-17 103,10-15-105,-3 6 172,-7 9-191,7-3 200,7-1-200,-5 11 228,-7 10-236,6 5 249,5 8-252,-6 8 245,-7 4-242,3 9 249,4 12-252,-7 2 207,-6-1-193,2 8 196,1 8-199,3 8-12101,-4-3 10818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42.71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54879.40625"/>
      <inkml:brushProperty name="anchorY" value="-253076.42188"/>
      <inkml:brushProperty name="scaleFactor" value="0.5"/>
    </inkml:brush>
  </inkml:definitions>
  <inkml:trace contextRef="#ctx0" brushRef="#br0">255 1 8160,'0'0'0,"0"0"0,-3 2 249,-5 8-272,0 1 362,1-1-430,-4 12 463,-5 18-465,2-2 448,2-4-443,-2 18 440,-4 26-440,3-7 486,3-10-499,-2 18 506,-3 16-506,2-11 656,3-17-699,-2 13 729,1 13-732,2-13 678,2-16-662,3 6 654,2 2-654,3-12 570,1-14-546,4-4 543,8-9-545,0-9 425,0-9-391,5-7 383,6-8-385,7-7-10580,-3-1 9410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42.91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53492.59375"/>
      <inkml:brushProperty name="anchorY" value="-253232.875"/>
      <inkml:brushProperty name="scaleFactor" value="0.5"/>
    </inkml:brush>
  </inkml:definitions>
  <inkml:trace contextRef="#ctx0" brushRef="#br0">63 1 8344,'0'0'0,"0"0"0,-13 13 214,7-6-275,-4 5 306,-2 7-306,2-2 558,2-2-630,5 5 676,10 4-679,2-3 596,1-3-572,13 1 560,21 0-560,-2-4 420,-5-3-380,19-3 360,25-5-360,-7-3 229,-11-2-192,18-5 174,15-6-174,-12-1 90,-16 2-66,8-3 54,6-3-54,9-1-8962,-13 2 7805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43.40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55803.09375"/>
      <inkml:brushProperty name="anchorY" value="-254640.14063"/>
      <inkml:brushProperty name="scaleFactor" value="0.5"/>
    </inkml:brush>
  </inkml:definitions>
  <inkml:trace contextRef="#ctx0" brushRef="#br0">538 75 1624,'0'0'0,"0"0"0,-4-10 149,2 5-191,-3-4 222,-1-4-226,1 2 424,0 1-480,-1 2 508,-4 3-508,0 2 517,2 2-519,-5 6 529,-6 9-531,2 1 635,1-1-665,-4 12 689,-8 22-691,3-2 702,4-6-706,-6 18 708,-7 20-708,5-8 652,4-12-636,-4 14 637,-3 18-639,4-12 742,6-14-771,-1 12 786,0 14-786,4-13 730,5-15-714,3 8 716,9 5-719,3-12 514,2-14-455,9 1 436,13-2-439,12 0-6205,-2-10 5247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44.28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54107.82813"/>
      <inkml:brushProperty name="anchorY" value="-254817.34375"/>
      <inkml:brushProperty name="scaleFactor" value="0.5"/>
    </inkml:brush>
  </inkml:definitions>
  <inkml:trace contextRef="#ctx0" brushRef="#br0">722 241 3592,'0'0'0,"0"0"0,4-11 149,-3 5-191,2-3 212,0-2-212,-1 1 100,0 1-68,-2 0 52,-4 0-52,-1 2 108,0 2-124,-5-1 142,-9 3-146,2 0 260,1 1-292,-6 2 308,-12 4-308,3-1 364,4 1-380,-9 4 388,-13 7-388,4 1 425,8-2-435,-8 9 440,-7 12-440,8-3 412,8-4-404,-2 7 409,-2 9-412,7-7 386,8-6-378,2 3 383,4 2-385,6-6 414,4-7-422,7 0 426,10-4-426,2-5 398,0-5-390,11-3 386,16-6-386,-1-3 396,-5 0-399,12-6 400,12-9-400,-6 1 409,-9 2-412,8-7 414,7-11-414,-8 3 386,-10 4-378,4-7 383,3-10-385,-7 6 368,-9 6-363,-1-3 360,-1 1-360,-7 5 304,-4 7-288,-4 3 280,-5 4-280,-2 4 205,-3 4-184,-4 4 174,-8 12-174,0 1 127,0 0-113,-5 11 106,-4 12-106,1-2 78,4-5-70,-2 8 66,0 6-66,2-5 48,4-7-43,1 2 49,0 1-52,3-6 45,1-6-42,3-2 49,3-2-52,2-5 73,1-3-78,5-4 89,7-4-92,0-2 94,-2 0-94,6-5 94,5-6-94,-3 1 113,-4 1-118,5-8 120,7-13-120,-4 2 138,-3 4-143,5-9 146,3-6-146,-4 4 137,-5 8-135,0-1 143,0 1-145,-4 6 118,-4 6-110,-1 2 116,2 3-119,-3 3 110,-2 4-107,0 5 116,-3 13-119,-1 1 110,-3 0-107,-4 12 106,-7 13-106,-2-3 88,2-4-83,-5 7 89,-1 8-92,2-7 94,2-8-94,2 3 94,3 1-94,3-7 94,1-7-94,4-1 94,4-5-94,2-3 94,-2-5-94,4-4 94,4-2-94,-1-2 103,-3 0-105,3-3 116,2-2-119,-2 0 148,-2 1-156,3-5 160,9-9-160,-3 0 169,-2 1-172,6-8 183,5-10-185,-3 3 242,-6 5-258,3-4 276,0-2-279,-3 5 214,-5 7-195,1 1 196,3 3-199,-4 5 144,-3 4-128,1 5 129,1 9-132,-3 2 97,-2 0-86,-2 10 80,-2 13-80,-1-2 61,-2-3-56,-1 8 54,0 4-54,0-5 45,0-6-42,1-1 40,2 0-40,0-6 40,-1-5-40,2-3 49,4-3-52,-1-4 63,-1-2-65,1-4 66,3-3-66,-1-2 94,-2 1-102,0-2 116,1-4-119,-1 2 148,-2 0-156,2-6 169,3-16-172,0 2 202,-2 3-210,2-12 223,-1-10-225,-2 4 208,-2 9-203,-1-7 200,-4-7-200,0 8 200,-2 8-200,-2-5 209,-4-2-212,-1 6 186,1 8-178,-3-1 183,-1 2-185,1 6 140,2 4-127,2 6 120,2 13-120,1 2 54,1 3-35,2 9 36,0 7-39,2 7-12308,0-3 10983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45.06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56237.3125"/>
      <inkml:brushProperty name="anchorY" value="-255969.75"/>
      <inkml:brushProperty name="scaleFactor" value="0.5"/>
    </inkml:brush>
  </inkml:definitions>
  <inkml:trace contextRef="#ctx0" brushRef="#br0">135 564 3232,'0'0'0,"0"0"0,0 0 105,0 0 183,0 0-56,-4 10-277,1 0 630,-1 0-739,-4 8 772,-5 11-772,0-1 707,1-5-689,-2 10 689,-2 9-692,2-5 498,3-7-442,1 4 423,4 2-425,1-7 417,3-6-415,4-2 414,3-5-414,2-5 405,-1-4-402,3-6 400,3-7-400,-1-3 353,-2 0-340,2-8 334,5-14-334,-1 0 185,-3 4-142,3-9 120,3-6-120,-3 6 36,-3 7-12,0-6 0,2-15 0,-2 5-38,-3 8 49,3-14-54,0-14 54,-2 7-175,-2 11 209,0-5-226,-2 2 226,-2 9-273,-1 10 287,-1 5-284,-1 4 281,0 6-215,-2 5 196,2 0-177,-1 1 175,-1 2-71,1 1 41,-3 3-26,-5 6 26,-1 2-7,1 0 2,-4 7 9,-5 5-12,1 0 98,2-3-122,-3 3 134,-4 0-134,2-2 265,4-3-302,-1-2 329,-1-3-332,3-2 437,4-2-466,1-3 489,1-3-492,3 0 587,1 0-613,4-4 626,3-10-626,1 1 570,0 1-554,6-6 556,10-6-559,-2 3 494,-1 5-475,9 1 466,9 9-466,-2 3 401,-5 4-383,5 12 374,6 15-374,6 17-8315,-6-2 7242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45.32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57773"/>
      <inkml:brushProperty name="anchorY" value="-256788.85938"/>
      <inkml:brushProperty name="scaleFactor" value="0.5"/>
    </inkml:brush>
  </inkml:definitions>
  <inkml:trace contextRef="#ctx0" brushRef="#br0">352 111 6368,'0'0'0,"0"0"0,5-12 0,0 2 37,-1 1-48,4-5 63,2-3-65,-1 3 132,-1 2-151,-1 2 160,2 3-160,-3 3 384,0 3-448,-2 6 480,-2 11-480,-1 1 536,-1-1-552,-2 15 560,-6 24-560,1-2 588,0-6-596,-4 18 609,-6 18-612,1-9 595,3-13-589,-6 12 596,-8 18-599,2-11 553,4-16-540,-6 13 534,-7 8-534,4-12 525,5-15-522,-3 2 529,0-3-532,5-11 347,5-12-293,2-4 276,3-5-279,2-2-8913,2-6 7797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45.70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56152.09375"/>
      <inkml:brushProperty name="anchorY" value="-256825.03125"/>
      <inkml:brushProperty name="scaleFactor" value="0.5"/>
    </inkml:brush>
  </inkml:definitions>
  <inkml:trace contextRef="#ctx0" brushRef="#br0">0 250 7800,'0'0'0,"0"0"0,2-11 56,-1 5-72,3-4 89,7-2-92,1 1 94,-2 1-94,11 1 103,20 0-105,-2 2 97,-4 1-95,15 2 94,19 1-94,-8 1 47,-9 1-33,11 1 36,15 0-39,-9 0 30,-13 0-27,8 0 26,7 0-26,-12 1 26,-12-1-26,3-1 36,0-1-39,-10 0 30,-9 0-27,-3-2 36,-5-1-39,-6 1 21,-6-1-16,-4 0 23,-4-2-25,-2 1 26,-1 1-26,-3-3 26,-4-2-26,1 1 26,0 1-26,-4-2 36,-5-3-39,0 2 49,3 2-52,-5 0 54,-3 2-54,2 2 101,4 2-114,-1 4 120,1 4-120,3 2 213,3-1-240,1 6 254,4 5-254,1 0 357,2-3-386,2 6 400,5 6-400,0-3 428,-1-4-436,4 7 440,1 9-440,0-3 393,-3-6-380,0 7 383,-2 7-385,-2-5 442,-2-7-458,-3 4 466,-4 5-466,-1-7 476,0-5-479,-4 1 489,-9 1-492,2-4 447,2-6-433,-7-1 436,-11-1-439,3-3 253,5-4-200,-7-2 183,-5-3-185,-7-3-10099,6-2 8912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46.83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58137.0625"/>
      <inkml:brushProperty name="anchorY" value="-258542.34375"/>
      <inkml:brushProperty name="scaleFactor" value="0.5"/>
    </inkml:brush>
  </inkml:definitions>
  <inkml:trace contextRef="#ctx0" brushRef="#br0">795 241 5296,'0'0'0,"0"0"0,4-7 169,-1-3-185,0 1 413,-1 0-506,-4 3 556,-7 6-559,-2 1 793,1 2-860,-9 6 903,-12 6-905,2 0 664,3-2-595,-9 5 560,-10 5-560,3-1 494,8-5-475,-8 7 466,-13 10-466,7-4 392,9-4-371,-8 12 369,-8 17-372,8-6 299,10-6-277,-2 11 276,1 12-279,9-8 298,7-11-303,8 5 306,13 3-306,4-10 278,3-10-270,15 0 276,20-2-279,0-7 261,-4-7-256,16-4 263,18-10-265,-7-4 248,-10-3-243,16-9 249,23-12-252,-10 0 254,-14 2-254,16-10 263,16-11-265,-14 3 248,-16 6-243,8-12 249,9-16-252,-14 6 105,-16 10-62,3-12 40,0-6-40,-13 8-7,-11 12 20,-3-6-17,-5-11 15,-6 8-182,-8 10 230,-2-7-244,-5-2 241,-3 8-436,-2 10 492,-4 1-520,-6 0 520,0 7-436,-1 7 412,-3 0-391,-4 5 388,1 4-218,3 4 170,-2 6-146,-2 10 146,2 2-62,3 0 38,-3 10-17,-6 15 15,2-4 14,3-3-22,-4 12 36,-5 19-39,4-6 180,3-8-220,-3 15 240,0 21-240,2-9 436,4-13-492,0 13 529,-1 12-532,3-13 627,2-15-653,0 6 676,2 5-679,2-12 558,1-12-523,4 1 506,8-2-506,0-8 404,1-10-375,4-5 369,2-7-372,3-5-10154,-3-5 9000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47.17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59980.90625"/>
      <inkml:brushProperty name="anchorY" value="-260971.04688"/>
      <inkml:brushProperty name="scaleFactor" value="0.5"/>
    </inkml:brush>
  </inkml:definitions>
  <inkml:trace contextRef="#ctx0" brushRef="#br0">44 89 7536,'0'0'0,"0"0"0,7 12 0,-3-6 0,2 6 0,4 4 0,-2-1 0,0-1 0,4 1 9,8 2-12,-2-3 173,-2-3-218,8-1 240,10-4-240,-4-2 361,-4-2-396,9-4 414,11-6-414,-4-1 479,-8 1-497,6-4 516,3-4-519,-8 1 520,-7 3-520,-2-2 529,-3 0-532,-6 3 441,-5 2-414,-5-1 409,-9-5-412,-3 1 358,-2 2-342,-8-3 343,-16-1-345,0 2 281,5 4-263,-12 4 263,-11 8-265,5 2 201,7 2-183,-5 9 183,-7 13-185,8-1 252,8-3-271,-4 9 289,-2 11-292,7-5 481,7-7-534,1 8 569,4 8-572,6-6 546,4-7-538,7 5 543,10 11-545,2-7 556,1-8-559,11 6 560,16 3-560,-1-7 550,-4-9-547,14-3 556,21-9-559,-5-5 438,-10-6-403,16-8 386,17-12-386,-9-1 181,-15 1-123,11-9 94,9-6-94,13-7-12179,-14 4 10879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47.49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62203.65625"/>
      <inkml:brushProperty name="anchorY" value="-262792.9375"/>
      <inkml:brushProperty name="scaleFactor" value="0.5"/>
    </inkml:brush>
  </inkml:definitions>
  <inkml:trace contextRef="#ctx0" brushRef="#br0">1 360 7448,'0'0'0,"0"0"0,4-10 0,0 2 420,-1 1-540,3-6 609,2-5-612,0 2 782,-1 3-830,6-7 854,12-12-854,0 3 695,-4 4-649,11-6 636,12-4-639,-3 6 444,-7 5-388,7 4 369,6 6-372,-6 4 281,-9 4-254,5 9 249,5 15-252,-5 1 198,-8 0-182,2 16 174,0 19-174,-5-4 155,-7-6-149,-4 15 146,-6 14-146,-4-9 118,-3-11-110,-6 11 116,-7 15-119,-1-11 73,1-12-60,-4 9 63,-6 6-65,3-12 20,2-12-7,0 0 9,-1-2-12,0 1-9319,4-10 8131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47.70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64021.78125"/>
      <inkml:brushProperty name="anchorY" value="-264877"/>
      <inkml:brushProperty name="scaleFactor" value="0.5"/>
    </inkml:brush>
  </inkml:definitions>
  <inkml:trace contextRef="#ctx0" brushRef="#br0">607 45 7448,'0'0'0,"0"0"0,-1-9 18,0 4-23,-2-2 36,-2-1-39,-1 1 40,2 2-40,-5 2 49,-3 3-52,0 2 129,1 1-150,-5 6 169,-8 8-172,2 0 202,3-1-210,-8 7 223,-11 13-225,4-3 264,5-5-275,-9 12 289,-9 13-292,5-5 294,8-8-294,-4 8 294,-3 8-294,7-8 425,8-9-462,4 1 489,13-1-492,6-8 503,4-8-505,17-6 516,24-9-519,1-5 370,-4-4-327,20-9 316,21-12-319,24-11-8341,-11 2 7259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48.06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62623.84375"/>
      <inkml:brushProperty name="anchorY" value="-264183.375"/>
      <inkml:brushProperty name="scaleFactor" value="0.5"/>
    </inkml:brush>
  </inkml:definitions>
  <inkml:trace contextRef="#ctx0" brushRef="#br0">0 324 4848,'0'0'0,"0"0"0,8-10 47,-4 5-61,3-3 68,2 0-68,0 0 516,-2 2-644,3 1 717,5 5-719,-2 0 645,-1 2-624,3 5 614,1 9-614,-2 1 717,-3-3-746,0 7 769,-5 7-772,-2-2 867,-2-5-893,-5 4 916,-5 4-919,-1-4 845,1-6-824,-4 3 823,-4 0-825,2-3 845,2-5-851,0 0 854,3-4-854,2-4 966,2-1-998,0-3 1023,1-2-1025,1 0 914,1 0-882,4-7 866,11-17-866,0-1 764,-1 2-735,11-18 720,11-20-720,-2 4 514,-5 9-455,9-11 426,9-6-426,-6 10 296,-7 12-259,6 2 249,6 7-252,-7 9 133,-7 9-98,2 6 89,1 7-92,3 5-12179,-7 2 10879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48.90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64524.78125"/>
      <inkml:brushProperty name="anchorY" value="-265136.71875"/>
      <inkml:brushProperty name="scaleFactor" value="0.5"/>
    </inkml:brush>
  </inkml:definitions>
  <inkml:trace contextRef="#ctx0" brushRef="#br0">638 49 5472,'0'0'0,"0"0"0,-9-12 261,5 6-336,-2-4 383,0 2-385,2 1 638,1 2-710,-2 6 756,1 17-759,0 3 750,1-1-747,0 17 756,-1 23-759,0-4 517,2-7-448,-4 19 414,-3 24-414,0-10 321,1-12-294,-4 17 289,-7 17-292,2-13 350,3-18-366,-5 11 374,-3 12-374,2-14 383,4-17-385,-2 7 386,-3 3-386,4-13 265,3-15-231,-1-1 223,-2-9-225,2-10 161,3-8-143,-2-9 143,0-11-145,2-4 90,2-3-74,-1-10 66,-7-18-66,2 0 48,2 5-43,-5-12 49,-6-12-52,3 7 35,3 9-29,-1-6 26,-1-5-26,4 8 26,4 9-26,4-4 26,7-6-26,2 8 26,3 6-26,9-3 36,19-5-39,0 5 40,-2 7-40,15-4 40,20-6-40,-5 5 96,-10 6-112,14-4 120,15-2-120,-9 5 129,-12 6-132,10-3 134,11 1-134,-12 3 134,-13 4-134,5-1 143,3-3-145,-9 3 137,-12 3-135,-1-2 134,-4 0-134,-8 2 143,-8 3-145,-4-1 146,-6-3-146,-3 2 128,-4 1-123,-5-6 120,-9-10-120,-1 0 101,0 4-96,-6-7 103,-6-3-105,2 4 134,4 6-142,-3 5 156,-3 9-159,5 4 262,3 4-291,-1 10 316,-1 14-319,3 0 357,3-2-368,-2 11 374,-4 11-374,2-3 402,3-8-410,-2 12 414,-2 15-414,3-7 451,3-8-461,0 12 466,-3 14-466,3-8 401,2-12-383,-3 9 383,-2 5-385,0-11 386,4-12-386,-3 3 396,-5 1-399,2-8 372,3-8-364,-2-1 369,0-2-372,2-6 355,4-6-349,1-3 346,2-5-346,3-3 318,2-3-310,-1-4 306,1-6-306,0 0 278,1 1-270,1-6 276,2-14-279,0 2 261,-1 2-256,3-9 254,3-4-254,0 4 226,0 7-218,4 3 214,9 5-214,-2 5 167,-2 5-153,6 8 155,7 10-158,-3 3 142,-4 0-137,3 10 143,4 16-145,-5-2 109,-5-5-99,2 13 94,3 17-94,-4-6 28,-5-10-9,5 8 0,5 4 0,-3-9-28,-4-11 36,5-1-30,4-2 27,4 0-14156,-4-8 12733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49.66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66281.40625"/>
      <inkml:brushProperty name="anchorY" value="-268140.8125"/>
      <inkml:brushProperty name="scaleFactor" value="0.5"/>
    </inkml:brush>
  </inkml:definitions>
  <inkml:trace contextRef="#ctx0" brushRef="#br0">613 1272 5208,'0'0'0,"0"0"0,-3-3 608,1-2-659,-1-1 587,1 1-675,-2-4 703,-8-8-705,0 0 622,0 2-598,-6-6 586,-10-6-586,3 3 512,4 5-491,-6-2 489,-5 2-492,5 3 503,4 5-505,-4 3 506,-6 7-506,4 2 506,6 2-506,-6 5 516,-4 9-519,4-1 548,6-2-556,-2 7 569,1 8-572,4-3 565,5-4-562,1 6 560,1 4-560,2-5 522,4-5-511,1 3 506,6 2-506,1-4 488,1-4-483,5 0 480,7-2-480,-1-4 489,-2-4-492,6-6 494,7-8-494,-1-2 475,-4-1-469,5-6 466,7-8-466,-4 2 457,-4 2-455,3-4 454,6-6-454,-4 3 389,-6 5-370,5-2 369,4-2-372,-4 4 309,-6 4-290,5 2 289,3 3-292,-4 4 247,-4 2-233,2 7 226,3 9-226,-4 1 189,-5 0-179,3 7 183,4 6-185,-4-1 140,-4-4-127,3 3 120,4 2-120,-3-3 82,-4-4-71,3-1 76,2-5-79,-3-4 80,-4-3-80,4-8 89,8-13-92,-1 0 94,-5 0-94,8-9 103,7-9-105,-5 3 116,-5 5-119,4-9 129,7-16-132,-5 4 134,-5 8-134,4-17 134,7-20-134,-6 8 125,-5 11-122,1-14 129,0-18-132,-6 12 115,-5 14-109,-3-12 106,-5-11-106,-3 13 97,-3 15-95,-4-2 103,-6 6-105,-1 11 97,1 12-95,-7 12 103,13 20-85,1-2 0,0 1-1,0 0 1,0 0 0,-1-1 0,1 1-1,0 0 1,-1 0 0,1 0 0,0 0-1,0 0 1,-1 1 0,1-1 0,0 0-1,0 1 1,-1-1 0,0 1 1,-20 8 76,2 3-95,-7 18 103,-8 24-105,5-1 125,4-6-131,-1 18 143,-1 24-145,5-9 230,6-14-254,3 17 266,4 17-266,4-12 266,3-17-266,6 8 275,9 8-278,1-15 318,0-16-329,8 2 334,12-2-334,-1-10 362,-5-13-370,8-6 374,11-12-374,-6-7 271,-7-5-241,5-9 235,2-8-238,-8 0 91,-6 2-48,-3-4 26,0-4-26,-5 3-2,-5 3 10,-1-8-14,-3-18 14,-3-19-15236,-1 4 13770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49.84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68579.15625"/>
      <inkml:brushProperty name="anchorY" value="-269239.71875"/>
      <inkml:brushProperty name="scaleFactor" value="0.5"/>
    </inkml:brush>
  </inkml:definitions>
  <inkml:trace contextRef="#ctx0" brushRef="#br0">1 142 10400,'0'0'0,"0"0"0,-1 8 0,1-4 0,0 3 0,4 4 0,1-1 0,0-1 0,7 0 0,13-4 0,0-2 186,-3-2-239,18-5 266,26-8-266,-3 0 201,-8 1-183,22-5 183,27-9-185,-10 3 158,-15 3-150,18-3 156,18 0-159,-15 4 225,-19 4-244,7 4 263,2 8-265,7 7-9365,-17 2 8224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50.80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71271.625"/>
      <inkml:brushProperty name="anchorY" value="-270379.46875"/>
      <inkml:brushProperty name="scaleFactor" value="0.5"/>
    </inkml:brush>
  </inkml:definitions>
  <inkml:trace contextRef="#ctx0" brushRef="#br0">508 201 3864,'0'0'0,"0"0"0,-7 5 9,4-3-11,-3 6 12,-1 14-12,0 0 22,2-2-26,-1 16 28,-4 23-28,2-3 392,1-7-496,-3 19 548,-5 23-548,1-9 828,3-14-908,-4 15 957,-1 16-959,3-13 932,2-17-924,0 8 920,0 5-920,3-14 817,1-16-788,1 2 774,2-4-774,0-10 597,1-11-546,3-3 529,0-9-532,0-5 385,1-6-342,-1-3 329,1-2-332,-1-2 166,1 0-118,-1-11 103,-2-17-105,-1-2 32,1 4-11,-6-18 0,-8-19 0,0 6-56,1 8 72,-6-11-71,-9-13 68,3 11-178,4 11 210,-2-4-226,0-2 226,4 9-207,5 12 202,3 0-191,3 3 188,2 7-149,4 7 139,8 2-134,16 1 134,3 4-115,-2 3 109,16 4-97,21 8 95,-4 3-38,-8 0 22,15 8-4,19 6 1,-9-1 0,-12-2 0,14 0 9,13-1-12,-11-3 42,-15-4-50,8-4 54,10-7-54,-12-2 110,-13-1-126,5-8 134,6-11-134,-11 0 181,-11 4-194,2-11 200,0-15-200,-9 4 274,-8 7-295,-3-12 306,-7-12-306,-6 6 278,-4 10-270,-8-8 266,-10-7-266,-2 9 238,1 11-230,-8-2 226,-7 2-226,2 8 301,4 8-323,-4 5 334,-4 10-334,3 5 381,6 4-394,-4 11 409,-4 15-412,4 1 395,4-3-389,-3 16 386,-2 26-386,3-5 517,5-8-555,-1 19 574,-1 20-574,4-12 658,3-13-682,0 11 703,0 15-705,3-13 660,2-17-647,1 11 640,0 8-640,2-13 612,1-14-604,0 1 609,1-3-612,1-12 577,0-10-566,2-5 569,1-6-572,1-6 527,0-5-513,-1-5 506,3-3-506,0-3 450,-1 0-434,3-9 436,7-16-439,0-1 430,-2 2-427,7-16 426,9-17-426,-2 6 398,-4 7-390,6-6 386,8 2-386,-4 8 339,-6 11-326,3 7 330,4 15-333,-6 6 259,-5 5-237,0 12 226,2 17-226,-4 0 170,-6-3-154,3 11 146,1 9-146,-3-6 99,-3-8-86,3 4 90,4 0-93,-3-7 66,-2-7-58,3-1 63,4-2-65,-3-5 57,-3-5-55,1-3 63,3-6-65,-3-3 57,-3-2-55,4-4 54,6-7-54,-3 1 44,-2 1-41,3-4 50,4-1-53,-3 3 26,-4 2-18,0 0 23,-2 1-25,0 1-15037,-4 2 13582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51.34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73976.90625"/>
      <inkml:brushProperty name="anchorY" value="-272820.90625"/>
      <inkml:brushProperty name="scaleFactor" value="0.5"/>
    </inkml:brush>
  </inkml:definitions>
  <inkml:trace contextRef="#ctx0" brushRef="#br0">292 367 8432,'0'0'0,"0"0"0,-8 10 0,4-5 0,-2 2 0,1-1 0,1-1-10,2-2 13,0-1-4,1-1 1,1 0 168,0-1-216,5-1 249,12-4-252,0 0 413,-1 0-458,10-3 480,12-5-480,-2 0 545,-6 2-564,6-4 574,5-3-574,-6 2 602,-7 2-610,-1 0 614,-3 0-614,-5 2 558,-6 3-542,-3-2 543,-4-4-545,-4 0 500,-1 3-487,-7-6 489,-14-10-492,0 3 410,2 3-386,-13-3 383,-12 2-385,3 4 321,6 5-303,-8 7 294,-9 11-294,7 3 229,8 1-210,-5 12 200,-5 16-200,7-2 293,8-3-320,-3 13 343,0 20-345,6-5 365,7-10-371,4 13 374,10 13-374,4-9 449,3-14-470,11 5 480,15 3-480,0-10 480,-2-12-480,13-1 480,17-7-480,-4-7 386,-8-7-359,13-6 346,16-7-346,-8-3 272,-11-2-251,9-4 249,4-5-252,-9 0 77,-13 2-26,2-7 9,1-14-12,4-15-13202,-8 4 11836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51.96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75874.0625"/>
      <inkml:brushProperty name="anchorY" value="-274487.71875"/>
      <inkml:brushProperty name="scaleFactor" value="0.5"/>
    </inkml:brush>
  </inkml:definitions>
  <inkml:trace contextRef="#ctx0" brushRef="#br0">1292 315 4664,'0'0'0,"0"0"0,5-13 243,-3 6-313,1-3 348,-1-2-348,0 2 646,-1 2-731,1-1 774,0-6-774,0 1 793,0 2-798,0-5 809,-3-4-812,1 1 805,-1 4-802,-4-2 809,-4-4-812,0 3 534,0 4-454,-4-1 414,-4 1-414,1 3 377,2 3-366,-3 4 369,-5 9-372,3 2 346,3 1-338,-4 11 343,-2 19-345,2 0 421,4-5-443,-2 16 463,-3 18-465,3-6 513,3-10-527,-2 14 543,-3 16-545,3-10 518,3-12-510,-4 12 516,-3 16-519,2-11 492,4-14-484,-6 13 489,-8 10-492,3-11 522,4-15-530,-7 9 543,-6 14-545,5-12 509,4-12-499,-2 7 503,-5 7-505,6-12 450,5-12-434,-4 1 436,-9-2-439,5-9 477,5-9-488,-5-3 503,-5-6-505,5-5 478,6-5-470,-3-5 476,-6-5-479,4-3 433,6 0-420,-5-6 423,-1-6-425,5 1 445,4 1-451,2-7 463,1-17-465,5 3 270,3 4-214,0-10 196,3-8-199,0-7-13305,2 8 11965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52.31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73312.28125"/>
      <inkml:brushProperty name="anchorY" value="-274483.09375"/>
      <inkml:brushProperty name="scaleFactor" value="0.5"/>
    </inkml:brush>
  </inkml:definitions>
  <inkml:trace contextRef="#ctx0" brushRef="#br0">1 270 8968,'0'0'0,"0"0"0,9 3 0,-1 0 205,-1-1-264,7 2 294,9-1-294,-1 0 359,-2-1-377,10 0 396,15-2-399,-3-1 185,-6 0-124,13-1 103,18 0-105,-6-1 69,-11 0-59,15-1 63,14-2-65,-10 0 48,-12 0-43,10-1 40,13-5-40,-11 1 30,-14 1-27,9-3 36,7-6-39,-12 1 40,-12 3-40,3-3 40,-4-2-40,-9 4 40,-10 3-40,-4 0 49,-6 1-52,-4 2 82,-6 3-90,0 0 94,-4 2-94,-1 2 113,-1 1-118,-1-3 120,-3-2-120,-2 0 120,2 1-120,-7 5 129,-8 13-132,0 2 143,2 0-145,-6 14 146,-6 15-146,2-3 174,6-5-182,-3 7 186,2 3-186,5-6 280,3-10-307,4 1 320,6-2-320,2-6 329,2-6-332,7-4 334,10-3-334,1-4 334,-3-3-334,8-2 343,3-5-345,4-2-9995,-4-1 8843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52.45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75996.6875"/>
      <inkml:brushProperty name="anchorY" value="-275928.9375"/>
      <inkml:brushProperty name="scaleFactor" value="0.5"/>
    </inkml:brush>
  </inkml:definitions>
  <inkml:trace contextRef="#ctx0" brushRef="#br0">67 4 9056,'0'0'0,"0"0"0,-5-1 93,2 0-120,-3 0 143,-3 0-145,0 1 230,2 0-254,-2 3 266,2 5-266,0 1 285,3 0-291,3 6 303,7 10-305,2 0 278,-1-4-270,7 8 266,4 7-266,5 10-8311,-2-6 7224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53.01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77296.53125"/>
      <inkml:brushProperty name="anchorY" value="-277460.78125"/>
      <inkml:brushProperty name="scaleFactor" value="0.5"/>
    </inkml:brush>
  </inkml:definitions>
  <inkml:trace contextRef="#ctx0" brushRef="#br0">105 283 5024,'0'0'0,"0"0"0,0 11 634,0-5-815,1 3 916,3 5-919,0-2 1060,0-1-1100,5 0 1129,9 1-1132,-1-2 714,-1-3-594,9-1 543,11-6-545,-4 0 490,-4-2-474,7-6 466,7-7-466,-6 1 345,-7 1-311,2-4 303,-2-3-305,-6 4 269,-6 2-259,-3 0 254,-2-5-254,-3 3 310,-3 3-326,-5-5 334,-10-10-334,-1 3 353,0 3-358,-10-4 369,-10-1-372,2 5 355,3 5-349,-6 4 356,-9 6-359,5 3 397,7 3-408,-6 5 423,-7 8-425,6 1 398,7-1-390,-3 9 396,-4 13-399,7-2 428,5-3-436,2 12 440,3 17-440,6-5 486,3-9-499,7 11 516,10 11-519,2-9 529,0-11-532,10 4 534,15 3-534,-2-9 506,-5-10-498,13-2 494,14-7-494,-5-6 419,-8-6-397,12-8 396,13-10-399,-7-2 176,-11-1-112,9-8 89,9-11-92,-10 2 19,-11 2 3,5-12-14,3-22 14,-9 3-350,-10 7 446,6-17-494,9-20 494,10-18-11777,-8 12 10380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53.16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79639.59375"/>
      <inkml:brushProperty name="anchorY" value="-278657.25"/>
      <inkml:brushProperty name="scaleFactor" value="0.5"/>
    </inkml:brush>
  </inkml:definitions>
  <inkml:trace contextRef="#ctx0" brushRef="#br0">428 140 6640,'0'0'0,"0"0"0,5-18 0,0 4 18,-1 0-23,1-6 26,0-2-26,0 3 73,-2 3-87,-4 5 94,-4 7-94,-2 2 318,0 3-382,-6 10 414,-13 18-414,1-1 545,4-1-582,-9 14 600,-9 21-600,5-5 702,5-8-731,-3 14 746,-2 16-746,5-10 1092,7-13-1191,0 10 1240,1 14-1240,4-11 1128,5-13-1096,0 9 1080,3 5-1080,2-11 893,3-13-840,2-1 814,6 0-814,3 2-10274,1-8 9196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53.82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77960.875"/>
      <inkml:brushProperty name="anchorY" value="-278505.9375"/>
      <inkml:brushProperty name="scaleFactor" value="0.5"/>
    </inkml:brush>
  </inkml:definitions>
  <inkml:trace contextRef="#ctx0" brushRef="#br0">938 1218 4400,'0'0'0,"0"0"0,-1-3 1065,0 1-1155,1 0 851,-1 0-953,-3-4 960,-3-3-960,0-1 736,1 2-672,-5-3 649,-10-4-652,2 3 439,1 1-377,-9 1 346,-14 3-346,2 2 244,7 2-215,-13 5 209,-15 10-212,6 0 270,9 1-286,-10 7 294,-8 12-294,8-3 341,11-3-354,-4 6 369,-3 6-372,9-5 449,9-7-470,1 2 480,3 2-480,7-6 480,6-5-480,7-1 480,12 0-480,3-5 470,1-3-467,13-3 466,16-6-466,-1-2 448,-5-2-443,14-4 449,18-9-452,-6 1 417,-9 2-406,13-10 400,16-13-400,-10 2 353,-12 4-340,8-13 343,6-17-345,-10 5 281,-13 9-263,4-14 263,6-17-265,-10 9 285,-10 12-291,3-16 303,2-21-305,-6 11 306,-8 14-306,1-10 306,-2-4-306,-4 14 222,-6 15-198,-3-1 196,-5-2-199,-4 11 181,-2 10-176,-6-1 174,-8 5-174,0 8 137,1 6-126,-6 8 129,-9 17-132,2 3 106,3 1-98,-5 17 94,-7 26-94,5-3 103,4-6-105,-3 21 106,-4 22-106,5-8 172,5-13-191,0 16 200,3 20-200,3-13 228,5-17-236,5 13 240,7 9-240,3-14 221,0-18-216,11 1 223,14-5-225,-1-13 208,-3-13-203,14-8 200,18-10-200,-4-7 134,-8-5-115,11-7 106,10-7-106,10-6-12549,-10 0 11227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54.02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79692.125"/>
      <inkml:brushProperty name="anchorY" value="-279974"/>
      <inkml:brushProperty name="scaleFactor" value="0.5"/>
    </inkml:brush>
  </inkml:definitions>
  <inkml:trace contextRef="#ctx0" brushRef="#br0">155 0 7984,'0'0'0,"0"0"0,-4 14 0,1-2 18,0-2-23,-3 9 36,-4 10-39,0-3 114,2-3-135,-3 6 146,-4 8-146,2-5 230,2-6-254,-1 5 276,0 3-279,3-6 252,2-5-244,1 0 240,1 0-240,2-6 230,0-3-227,1-2 236,1-3-239,0-4 193,1-1-180,0-2 183,0-2-185,0 0-7532,0-1 6461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54.18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78267.5"/>
      <inkml:brushProperty name="anchorY" value="-279185.03125"/>
      <inkml:brushProperty name="scaleFactor" value="0.5"/>
    </inkml:brush>
  </inkml:definitions>
  <inkml:trace contextRef="#ctx0" brushRef="#br0">24 26 8344,'0'0'0,"0"0"0,-5-3 130,3 1-167,0 1 196,-1-3-199,-1 0 293,1 0-320,1 1 343,1 0-345,0 2 608,0 0-683,3 7 720,1 7-720,1 0 524,-1-1-468,4 9 440,5 14-440,6 15-8389,-1-3 7327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54.54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79579.84375"/>
      <inkml:brushProperty name="anchorY" value="-280626.0625"/>
      <inkml:brushProperty name="scaleFactor" value="0.5"/>
    </inkml:brush>
  </inkml:definitions>
  <inkml:trace contextRef="#ctx0" brushRef="#br0">528 77 6816,'0'0'0,"0"0"0,8-5 158,-4 3-203,2-1 226,2-3-226,-1 2 544,-1-1-635,-1 0 689,0-1-692,-2 0 759,0 1-777,-2-1 796,-4 0-799,-1 0 632,0 2-584,-5 0 569,-10 2-572,0 1 462,2 1-430,-7 3 423,-8 5-425,2 0 417,6 0-415,-4 5 414,1 8-414,6-3 386,5-1-378,4 7 374,8 10-374,3-3 355,3-4-349,7 7 356,9 4-359,0-4 369,-2-7-372,6 1 374,5 1-374,-4-6 318,-4-5-302,-1-1 294,0-2-294,-5-4 294,-4-3-294,-3-3 294,-7 1-294,-1-2 275,-2 0-269,-8 0 266,-13 1-266,0-1 229,3 0-219,-11 4 223,-14 4-225,4 1 114,7-3-82,-12 5 76,-14-1-79,-16 0-11008,8-3 9761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55.96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77781.5625"/>
      <inkml:brushProperty name="anchorY" value="-279907.84375"/>
      <inkml:brushProperty name="scaleFactor" value="0.5"/>
    </inkml:brush>
  </inkml:definitions>
  <inkml:trace contextRef="#ctx0" brushRef="#br0">750 709 4848,'0'0'0,"0"0"0,0 0 320,0 0 92,0 0-63,0 0 127,-5-2-16,-7 3-540,0-1 607,1 1-655,-7 2 649,-10 3-652,2-1 514,3 0-474,-8 1 463,-7 0-465,4 0 373,6-2-347,-5 3 334,-11 6-334,6-1 278,6-2-262,-6 5 254,-8 6-254,7-2 217,7-3-206,-3 6 200,-3 6-200,7-3 209,7-4-212,2 6 223,7 6-225,5-4 236,4-5-239,10 1 249,14 1-252,2-5 245,-1-6-242,11-3 240,13-8-240,-3-4 258,-6-2-263,11-10 266,12-13-266,-7-1 257,-8 3-255,9-10 254,13-10-254,-8 4 226,-10 6-218,7-7 214,7-13-214,-10 7 270,-10 8-286,2-12 294,-2-13-294,-9 7 257,-7 10-246,-3-8 249,-4-7-252,-5 10 263,-3 10-265,-6-3 266,-5-9-266,-2 9 276,-1 8-279,-4-2 289,-4-1-292,1 8 257,2 7-246,-4 6 240,-3 9-240,1 6 212,3 3-204,-4 10 200,-2 16-200,2-1 181,4-1-176,-2 14 174,0 22-174,2-4 155,4-7-149,-1 16 156,2 18-159,2-9 160,2-13-160,3 11 160,2 12-160,2-12 150,0-14-147,4 7 146,9 10-146,0-12 137,-2-13-135,9 6 143,10 0-145,-3-10 202,-5-11-218,9-5 226,6-10-226,-5-7 198,-6-7-190,4-10 186,8-15-186,-7-1 158,-6 1-150,4-12 146,3-13-146,-6 4 118,-6 5-110,0-5 116,-3 0-119,-4 6 45,-5 9-24,-1 2 23,-3 2-25,-1 5 8,-2 5-3,-1-1 0,-1-1 0,-1 3-10,-1 2 13,-2 2-4,-5 6 1,0 1-28,0 1 36,-4 9-40,-4 12 40,1-1-22,2-1 17,-1 9-4,1 12 1,1-4 9,3-6-12,3 6 14,6 4-14,1-6 70,1-7-86,7-3 94,10-6-94,-1-6 103,-2-5-105,8-9 116,10-11-119,9-12-12237,-5 1 10933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56.10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79819.46875"/>
      <inkml:brushProperty name="anchorY" value="-281750.125"/>
      <inkml:brushProperty name="scaleFactor" value="0.5"/>
    </inkml:brush>
  </inkml:definitions>
  <inkml:trace contextRef="#ctx0" brushRef="#br0">28 1 9688,'0'0'0,"0"0"0,-6 1 121,3 0-156,-1 2 174,-2 6-174,2 0 361,0-1-414,5 6 440,10 8-440,1 0 141,0-3-56,10 6 23,14 7-25,13 7-8579,-5-5 7435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56.46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81250.1875"/>
      <inkml:brushProperty name="anchorY" value="-283258"/>
      <inkml:brushProperty name="scaleFactor" value="0.5"/>
    </inkml:brush>
  </inkml:definitions>
  <inkml:trace contextRef="#ctx0" brushRef="#br0">1 68 8520,'0'0'0,"0"0"0,3-1 96,3 0-104,1-1 118,-2 1-139,5 1 146,4 5-146,0 0 324,-3 0-375,6 7 400,4 10-400,-2 0 390,-4-3-387,2 9 386,-2 12-386,-2-4 368,-4-6-363,-3 8 369,-2 8-372,-2-7 365,-2-7-362,-1 2 369,-4-2-372,0-5 355,1-8-349,0-3 346,0-6-346,2-4 384,0-3-395,4-8 409,5-17-412,1-1 386,-1 1-378,5-13 383,6-15-385,-1 4 396,-3 8-399,6-8 400,6-6-400,-3 8 353,-4 10-340,4-2 343,6 1-345,-3 6 309,-5 8-299,6 1 303,4 6-305,-3 4 138,-6 3-90,4 9 66,2 11-66,-5 3 20,-4-1-7,1 7 9,3 7-12,4 4-11083,-3-4 9811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56.96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83271.28125"/>
      <inkml:brushProperty name="anchorY" value="-284618.28125"/>
      <inkml:brushProperty name="scaleFactor" value="0.5"/>
    </inkml:brush>
  </inkml:definitions>
  <inkml:trace contextRef="#ctx0" brushRef="#br0">80 242 5296,'0'0'0,"0"0"0,4 8 65,-2-4-83,3 3 102,1 5-106,0-1 219,0-2-250,1 4 266,3 2-266,-1-3 509,-1-2-579,3-1 623,6-3-625,-1-2 785,-2-2-831,5-2 854,4-4-854,-2 0 1022,-4 0-1070,3-4 1094,5-6-1094,-4 1 935,-3 2-889,2-4 876,-1-2-879,-2 3 768,-5 4-736,-2-3 729,-2-3-732,-3 2 631,-2 2-601,-4-6 586,-7-9-586,-1 2 502,0 4-478,-8-5 466,-10 1-466,1 5 420,4 4-407,-9 4 409,-7 8-412,4 3 358,6 3-342,-3 8 334,-3 11-334,5-1 306,7-1-298,0 10 294,1 15-294,5-5 331,4-5-341,2 13 356,4 18-359,2-7 397,3-9-408,6 12 423,12 9-425,0-9 426,0-13-426,11 3 426,18-2-426,-4-10 408,-5-9-403,13-5 400,19-9-400,-8-6 269,-10-5-232,13-6 223,11-7-225,14-4-12868,-12 0 11550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57.36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85207.125"/>
      <inkml:brushProperty name="anchorY" value="-286515.21875"/>
      <inkml:brushProperty name="scaleFactor" value="0.5"/>
    </inkml:brush>
  </inkml:definitions>
  <inkml:trace contextRef="#ctx0" brushRef="#br0">594 130 4664,'0'0'0,"0"0"0,-4-5 215,1 2-277,-2-3 317,-4-3-319,0 0 507,0 1-561,-3-1 597,-6-5-599,1 3 852,3 1-924,-6-1 960,-5 0-960,3 2 904,3 2-888,-5 1 880,-8 5-880,3 1 749,5 2-712,-6 4 703,-6 9-705,4-1 594,6-1-562,-3 9 546,-3 12-546,5-2 453,5-4-427,1 11 414,4 17-414,3-4 489,5-9-510,5 12 520,8 10-520,2-8 520,1-12-520,8 5 520,15-1-520,-1-9 464,-3-9-448,13-3 449,20-4-452,-5-6 267,-9-6-213,13-5 196,11-9-199,-8-3 125,-12-1-104,7-9 94,8-9-94,12-11-9986,-10 3 8788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57.56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86696.125"/>
      <inkml:brushProperty name="anchorY" value="-288374.3125"/>
      <inkml:brushProperty name="scaleFactor" value="0.5"/>
    </inkml:brush>
  </inkml:definitions>
  <inkml:trace contextRef="#ctx0" brushRef="#br0">250 70 8344,'0'0'0,"0"0"0,-1-10 0,0 1 102,0 1-131,-2-4 146,-3 1-146,0 2 258,1 2-290,-4 4 316,-5 9-319,1 2 581,2 1-656,-5 12 703,-5 23-705,3-2 790,2-4-814,-1 16 836,-3 17-839,3-7 840,4-11-840,1 12 849,0 17-852,4-11 761,2-13-734,2 14 729,6 15-732,2-12 613,-1-15-578,5 8 560,2 3-560,0-11 457,-2-14-428,1-1 414,2-3-414,1 1-11383,-1-10 10171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57.74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85263.5"/>
      <inkml:brushProperty name="anchorY" value="-288423.28125"/>
      <inkml:brushProperty name="scaleFactor" value="0.5"/>
    </inkml:brush>
  </inkml:definitions>
  <inkml:trace contextRef="#ctx0" brushRef="#br0">17 54 10400,'0'0'0,"0"0"0,-5-5 74,2 2-95,0-1 106,1 0-106,0 1 125,0 1-131,5-3 134,10-1-134,0 0 227,0 0-253,13 1 266,20 3-266,-2 0 434,-5 2-482,16 2 506,19 2-506,-9 0 488,-10 0-483,10 3 489,10 4-492,-10 0 195,-14-1-109,7 3 76,2 4-79,6 4-10168,-10-3 8952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58.15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87458.625"/>
      <inkml:brushProperty name="anchorY" value="-289762.875"/>
      <inkml:brushProperty name="scaleFactor" value="0.5"/>
    </inkml:brush>
  </inkml:definitions>
  <inkml:trace contextRef="#ctx0" brushRef="#br0">211 210 3504,'0'0'0,"0"0"0,-9 11-9,4-5 11,-2 3-3,-4 3 1,2 0-9,1-3 11,1 2-12,4 1 12,1-2 286,1-1-370,3-2 422,5-2-426,-1-2 932,0-2-1076,5-4 1147,12-8-1146,-2-1 1212,-2 1-1231,8-4 1240,5-5-1240,-4 2 1184,-6 3-1168,1-1 1160,-2-2-1160,-5 4 889,-4 3-812,-3-1 774,-4-1-774,-2 1 653,-2 3-618,-6-4 609,-12-7-612,-1 2 521,2 3-494,-11-1 480,-12 2-480,3 3 480,6 3-480,-7 6 480,-3 11-480,5 1 517,8 0-528,-1 9 534,1 13-534,5-2 534,6-4-534,3 10 543,7 17-545,3-6 537,3-7-535,8 11 543,12 7-545,0-7 574,-1-10-582,11 1 586,15-1-586,-2-8 540,-7-8-527,13-5 520,15-9-520,-7-5 464,-9-3-448,10-7 449,5-3-452,10-3-12295,-12 0 11047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8:58.73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89212.6875"/>
      <inkml:brushProperty name="anchorY" value="-291486.03125"/>
      <inkml:brushProperty name="scaleFactor" value="0.5"/>
    </inkml:brush>
  </inkml:definitions>
  <inkml:trace contextRef="#ctx0" brushRef="#br0">507 1278 7264,'0'0'0,"0"0"0,9 0-10,-4 0 13,2 0-4,0 0 1,-2 0-178,-1 0 229,-2 0-244,-2-2 241,-1 0-72,-1 0 24,-3-2 0,-5-2 0,1 0 168,0 1-216,-5-1 249,-5-3-252,1 1 543,3 1-625,-6 0 666,-8 0-666,2 2 993,4 1-1087,-7 1 1134,-7 2-1134,4 1 1087,6 0-1073,-4 1 1066,-3 6-1066,5-1 992,7 1-971,-2 4 960,1 11-960,4-1 773,5-2-720,2 8 703,7 9-705,2-4 585,3-4-551,6 3 534,11 5-534,-1-6 441,-1-7-414,9-1 400,13-7-400,-2-5 372,-5-4-364,11-10 360,15-15-360,-5-1 341,-9 1-336,9-14 343,9-17-345,-9 4 402,-10 7-418,2-11 436,4-14-439,-8 9 430,-8 9-427,0-14 436,0-21-439,-6 9 412,-6 11-404,-2-16 409,-3-17-412,-3 12 358,-4 15-342,-2-9 343,-3-10-345,-2 13 309,-1 15-299,-2-4 303,-2 4-305,0 11 250,1 12-234,-2 8 235,-1 13-238,0 7 203,1 6-192,-3 14 195,-2 24-198,0 1 191,2-3-188,-3 22 195,-7 28-198,3-5 210,1-12-213,-3 20 223,-1 23-225,3-12 263,3-19-274,2 16 280,3 16-280,3-16 290,1-18-293,3 7 303,4 7-305,-1-15 287,2-17-282,2-2 280,4-5-280,0-12 271,-2-12-268,6-7 266,9-7-266,-1-6 135,-4-5-98,8-8 90,4-17-93,-12 4-7598,1-4-1183,13-16 7278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9:07.65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90875.625"/>
      <inkml:brushProperty name="anchorY" value="-293097"/>
      <inkml:brushProperty name="scaleFactor" value="0.5"/>
    </inkml:brush>
  </inkml:definitions>
  <inkml:trace contextRef="#ctx0" brushRef="#br0">657 486 3056,'0'0'0,"0"0"0,20-5 28,-10 2-36,6-2 40,4-3-40,-1 0 199,-4 1-245,3-4 277,7-7-279,-3 2 345,-3 1-363,3-5 372,2-1-372,-4 3 344,-5 3-336,-2 1 332,-2 1-332,-4 3 351,-1 3-357,-3-1 369,0-3-371,-1 2 354,-1 2-350,-3-6 348,-9-10-348,0 1 338,1 3-334,-10-7 341,-11-2-344,2 3 337,3 6-335,-8 3 334,-13 3-334,5 5 353,8 3-358,-9 3 360,-8 5-360,7 2 350,9-1-347,-7 6 346,-9 6-346,7 0 365,9-2-371,-6 8 383,-5 10-385,8-2 386,8-4-386,-2 8 396,0 13-399,5-5 428,7-7-436,1 6 449,3 6-452,4-6 417,3-9-406,6 3 409,6 2-412,1-6 386,1-7-378,7-1 383,11-1-385,-2-6 340,-1-4-327,8-2 320,12-5-320,-3-2 292,-6-2-284,8-4 289,9-5-292,-6 0 247,-7 0-233,4-3 226,6-6-226,-7 1 198,-8 3-190,4-8 196,7-11-199,-7 2 172,-6 4-164,5-10 169,6-13-172,-5 4 155,-7 8-149,3-5 146,-3 0-146,-5 7 118,-6 10-110,-2 3 116,-4 4-119,-2 5 101,-3 5-96,1 2 94,2 4-94,0 1 75,-2 2-69,3 4 76,1 12-79,-2-1 52,-1 0-44,0 9 49,1 12-52,-2-3 35,-1-5-29,2 7 36,4 4-39,-2-5 40,0-7-40,2 1 40,4-1-40,-2-5 40,-1-6-40,2-2 49,2-4-52,-1-4 45,-4-2-42,2-4 49,2-6-52,-3-1 54,-3 0-54,4-8 54,6-14-54,-3 1 54,-1 2-54,4-10 63,2-10-65,-3 4 57,-4 8-55,0-4 54,1-3-54,-3 6 35,-3 7-29,1 0 36,-2 0-39,-1 6 40,-1 5-40,0 2 40,3 1-40,0 4 30,-2 1-27,3 4 26,2 8-26,-2 1 17,-1 1-15,-1 9 14,-1 15-14,-3-2 5,-2-2-2,-1 10 9,-2 13-12,-1-5 5,-1-7-2,-1 6 0,-3 4 0,0-8 0,2-8 0,-2-1 0,0-3 0,2-6 0,1-7 0,1-5 0,1-4 0,1-3 0,1-2 0,5-6 0,6-15 0,1-1 0,-2 1 0,7-14 0,10-16 0,-3 4 0,-3 7 0,7-9 0,7-7 0,-4 9 0,-5 9 0,7-2 0,8-1 0,-5 8 0,-7 8 0,7 4 9,6 7-12,-6 5 5,-8 5-2,4 8 0,4 14 0,6 12-9725,-7-1 8518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9:08.02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93636.34375"/>
      <inkml:brushProperty name="anchorY" value="-293962.8125"/>
      <inkml:brushProperty name="scaleFactor" value="0.5"/>
    </inkml:brush>
  </inkml:definitions>
  <inkml:trace contextRef="#ctx0" brushRef="#br0">0 132 8696,'0'0'0,"0"0"0,3 6 74,-1-3-95,0 5 106,2 10-106,-1 1 358,0-3-430,1 12 466,3 16-466,-1-3 457,-1-6-455,2 9 463,6 7-465,-1-8 401,-2-8-383,6 1 374,6 1-374,-1-8 327,-4-6-313,6-4 306,6-6-306,-2-5 260,-5-4-247,6-6 249,9-10-252,-4-1 217,-6 1-206,6-8 209,6-10-212,-6 2 149,-7 3-130,2-7 129,-1-10-132,-5 5 106,-6 7-98,-3-8 94,-8-8-94,-2 5 75,-3 8-69,-9-7 76,-12-4-79,-1 6 61,2 8-56,-9 0 63,-12 5-65,4 5 94,6 7-102,-6 5 116,-6 6-119,5 3 166,7 2-179,-4 4 186,-4 7-186,6 0 196,7-1-199,-2 5 209,2 8-212,4-3 149,6-4-130,4 8 129,7 10-132,4-2 87,2-7-73,7 6 66,11 0-66,9-1-10415,-1-6 9191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9:09.20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95014.8125"/>
      <inkml:brushProperty name="anchorY" value="-295494.21875"/>
      <inkml:brushProperty name="scaleFactor" value="0.5"/>
    </inkml:brush>
  </inkml:definitions>
  <inkml:trace contextRef="#ctx0" brushRef="#br0">0 19 6816,'0'0'0,"0"0"0,7 1 272,11 0-295,0 1 316,-1-2-370,11 0 396,17-2-399,-2 0 334,-6-1-315,14 1 316,15 0-319,-7 0 273,-11 1-260,11-2 263,10 1-265,-10 1 210,-12-1-194,6 2 196,4 2-199,-9 0 162,-10 0-151,0 4 146,0 4-146,-9 0 137,-7-1-135,-6 4 134,-11 7-134,-4-2 115,-3-2-109,-11 6 106,-13 10-106,1-4 88,2-4-83,-10 8 80,-11 14-80,4-5 61,7-6-56,-5 9 54,-6 7-54,6-6 63,9-9-65,-3 2 66,1 1-66,5-7 85,6-8-91,5-1 94,6-2-94,5-5 122,3-5-130,8-3 134,13-4-134,1-3 134,-2-2-134,12-4 143,15-8-145,-2-1 156,-7 2-159,12-8 160,17-14-160,-8 3 141,-9 4-136,9-12 134,7-12-134,-10 5 143,-11 8-145,1-7 146,-3 0-146,-8 7 118,-9 10-110,-4 2 116,-3 5-119,-4 5 101,-5 5-96,-1 2 94,0 0-94,-2 2 75,-2 2-69,-1 2 76,-3 6-79,-1 1 61,0 1-56,-5 6 63,-5 13-65,0-1 66,1-2-66,-3 11 66,-3 12-66,2-3 66,3-7-66,0 8 66,2 8-66,2-7 66,2-8-66,3 2 76,4 1-79,1-6 80,1-8-80,2-2 80,4-4-80,-1-5 98,-1-4-103,2-5 106,4-6-106,-2-1 106,-3-1-106,6-7 106,8-13-106,-1 1 106,-3 2-106,8-12 116,12-17-119,-5 4 101,-5 7-96,8-11 94,10-9-94,-6 7 66,-7 11-58,5-3 63,3 1-65,-7 9 48,-7 8-43,1 4 40,0 4-40,-5 6 21,-6 4-16,-1 6 23,-2 8-25,-5 1 26,-3 1-26,-3 8 36,-5 10-39,-2-1 58,-1-3-63,-4 8 66,-6 11-66,1-3 94,2-7-102,-5 7 116,-5 5-119,2-7 120,3-7-120,-2 0 129,0-3-132,4-6 134,3-6-134,4-5 134,2-4-134,3-3 125,2-2-122,2-4 129,7-10-132,-1 0 125,1 2-122,5-10 120,9-13-120,-1 2 148,-4 5-156,6-8 160,5-4-160,-5 6 188,-4 7-196,1 2 209,5 0-212,-5 5 233,-4 6-238,4 1 240,2 6-240,-4 2 221,-4 3-216,-1 9 214,-1 16-214,-4 1 195,-2-2-189,-2 17 186,-2 18-186,-1-3 158,-2-8-150,1 12 146,-1 10-146,1-9 72,-1-12-51,2 4 49,3 1-52,3 3-11547,-1-9 10261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9:09.71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298544.59375"/>
      <inkml:brushProperty name="anchorY" value="-297654"/>
      <inkml:brushProperty name="scaleFactor" value="0.5"/>
    </inkml:brush>
  </inkml:definitions>
  <inkml:trace contextRef="#ctx0" brushRef="#br0">117 569 6816,'0'0'0,"0"0"0,11 0 0,-2 0 28,0 1-36,6 1 49,10 3-52,-2 1 54,-4-2-54,7 4 63,5 1-65,-5-1 76,-4-1-79,1 1 89,1 1-92,-5-1 57,-4-2-46,0 0 49,-2 1-52,-3-2 63,-3-1-65,-2-1 76,-10-1-79,-2-1 80,0-1-80,-9 1 80,-11-1-80,0 0 98,4-1-103,-8 3 106,-8 4-106,4 1 172,7-1-191,-4 6 209,-3 8-212,6 0 671,7-3-801,0 8 866,1 10-866,3-3 988,6-6-1023,0 7 1040,5 4-1040,1-4 928,4-7-896,5 1 880,10-1-880,0-6 777,0-5-748,9-3 743,12-5-745,-3-4 634,-4-1-602,11-7 586,14-9-586,-5 0 502,-8 1-478,11-10 466,11-14-466,-7 2 420,-11 5-407,5-12 409,3-15-412,-10 6 461,-9 9-474,-1-12 480,-2-12-480,-8 8 433,-5 11-420,-5-9 423,-8-11-425,-4 8 352,-2 12-331,-8-7 320,-12-3-320,0 8 273,3 11-260,-8 2 254,-8 5-254,4 8 254,5 8-254,-3 9 263,-5 15-265,5 4 173,6 1-147,-3 12 143,-1 15-145,4-1 100,5-7-87,1 11 89,4 11-92,3-6 75,4-9-69,6 8 66,9 12-66,2-7 38,0-10-30,8 8 26,11 10-26,-2-9 17,-3-10-15,9 0 14,13-5-14,-4-8 5,-6-9-2,11-8 0,17-12 0,18-10-13552,-9-2 12160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9:10.64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00598.6875"/>
      <inkml:brushProperty name="anchorY" value="-299247.9375"/>
      <inkml:brushProperty name="scaleFactor" value="0.5"/>
    </inkml:brush>
  </inkml:definitions>
  <inkml:trace contextRef="#ctx0" brushRef="#br0">464 1 4664,'0'0'0,"0"0"0,4 7 160,3 15-173,1 1 250,-1-2-301,2 17 329,-1 20-331,-1-3 295,-2-8-285,-2 15 289,-5 15-292,0-9 257,-2-12-246,-2 11 240,-5 14-240,1-10 184,1-14-168,-4 8 169,-7 6-172,3-12 202,1-12-210,-4 1 223,-6-1-225,3-8 217,3-11-215,-4-1 223,-6-5-225,4-6 282,5-6-298,-4-4 306,-4-9-306,5-1 362,5-2-378,-1-8 396,-3-13-399,5 0 437,3 4-448,1-14 454,1-18-454,3 4 426,3 7-418,3-13 423,6-8-425,1 8 398,1 12-390,9-3 386,15-4-386,0 9 340,-3 10-327,16-2 329,19 4-332,-4 6 259,-9 6-237,15 5 226,17 3-226,-10 3 217,-12 4-215,11 1 214,15 1-214,-10 1 139,-14 0-117,12 0 116,9 0-119,-10 0 73,-15 1-60,4-2 54,3 0-54,-11 0 35,-12 0-29,-1 0 26,-3-2-26,-9 1 17,-7 0-15,-3-1 23,-6-3-25,-3 1 26,-3 1-26,-6-6 26,-8-12-26,-1 1 45,1 2-51,-9-10 54,-12-9-54,2 3 73,4 7-78,-9-2 89,-10 0-92,4 6 122,8 7-130,-7 2 143,-5 4-145,6 4 174,8 3-182,-3 5 186,-1 7-186,7 0 214,5 1-222,2 7 236,1 10-239,4-1 258,4-3-263,0 10 266,1 15-266,2-5 276,2-5-279,0 9 289,1 10-292,2-6 294,1-10-294,1 9 303,0 14-305,1-8 288,0-10-283,1 12 280,-1 9-280,0-9 242,1-10-231,-3 4 236,-1 0-239,0-8 202,0-11-191,1-1 196,0-5-199,0-6 172,1-6-164,1-5 169,-1-3-172,1-4 174,0-1-174,3-4 174,4-5-174,-1-1 174,0 2-174,5-10 183,7-16-185,-1 0 186,-2 4-186,6-12 186,5-6-186,-3 6 196,-5 8-199,5 2 200,9 5-200,-5 7 200,-4 6-200,7 9 209,6 14-212,-4 3 186,-6 1-178,2 13 183,2 14-185,-5-3 112,-5-4-91,0 8 89,3 7-92,-3-6 29,-6-8-10,2 3 9,1 2-12,3 4-12138,-4-8 10823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9:11.00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02864.125"/>
      <inkml:brushProperty name="anchorY" value="-301799.46875"/>
      <inkml:brushProperty name="scaleFactor" value="0.5"/>
    </inkml:brush>
  </inkml:definitions>
  <inkml:trace contextRef="#ctx0" brushRef="#br0">1 147 6280,'0'0'0,"0"0"0,8 4 84,-3-2-108,3 3 129,6 5-132,-1 0 143,-1-1-145,6 6 146,6 8-146,-3-1 81,-2-4-63,4 7 63,8 6-65,-3-4 48,-5-5-43,5 2 49,7-2-52,-5-4 73,-5-5-78,4-3 89,4-4-92,-5-3 122,-6-3-130,2-2 134,-1-4-134,-4 0 190,-5 0-206,-1-6 223,-1-15-225,-2 0 292,-3 3-311,-1-11 320,-3-8-320,-2 5 357,-1 6-368,-6-1 383,-9-4-385,1 7 452,0 6-471,-7-1 480,-7 3-480,2 5 526,4 4-539,-6 6 556,-7 10-559,3 2 616,7 2-632,-7 10 649,-3 13-652,5-1 645,5-3-642,2 13 649,3 21-652,5-5 589,5-8-570,7 15 560,10 12-560,3-9 494,0-12-475,12 5 466,19 2-466,-2-11 420,-5-11-407,15-2 409,17-2-412,-7-8 237,-10-7-186,10-3 169,10-4-172,14-3-10606,-12-3 9393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9:12.05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04952.3125"/>
      <inkml:brushProperty name="anchorY" value="-303857.34375"/>
      <inkml:brushProperty name="scaleFactor" value="0.5"/>
    </inkml:brush>
  </inkml:definitions>
  <inkml:trace contextRef="#ctx0" brushRef="#br0">733 158 6104,'0'0'0,"0"0"0,-6-9 352,-2-3-382,0-2 648,0 3-786,1-1 840,-2-3-840,2 3 784,1 3-768,-2-2 760,-6 0-760,2 1 489,1 3-412,-3 0 374,-7 0-374,2 2 299,4 1-277,-5 3 266,-5 3-266,4 1 192,3 1-171,-3 4 160,-3 6-160,2 0 122,5-2-111,-4 6 106,-6 8-106,3-2 78,4-4-70,-4 6 66,-7 7-66,4-3 76,5-6-79,-3 5 80,-4 3-80,4-4 80,6-6-80,-2 4 89,-1 5-92,4-4 113,5-5-118,2 5 129,4 7-132,3-4 162,3-5-170,6 6 174,10 7-174,1-4 183,-1-6-185,10 5 196,12 5-199,-2-6 200,-5-7-200,10 2 209,12 1-212,-5-5 158,-8-6-142,12-2 143,17-2-145,-7-4 44,-10-3-15,14-3 9,18-3-12,18-3-8852,-11-1 7689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9:12.24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06416.40625"/>
      <inkml:brushProperty name="anchorY" value="-305954.1875"/>
      <inkml:brushProperty name="scaleFactor" value="0.5"/>
    </inkml:brush>
  </inkml:definitions>
  <inkml:trace contextRef="#ctx0" brushRef="#br0">43 35 6456,'0'0'0,"0"0"0,-6-6-19,3 3 24,-2-1-17,-2-2 15,0 1-42,2 1 50,1 1-44,1 1 41,2 1 16,0 1-32,1 7 49,1 9-52,1 2 203,0-2-245,1 9 266,4 14-266,-1-2 444,0-7-495,2 12 529,3 10-532,-1-5 590,-2-8-606,4 6 614,5 4-614,-1-7 539,-2-10-517,4 2 506,2 1-506,4 2-6932,-3-7 5958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9:12.42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07850.625"/>
      <inkml:brushProperty name="anchorY" value="-307862.03125"/>
      <inkml:brushProperty name="scaleFactor" value="0.5"/>
    </inkml:brush>
  </inkml:definitions>
  <inkml:trace contextRef="#ctx0" brushRef="#br0">0 10 9240,'0'0'0,"0"0"0,4-3 16,4 1-18,-1-1 78,0 1-97,3 4 106,4 8-106,-1 0 88,-2-1-83,7 10 80,8 14-80,-1-2 61,-4-3-56,8 8 63,9 2-65,9 3-7783,-5-6 6684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9:12.76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09440.25"/>
      <inkml:brushProperty name="anchorY" value="-309413.84375"/>
      <inkml:brushProperty name="scaleFactor" value="0.5"/>
    </inkml:brush>
  </inkml:definitions>
  <inkml:trace contextRef="#ctx0" brushRef="#br0">1 0 6280,'0'0'0,"0"0"0,3 6 0,-2-3 0,2 3 9,5 6-12,-1 0 23,0-1-25,5 6 36,4 12-39,0-3 21,-3-4-16,5 9 23,6 11-25,-2-4 8,-4-6-3,5 10 0,4 14 0,-3-5-19,-5-9 24,3 9-26,2 7 26,-5-8-26,-3-11 26,0 1-26,-1-2 26,-3-8-26,-2-8 26,-1-4-17,-2-6 15,-3-5-14,-1-3 14,0-8-4,-1-15 1,-1-1 0,0 1 0,-1-14 0,-1-17 0,0 2 9,0 7-12,-2-9 23,-2-4-25,1 8 54,1 11-62,-1 0 66,3-1-66,0 7 122,0 8-138,4-2 146,6-2-146,0 4 174,-1 5-182,8 2 186,12 5-186,13 6-5301,-4 2 4339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9:13.10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11261.65625"/>
      <inkml:brushProperty name="anchorY" value="-310878.25"/>
      <inkml:brushProperty name="scaleFactor" value="0.5"/>
    </inkml:brush>
  </inkml:definitions>
  <inkml:trace contextRef="#ctx0" brushRef="#br0">589 33 4576,'0'0'0,"0"0"0,0-7 103,0 4-133,-2-2 148,-8-1-148,0 1 82,0 0-62,-8 4 62,-13 3-66,2 1 21,3 0-7,-9 5 9,-10 5-11,5 0 40,7-2-48,-5 6 52,-5 8-52,7-3 99,7-3-113,-1 6 120,-1 8-120,6-3 316,6-5-372,2 9 400,3 15-400,4-5 670,3-6-747,6 12 796,10 12-799,1-7 846,0-10-859,11 5 866,15 1-866,-2-10 736,-3-9-699,11-3 689,12-6-692,-5-7 498,-8-5-442,7-6 414,6-8-414,8-5-7043,-9-1 6038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9:13.38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09956.59375"/>
      <inkml:brushProperty name="anchorY" value="-310439.9375"/>
      <inkml:brushProperty name="scaleFactor" value="0.5"/>
    </inkml:brush>
  </inkml:definitions>
  <inkml:trace contextRef="#ctx0" brushRef="#br0">66 423 6728,'0'0'0,"0"0"0,-3-18 0,0 3 0,0 1 0,-2-10 9,-2-8-12,0 4-5,1 3 11,0-1-4,-1 0 1,1 5 74,2 5-95,1 2 106,0 5-106,2 3 284,0 2-335,1 6 360,2 9-360,0 2 537,0-1-588,4 9 623,4 14-625,0-2 682,-1-5-698,4 10 716,7 10-719,-2-5 664,-2-7-648,6 5 649,7 3-652,-3-6 579,-5-9-557,6 1 546,3-3-546,-4-5 481,-5-7-463,4-4 454,4-7-454,-3-3 473,-6-3-478,4-5 480,0-6-480,-3 0 461,-6 1-456,1-6 454,1-18-454,-4 3 389,-2 3-370,0-12 369,-2-8-372,-3 6 337,-1 8-326,-4-4 320,-5-8-320,0 6 282,-1 9-271,-3-5 276,-3-3-279,2 6 224,1 8-208,0 1 200,1 3-200,2 5 116,2 6-92,1 4 89,4 14-92,3 14-11208,1 2 9948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9:14.13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11683.375"/>
      <inkml:brushProperty name="anchorY" value="-311334.65625"/>
      <inkml:brushProperty name="scaleFactor" value="0.5"/>
    </inkml:brush>
  </inkml:definitions>
  <inkml:trace contextRef="#ctx0" brushRef="#br0">30 0 4040,'0'0'0,"0"0"0,-3 13 0,0-3 149,0 0-191,-1 8 212,0 10-212,0-1 371,1-4-417,0 9 449,2 11-451,0-4 406,1-7-394,1 9 397,0 13-399,0-7 437,0-8-448,3 9 454,3 5-454,0-6 463,-1-11-465,3 2 476,3-3-479,-2-8 461,-2-7-456,-2-8 454,1-4-454,-2-4 426,-1-3-418,0-7 414,3-17-414,0 0 414,-1 1-414,3-12 423,2-11-425,-2 4 389,-1 6-379,-1-5 383,0-4-385,-2 7 340,-1 8-327,0-2 320,-2 1-320,0 6 292,-1 6-284,0 1 289,1 1-292,0 4 313,-1 3-318,3 1 320,3 2-320,0 2 320,-1 2-320,3 5 320,3 10-320,-1 1 273,-2-1-260,1 11 263,3 11-265,-1-3 248,-3-4-243,3 8 249,0 7-252,-2-6 217,-3-8-206,1 2 209,2-4-212,-3-7 186,-1-5-178,1-5 183,-1-4-185,-2-3 158,-1-2-150,3-8 156,4-12-159,0-1 141,-2 1-136,4-9 143,1-7-145,-1 4 137,-2 6-135,2-6 134,4-10-134,-1 5 143,-2 6-145,3-9 146,4 0-146,-2 5 156,-4 8-159,2 3 160,5 6-160,-3 4 150,-4 6-147,5 5 156,4 11-159,-2 2 197,-4 0-208,1 10 214,0 11-214,-3-2 261,-4-4-274,1 9 280,4 9-280,-3-4 289,-2-7-292,4 5 303,3 2-305,-1-6 288,-3-7-283,2-3 289,2-7-292,-3-5 294,-3-5-294,3-12 303,8-17-305,-3-3 204,-2 2-175,5-12 169,2-7-172,-4 4 109,-4 7-90,-1-7 89,-2-20-92,-1-23-11675,-4 8 10399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9:14.72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14120.03125"/>
      <inkml:brushProperty name="anchorY" value="-312751.3125"/>
      <inkml:brushProperty name="scaleFactor" value="0.5"/>
    </inkml:brush>
  </inkml:definitions>
  <inkml:trace contextRef="#ctx0" brushRef="#br0">1271 227 6192,'0'0'0,"0"0"0,3-11 0,-1 3-38,1 1 49,0-6-44,-3-4 41,1 1-106,-2 3 125,-4-3-134,-8-6 134,0 3-40,2 4 13,-8-4 9,-9 1-12,2 3 70,4 4-86,-8 5 94,-9 7-94,5 4 197,5 1-226,-7 8 240,-7 13-240,6-2 296,7-2-312,-5 9 329,-2 15-332,7-4 418,6-7-442,1 13 454,5 13-454,4-6 510,4-10-526,5 14 534,5 23-534,3-7 534,0-13-534,4 19 543,4 22-545,-1-12 518,-1-17-510,3 17 506,3 20-506,-2-14 488,-2-18-483,1 15 480,1 17-480,-3-15 452,-3-20-444,-1 10 449,-3 10-452,-2-14 501,-1-19-514,-4 6 520,-5 2-520,-1-13 492,1-14-484,-6-3 489,-7-6-492,2-10 419,3-7-397,-7-7 386,-11-8-386,3-4 396,6-2-399,-9-8 400,-13-9-400,5 0 353,8 3-340,-12-9 334,-14-7-334,7 3 166,9 5-118,-7-6 94,-5-6-94,-6-7-10779,10 6 9537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9:14.92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11579.78125"/>
      <inkml:brushProperty name="anchorY" value="-313520"/>
      <inkml:brushProperty name="scaleFactor" value="0.5"/>
    </inkml:brush>
  </inkml:definitions>
  <inkml:trace contextRef="#ctx0" brushRef="#br0">0 68 10136,'0'0'0,"0"0"0,19 3 0,-4-1-103,-1 1 132,14 0-146,19-2 146,-2 0-99,-7-1 86,15-2-80,18-4 80,-9 0-136,-10 0 152,11-2-151,10-1 148,-10 1-239,-13 2 266,7-1-271,3-1 268,7 0-7704,-10 2 6544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9:15.29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13783.6875"/>
      <inkml:brushProperty name="anchorY" value="-314722.96875"/>
      <inkml:brushProperty name="scaleFactor" value="0.5"/>
    </inkml:brush>
  </inkml:definitions>
  <inkml:trace contextRef="#ctx0" brushRef="#br0">127 285 6728,'0'0'0,"0"0"0,0 12 0,0-3 9,0-1-12,1 6 14,3 7-14,0-3 33,0-1-38,4 3 40,8 4-40,-1-4 170,-1-4-207,8 2 226,12-1-226,-2-3 544,-4-4-635,10-2 680,13-6-680,-4-3 680,-9-2-680,10-6 680,6-9-680,-8 1 736,-8 2-752,-1-4 769,-2 0-772,-9 3 634,-7 4-594,-6-4 583,-10-13-585,-3 2 521,-3 3-503,-8-12 503,-13-9-505,0 3 404,3 8-375,-12-3 360,-17 1-360,4 8 294,6 6-275,-11 6 266,-12 8-266,8 5 229,10 3-219,-5 9 214,-4 12-214,10 1 242,9-1-250,0 9 263,1 12-265,8-4 341,7-6-363,2 8 374,6 12-374,4-6 393,3-8-398,8 11 409,11 13-412,1-7 367,-1-10-353,13 7 356,18 6-359,-2-9 322,-7-11-311,16 1 316,17-3-319,-6-7 208,-11-8-176,11-3 169,13-6-172,-10-4 90,-14-4-66,8-5 54,7-9-54,-10-1 17,-13 1-6,3-10 0,0-18 0,2-16-11900,-8 4 10596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9:15.56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16052.90625"/>
      <inkml:brushProperty name="anchorY" value="-316480.625"/>
      <inkml:brushProperty name="scaleFactor" value="0.5"/>
    </inkml:brush>
  </inkml:definitions>
  <inkml:trace contextRef="#ctx0" brushRef="#br0">75 392 8696,'0'0'0,"0"0"0,-8-18 0,2 5 56,0 0-72,-4-8 89,-1-4-92,1 2 122,3 4-130,0 3 143,2 4-145,2 3 314,2 5-362,3 8 386,6 16-386,1 3 517,0-2-555,4 13 574,6 13-574,-2-3 574,-2-8-574,4 8 574,5 8-574,-3-8 611,-4-8-621,2 6 636,2 4-639,-5-6 668,-3-9-676,1 2 689,0-2-692,-3-6 610,-3-7-586,-1-4 583,-1-5-585,-2-4 502,-2-3-478,2-9 476,6-19-479,-1-1 405,0 2-384,3-17 374,4-18-374,-2 5 309,-2 9-290,1-13 280,2-18-280,-3 10 280,-2 11-280,4-9 280,7-5-280,-2 11 261,-2 14-256,6 3 263,7 6-265,-3 9 229,-5 9-219,4 7 214,4 12-214,-5 4 158,-4 2-142,1 9 143,2 15-145,3 13-12976,-3-2 11648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9:16.34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18064.3125"/>
      <inkml:brushProperty name="anchorY" value="-317504.90625"/>
      <inkml:brushProperty name="scaleFactor" value="0.5"/>
    </inkml:brush>
  </inkml:definitions>
  <inkml:trace contextRef="#ctx0" brushRef="#br0">256 429 4312,'0'0'0,"0"0"0,5 7 159,-3-4-205,2 2 228,3 3-228,0-1 433,-1-1-491,3-1 520,4-1-520,0-1 520,-3-1-520,4-3 520,5-3-520,-2 0 454,-4 0-435,3-2 426,0-2-426,-3 0 361,-3 2-343,0-5 343,1-8-345,0 2 328,-3 1-323,1-7 320,-1-7-320,-2 2 310,-1 6-307,-4-7 316,-8-8-319,-2 4 310,1 6-307,-8-4 316,-10 0-319,2 6 320,2 5-320,-8 4 320,-12 4-320,5 5 366,5 4-379,-7 6 386,-5 12-386,6 1 480,7-1-507,1 11 520,1 16-520,6-2 529,7-6-532,4 12 543,8 11-545,4-6 490,2-8-474,11 4 466,14 6-466,2-8 429,-4-10-419,13 1 414,13 0-414,-4-8 386,-8-6-378,8-4 374,11-4-374,-9-4 290,-8-4-266,5-6 263,11-6-265,-9-2 154,-9 0-122,7-5 116,6-8-119,-9 0 64,-9 4-48,2-7 40,-1-8-40,-7 3 12,-8 5-4,0-10 9,-2-16-12,-5 5 5,-3 7-2,-2-9 0,-1-2 0,-2 8 0,-1 9 0,-2 3 0,-3 6 0,0 6 0,-1 5 0,-1 8 9,-3 14-12,0 3 14,1 0-14,-2 14 14,0 15-14,0-2 23,3-5-25,-1 9 26,2 7-26,1-7 36,1-9-39,1 2 49,1 1-52,2-7 54,-1-7-54,2-1 54,3-3-54,-1-4 54,0-5-54,1-3 54,2-4-54,0-3 73,-2-2-78,3-5 89,7-10-92,-1 0 141,-2 1-154,7-10 160,5-15-160,-3 2 197,-3 5-208,3-12 214,6-14-214,-4 7 205,-4 9-202,4-6 200,4 2-200,-5 8 200,-5 10-200,2 7 209,2 12-212,-3 6 139,-5 5-117,2 12 116,1 20-119,-3 1 92,-4-3-84,2 14 89,3 15-92,-2-7 75,-3-8-69,4 7 66,4 7-66,-2-8 38,-3-11-30,2 6 26,2 6-26,2 8-11379,-3-9 10102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9:17.06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20788.5"/>
      <inkml:brushProperty name="anchorY" value="-319165.1875"/>
      <inkml:brushProperty name="scaleFactor" value="0.5"/>
    </inkml:brush>
  </inkml:definitions>
  <inkml:trace contextRef="#ctx0" brushRef="#br0">571 35 3952,'0'0'0,"0"0"0,-15-7 728,7 4-936,-5-2 1049,-10-1-1051,2 1 828,3 1-765,-6 0 743,-11 3-745,4 1 588,5 1-543,-6 4 520,-7 6-520,5 0 594,7-1-615,-5 7 626,-5 13-626,6-2 561,6-4-543,-1 10 534,2 15-534,5-5 627,5-6-653,3 10 666,7 11-666,2-7 704,3-10-715,9 4 720,11-1-720,1-7 664,-2-10-648,11-1 640,11-3-640,-3-5 416,-6-6-352,7-4 329,9-5-332,-6-3 231,-8-2-201,5-4 196,4-5-199,-8 0 97,-7 1-68,1-2 54,-2-3-54,-7 3 17,-4 2-6,-4 0 0,0-1 0,-4 3-38,-3 1 49,0 0-44,0-1 41,-1 1-96,-1 1 112,1 0-111,1-1 108,-1 1-115,-1 0 118,0 0-120,2-2 120,-1 2-92,-1 0 84,6-1-71,10-3 68,1 1-47,-3 1 42,10-3-40,9-4 40,-2 1-22,-6 2 17,7-5-4,13-5 1,-7 2 0,-6 3 0,6-5 9,8-7-12,-8 3 14,-8 5-14,2-4 23,-3 0-25,-7 5 36,-7 4-39,-7-1 40,-10-6-40,-4 3 58,-2 3-63,-11-6 76,-15-2-79,0 3 89,4 5-92,-12 2 103,-12 5-105,4 3 88,8 2-83,-8 5 89,-9 7-92,8 0 225,8 0-262,-4 10 289,-6 13-292,8 0 387,9-4-413,-2 14 426,2 17-426,7-4 604,7-9-655,6 11 680,15 10-680,3-9 680,3-12-680,13 5 689,18 2-692,-1-8 647,-4-10-633,14-2 636,19-6-639,-7-6 304,-10-6-208,14-7 160,16-9-160,-11-3 48,-12-1-16,8-6 9,5-7-12,9-8-12212,-12 2 10889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9:17.20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23066.90625"/>
      <inkml:brushProperty name="anchorY" value="-321200.8125"/>
      <inkml:brushProperty name="scaleFactor" value="0.5"/>
    </inkml:brush>
  </inkml:definitions>
  <inkml:trace contextRef="#ctx0" brushRef="#br0">13 5 10672,'0'0'0,"0"0"0,-5-2 0,3 1 0,0 0 0,-1 6 0,2 8 0,1 1 0,1-1 0,3 9 0,5 14 0,0-2-10,-1-6 13,2 7-4,0-1 1,2-1-8773,-3-5 7611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9:18.37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24395.78125"/>
      <inkml:brushProperty name="anchorY" value="-322761.6875"/>
      <inkml:brushProperty name="scaleFactor" value="0.5"/>
    </inkml:brush>
  </inkml:definitions>
  <inkml:trace contextRef="#ctx0" brushRef="#br0">1182 35 3952,'0'0'0,"0"0"0,0 0 160,0 0-24,-2-5-7,-9-2-153,1 0 290,0 0-336,-9 2 348,-16 3-348,2 0 385,4 2-395,-13 3 400,-17 3-400,6 0 325,9-1-303,-14 2 301,-16 3-304,8-1 306,12-2-306,-12 4 316,-11 4-319,10-2 385,14-1-404,-3 4 414,-3 9-414,11-3 302,10-3-270,3 9 254,4 11-254,7-4 310,7-5-326,7 7 334,9 9-334,4-7 325,2-7-322,11 3 329,17 2-332,-1-8 325,-2-6-322,13-1 329,22-3-332,-6-5 353,-9-4-358,17-3 360,16-4-360,-9-1 304,-13-3-288,11-3 289,14-7-292,-12-1 247,-14 2-233,8-9 236,7-11-239,-12 1 286,-14 4-299,0-8 306,-5-10-306,-9 5 306,-11 7-306,-4-5 316,-7-2-319,-5 5 292,-3 8-284,-6-2 289,-12-5-292,-1 5 275,0 5-269,-8-3 266,-11 0-266,3 4 248,4 5-243,-7 3 249,-7 4-252,5 3 329,6 3-350,-5 4 360,-2 5-360,4 1 378,8 0-383,-1 5 396,2 11-399,4-2 409,6-1-412,2 10 414,4 19-414,3-3 451,2-6-461,3 14 466,6 18-466,1-8 429,-1-11-419,5 12 414,7 19-414,-2-10 414,-1-13-414,4 12 423,8 13-425,-4-12 370,-4-15-354,2 7 346,3 2-346,-5-11 234,-4-14-202,-1-1 186,-1-4-186,-4-10 112,-3-8-91,-3-4 80,-2-7-80,-1-3-12063,-1-4 10763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9:18.88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23105.59375"/>
      <inkml:brushProperty name="anchorY" value="-322961.46875"/>
      <inkml:brushProperty name="scaleFactor" value="0.5"/>
    </inkml:brush>
  </inkml:definitions>
  <inkml:trace contextRef="#ctx0" brushRef="#br0">1 309 7352,'0'0'0,"0"0"0,11 4 205,-6-2-264,5-1 303,6-1-305,0-2 222,-3 1-198,4-2 196,3-4-199,-3 1 452,-3 1-524,3-5 569,7-7-572,-2 2 630,-4 1-646,7-4 663,7-4-665,-4 3 620,-5 3-607,3 0 609,3-2-612,-6 3 605,-4 4-602,1-1 600,0-1-600,-3 1 497,-4 3-468,0-1 454,1 0-454,-3 2 361,-2 1-334,0 1 329,0 1-332,-1 1 315,-3 1-309,1 2 306,2 2-306,-1 2 325,-2 0-331,3 3 334,0 7-334,-1-1 353,-2-1-358,2 5 369,4 8-372,-1-3 411,-2-3-421,7 4 426,10 1-426,-2-4 482,-2-4-498,10-2 516,11-7-519,-4-3 324,-6-2-268,8-6 249,3-6-252,-6 0 170,-7 1-146,-1-1 134,-4 0-134,-3 1-12167,-4 2 10866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9:20.85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25509.40625"/>
      <inkml:brushProperty name="anchorY" value="-324076.4375"/>
      <inkml:brushProperty name="scaleFactor" value="0.5"/>
    </inkml:brush>
  </inkml:definitions>
  <inkml:trace contextRef="#ctx0" brushRef="#br0">732 93 2424,'0'0'0,"0"0"0,5-9 153,4-3-167,1 0 382,-1 2-470,3 0 517,6 1-519,-2 1 632,-2 3-664,3 0 689,1 0-691,-2 1 599,-4 2-573,-2 1 560,-2 1-560,-3 0 411,-3 0-369,-4 5 357,-12 6-359,0 0 313,0-1-299,-11 6 292,-15 8-292,2-1 245,5-3-232,-12 5 226,-12 8-226,5-4 217,10-6-215,-9 5 214,-10 1-214,8-4 205,11-6-202,-7 1 209,-5 2-212,8-4 317,11-5-346,-1 2 360,3-2-360,8-2 388,6-3-396,4-2 400,6-2-400,3-1 297,3-2-268,9 0 263,12-2-265,1 0 285,-2 0-291,11 0 303,13-1-305,-3 1 278,-6 1-270,9 0 266,10 4-266,-5 0 248,-9 0-243,6 3 249,3 5-252,-8 0 170,-8-2-146,0 4 143,-3 6-145,-6-2 100,-6-3-87,-4 3 89,-7 5-92,-3-3 75,-3-4-69,-5 4 66,-10 6-66,1-3 48,1-4-43,-7 5 49,-9 5-52,2-4 54,5-5-54,-5 3 54,-7 2-54,5-3 54,6-5-54,-3 0 63,-1-1-65,5-4 94,5-3-102,3-3 116,4-2-119,5-3 232,2 0-264,3-1 280,10-3-280,1 0 382,0 1-411,8-1 426,11 0-426,-1 2 445,-4 0-451,8 1 463,6 4-465,-4-1 438,-6 1-430,2 6 426,1 9-426,-4-1 370,-7-1-354,-1 8 346,-6 11-346,-3-4 272,-4-5-251,-7 7 240,-11 11-240,-2-5 202,2-7-191,-8 10 196,-6 14-199,3-6 172,4-8-164,-2 10 169,0 14-172,4-9 174,5-11-174,1 9 174,4 7-174,3-10 146,3-10-138,5 7 134,8 10-134,0-7 143,0-11-145,9 9 146,11 6-146,-1-9 137,-5-9-135,10-1 134,11-3-134,-5-8 134,-7-8-134,8-6 134,7-10-134,-6-4 59,-8-3-37,3-7 26,-1-6-26,-7 1 26,-7 2-26,-3-10 26,-2-18-26,-2-18-10893,-4 3 9635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9:21.48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27083.1875"/>
      <inkml:brushProperty name="anchorY" value="-327504"/>
      <inkml:brushProperty name="scaleFactor" value="0.5"/>
    </inkml:brush>
  </inkml:definitions>
  <inkml:trace contextRef="#ctx0" brushRef="#br0">15 27 4664,'0'0'0,"0"0"0,-5-4 439,3 1-565,0 2 628,0-3-628,0 0 833,1 1-891,2 0 920,8 0-920,-1 2 817,1 0-788,6 1 783,11 2-785,-1-1 562,-3 1-498,8 1 466,12 1-466,-4 1 513,-6-1-527,9 1 534,9 1-534,-7-1 469,-7 0-450,4-1 440,4 0-440,-8 0 365,-8-2-344,1 0 334,-3 1-334,-5-1 278,-6-1-262,-4 2 263,-7 3-265,-4 0 220,-1-1-207,-7 3 209,-9 8-212,0-1 186,1-2-178,-7 10 174,-10 14-174,3-2 193,5-5-198,-5 10 200,-7 13-200,6-7 237,5-7-248,-3 7 263,-2 6-265,5-7 276,5-9-279,0 7 289,-1 9-292,4-6 350,5-8-366,2 7 374,4 8-374,4-6 393,1-10-398,7 2 400,10 1-400,0-8 381,0-8-376,8-3 383,11-7-385,-1-5 368,-6-5-363,11-6 360,17-9-360,-6-2 322,-7 1-311,12-8 316,8-10-319,-8 3 226,-10 3-199,2-3 196,-5-2-199,-8 6 106,-9 4-79,-8 4 66,-13 6-66,-12 6-11460,-3 3 10189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9:21.75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29230.09375"/>
      <inkml:brushProperty name="anchorY" value="-329644.78125"/>
      <inkml:brushProperty name="scaleFactor" value="0.5"/>
    </inkml:brush>
  </inkml:definitions>
  <inkml:trace contextRef="#ctx0" brushRef="#br0">0 276 4936,'0'0'0,"0"0"0,4-2 103,-1 1-133,-2 0 148,5-2-148,-2-1 316,1 1-364,2-1 387,4-3-386,-1 1 442,-1 1-458,6-3 476,9-4-479,-1 2 694,-3 1-755,10-1 786,14 1-786,-3 2 581,-7 2-523,14 1 503,16 1-505,-6 0 572,-9 2-591,13-2 609,16-3-612,-9 0 614,-12 0-614,12-2 623,10-6-625,-12 1 309,-13 2-219,2-5 174,-3-6-174,1-6-7591,-11 2 6525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9:22.26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31750.71875"/>
      <inkml:brushProperty name="anchorY" value="-330638.6875"/>
      <inkml:brushProperty name="scaleFactor" value="0.5"/>
    </inkml:brush>
  </inkml:definitions>
  <inkml:trace contextRef="#ctx0" brushRef="#br0">0 392 6008,'0'0'0,"0"0"0,2 8 37,-1-4-48,2 1 54,2-1-54,0 0 54,0-1-54,5-4 63,8-4-65,-1-1 169,-2 1-199,8-5 214,10-6-214,-2 1 457,-6 1-526,8-4 569,11-7-572,-6 2 714,-6 4-754,6-4 783,1-2-785,-6 4 777,-7 5-775,0-2 774,1-4-774,-4 4 671,-6 3-641,2-2 636,1-2-639,-5 4 565,-3 3-544,0 1 543,1 1-545,-2 2 500,-2 3-487,1 1 489,2 2-492,-2 1 410,-3 0-386,2 5 383,2 5-385,-2 1 358,-1-1-350,2 7 356,7 12-359,-2-3 313,-2-2-300,6 7 303,10 10-305,-3-4 278,-3-7-270,9 6 276,13 3-279,-5-5 252,-5-7-244,7 1 249,4-4-252,7-3-10563,-8-5 9361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9:22.74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34266.59375"/>
      <inkml:brushProperty name="anchorY" value="-331992.6875"/>
      <inkml:brushProperty name="scaleFactor" value="0.5"/>
    </inkml:brush>
  </inkml:definitions>
  <inkml:trace contextRef="#ctx0" brushRef="#br0">1 9 4216,'0'0'0,"0"0"0,0 0 496,0 0 69,0 0-81,2-3-573,1 1 569,-1-1-592,5 2 569,7 8-572,1 1 490,-2 0-466,8 11 454,11 16-454,-2-1 351,-4-4-321,9 12 316,13 12-319,-4-6 348,-8-8-356,10 9 360,9 11-360,-7-7 397,-10-10-408,4 9 414,0 5-414,-7-9 395,-8-9-389,0-1 386,-2-6-386,-6-8 265,-5-7-231,-2-6 223,-4-5-225,-3-3 161,-3-3-143,0-10 134,-6-21-134,-6-19-7435,1 1 6369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9:23.01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36288.4375"/>
      <inkml:brushProperty name="anchorY" value="-333970.03125"/>
      <inkml:brushProperty name="scaleFactor" value="0.5"/>
    </inkml:brush>
  </inkml:definitions>
  <inkml:trace contextRef="#ctx0" brushRef="#br0">492 35 6008,'0'0'0,"0"0"0,11-7 0,-5 3 0,4-2 0,4 0 0,-2 1 0,-1 1 0,1 2 0,0 4 0,-3 1 56,-1 0-72,-1 7 89,-3 11-92,-2 1 141,-1-3-154,-4 14 160,-7 24-160,-1-3 206,1-6-219,-8 17 226,-10 17-226,1-10 245,4-12-251,-9 9 254,-11 12-254,4-12 506,7-14-578,-8 9 614,-8 6-614,7-10 773,8-14-818,-2 3 849,0-3-852,6-9 798,7-10-782,3-4 783,5-7-785,5-6 684,4-4-655,3-4 640,0-6-640,2-1 462,0 0-411,3-7 386,6-16-386,6-16-8779,0 2 7692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9:30.27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34569.1875"/>
      <inkml:brushProperty name="anchorY" value="-333807.5"/>
      <inkml:brushProperty name="scaleFactor" value="0.5"/>
    </inkml:brush>
  </inkml:definitions>
  <inkml:trace contextRef="#ctx0" brushRef="#br0">1 17 904,'0'0'0,"0"0"0,0 0 112,0 0 289,6-4-89,3 0-373,1 0 532,-2 1-589,1 1 588,0 5-588,-1 1 578,-2 1-574,0 6 572,3 13-572,-2-1 451,-1-2-417,3 12 400,1 17-400,-1-4 316,-2-7-292,1 12 289,0 11-291,0-8 246,-2-11-234,1 6 228,3 8-228,-1-8 218,-2-10-214,2 7 212,1 9-212,-1-7 203,-2-9-201,1 7 209,0 4-211,-2-7 203,-1-9-201,-1 2 209,-1-1-211,-2-6 268,0-8-284,-1-2 292,-1-2-292,0-5 348,0-3-365,0-4 383,-2-2-385,0-1 424,0-2-435,-2-1 440,-3-2-440,1 0 477,2 1-488,0 0 494,0-2-494,0-1 475,2 2-469,-1-3 476,0-2-479,0 0 433,1 2-420,-1-3 423,-2-3-425,1 1 389,1 2-379,-1-6 383,-4-9-385,1 1 358,1 3-350,-2-7 356,-1-5-359,2 3 341,1 6-336,1-4 343,0-5-345,2 4 309,1 5-299,1-6 303,0-7-305,1 4 260,1 6-247,2-8 240,2-14-240,1 6 212,0 6-204,2-9 209,3-7-212,-1 6 186,-1 10-178,2-3 174,4-3-174,-1 6 174,-2 9-174,5-2 174,9-1-174,-2 6 165,-4 5-162,7 3 160,7 2-160,-3 5 150,-5 3-147,5 2 146,7 4-146,-6 1 118,-5 2-110,4 1 116,2 5-119,-5 0 101,-6-2-96,2 4 94,1 0-94,-4 0 57,-5-3-46,0 0 49,-1 1-52,-3-2 26,-4-2-18,-2-1 14,-3-2-14,-1-1 5,-1-1-2,-2 2 9,0 0-12,0 1 5,0-2-2,0 1 9,-1 0-12,-1 0 5,1-1-2,-1 1 0,-3 0 0,1 0 0,1 0 0,-1-1 0,1 0 0,1-1 0,1 0 0,1 0 0,-1-2 0,-1 0 0,2 1 0,-1-1 0,-3 0 0,0 1 0,1 0 0,-3 0 9,-1-1-12,-3 0-9310,3 0 8129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9:30.96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36461.3125"/>
      <inkml:brushProperty name="anchorY" value="-335237.40625"/>
      <inkml:brushProperty name="scaleFactor" value="0.5"/>
    </inkml:brush>
  </inkml:definitions>
  <inkml:trace contextRef="#ctx0" brushRef="#br0">0 297 4488,'0'0'0,"0"0"0,0 4-9,0-2 11,1 3-12,0 3 12,0 0-68,0-2 84,1 4-83,3 2 81,0 0 13,-1-3-39,2 1 52,4 1-52,-1-1 192,-2-3-232,3-1 262,4 0-266,-2-2 380,-3-1-412,3-1 437,3-4-439,-3-1 458,-2 0-463,0-2 466,1-4-466,-2 0 429,-2 2-419,1-6 423,5-10-425,-1 2 492,-2 1-511,3-5 529,1-3-532,-1 4 534,-3 6-534,1-3 534,2-4-534,-1 4 534,-3 4-534,1-4 543,0-1-545,-2 3 537,-2 4-535,0 1 543,1 1-545,-1 2 537,-1 3-535,2 1 534,4 3-534,0 2 562,-1 1-570,2 3 583,2 6-585,-2 1 512,-2-1-491,0 4 480,1 5-480,-1-1 386,-3-3-359,2 3 346,3 3-346,-2-4 272,-2-3-251,3 2 240,3-1-240,-2-3 174,-3-1-155,4-2 146,1 1-146,-1-3 137,-2-1-135,1 0 143,3-1-145,-2-1 128,-3-1-123,2-2 129,0-2-132,-3 1 143,-2-1-145,-1-2 146,-3 1-146,-1 1 137,-1 0-135,-1 1 143,-6 5-145,-8 3-10204,1 1 8998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49:31.93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38440.34375"/>
      <inkml:brushProperty name="anchorY" value="-336428.625"/>
      <inkml:brushProperty name="scaleFactor" value="0.5"/>
    </inkml:brush>
  </inkml:definitions>
  <inkml:trace contextRef="#ctx0" brushRef="#br0">391 63 5208,'0'0'0,"0"0"0,5-8 271,-2 4-349,1-3 387,1-2-386,0 1 396,-1 2-399,3-1 409,6 2-412,-1 1 358,-1 1-342,6 2 334,10 1-334,-3 0 222,-3 1-190,7 1 183,12 4-185,-5 0 130,-5-1-114,7 3 116,10 3-119,-7 0 101,-7-2-96,5 5 103,3 5-105,-7-1 97,-8-3-95,0 5 94,-5 4-94,-5-3 122,-5-4-130,-5 3 134,-7 2-134,-3-3 153,-1-4-158,-6 3 160,-10 6-160,1-2 150,2-5-147,-8 6 156,-11 7-159,2-3 169,6-5-172,-8 4 174,-7 5-174,5-5 193,7-5-198,-1 3 209,-2 5-212,6-5 251,8-5-261,-1 4 266,2 6-266,4-4 304,5-4-315,2 3 320,7 4-320,2-4 329,2-5-332,5 3 334,9 2-334,-1-4 306,-2-4-298,6 0 303,8-2-305,-3-2 260,-3-3-247,7-2 249,10-2-252,-5-1 254,-4-1-254,4-3 263,5-1-265,-6-1 266,-6 0-266,-1 0 276,-3-2-279,-6 1 280,-4 1-280,-5 0 289,-4 1-292,-1 1 257,-2-1-246,-1 1 240,-6 5-240,1-1 212,-1 1-204,-5 3 209,-9 5-212,2 0 205,1-2-202,-6 4 200,-7 6-200,2-2 200,6-3-200,-4 4 200,-3 5-200,5-5 153,5-3-140,0 3 134,-1 3-134,5-3 125,4-4-122,2 4 120,4 4-120,3-3 101,2-4-96,4 3 94,6 4-94,0-3 75,-1-4-69,6 7 76,6 10-79,-2-3 52,-2-4-44,4 10 49,5 11-52,-4-5 73,-3-8-78,2 8 80,-2 9-80,-3-8 70,-4-9-67,-3 6 76,-4 4-79,-3-7 61,-1-8-56,-6 3 63,-9 6-65,0-7 66,1-6-66,-9 2 66,-12 4-66,3-5 94,5-6-102,-8 3 106,-9 1-106,5-5 172,7-4-191,-6-2 200,-9-2-200,6-3 256,8-4-272,-6 0 289,-5-1-292,6-1 303,8-1-305,-3 0 316,-2 0-319,7 0 254,6-1-235,0 2 236,1 2-239,4 1 118,4-1-83,1 3 76,1 3-79,2 4-11885,1-2 10590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1:04.52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57619.4375"/>
      <inkml:brushProperty name="anchorY" value="-720876.0625"/>
      <inkml:brushProperty name="scaleFactor" value="0.5"/>
    </inkml:brush>
  </inkml:definitions>
  <inkml:trace contextRef="#ctx0" brushRef="#br0">224 1 2784,'0'0'0,"0"0"0,0 0 64,0 0 15,8 5-5,3 9-88,-1 0 260,0-1-312,-1 10 332,0 16-332,-2-2 388,-3-4-404,1 14 412,0 20-412,0-5 328,-2-10-304,-1 16 302,-2 23-306,-2-9 308,0-15-308,-4 20 308,-5 21-308,1-12 280,1-17-272,-3 16 277,-3 20-279,1-16 280,3-19-280,-2 13 280,-4 12-280,2-16 243,3-18-233,-3 5 237,-3 5-239,3-13 174,2-16-155,0 4 146,0 4-146,2-11 118,3-11-110,0 1 116,-1-5-119,2-8 82,2-7-71,-1-8 66,0-9-66,-2-9-4637,1-2 3684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1:04.96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56126.1875"/>
      <inkml:brushProperty name="anchorY" value="-722032.25"/>
      <inkml:brushProperty name="scaleFactor" value="0.5"/>
    </inkml:brush>
  </inkml:definitions>
  <inkml:trace contextRef="#ctx0" brushRef="#br0">109 2 4312,'0'0'0,"0"0"0,-12 0 0,3-1-9,0 1 11,-5 0-3,-3 3 1,3 0 75,2 0-97,2 3 108,4 5-108,2-1 220,3-1-252,5 4 277,11 2-279,0-1 373,-1-3-399,10 1 412,14 2-412,-3-3 384,-4-2-376,9-1 381,12-1-384,-5-1 321,-9-3-303,11 0 303,14-1-305,-7-1 204,-9 0-175,12 0 160,14 0-160,-8 0 113,-12-1-100,11 1 94,11 0-94,-11 0 75,-13 0-69,8 2 66,10 3-66,-10 1 57,-11-2-55,8 2 54,12-1-54,-10-1 35,-10-1-29,6-1 36,6-1-39,-10-1 30,-10 0-27,3-2 26,3-4-26,-8 0 36,-9 0-39,3-6 40,4-7-40,4-7-5243,-6 1 4261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1:05.42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59327.75"/>
      <inkml:brushProperty name="anchorY" value="-723439.6875"/>
      <inkml:brushProperty name="scaleFactor" value="0.5"/>
    </inkml:brush>
  </inkml:definitions>
  <inkml:trace contextRef="#ctx0" brushRef="#br0">67 1531 3232,'0'0'0,"0"0"0,-13-4 233,7 2-299,-3-2 332,-2-1-332,1 0 538,2 1-598,1-1 637,5-2-639,1 1 425,2 1-363,7-6 342,16-11-346,0 1 217,-2 2-179,16-10 160,18-10-160,-4 4 113,-8 5-99,15-6 92,17-9-92,-9 6 92,-11 7-92,12-8 92,11-13-92,-11 7 148,-13 7-164,7-8 182,13-12-186,-10 9 131,-14 8-114,12-6 116,13-5-119,-10 8 110,-12 9-107,7-4 116,6-8-119,-9 8 54,-13 7-35,5-6 36,5-7-39,-8 7 40,-10 7-40,5-5 40,4-4-40,-8 7 12,-8 7-4,2-1 0,1 0 0,4-2-4508,-6 5 3547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1:05.84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62549"/>
      <inkml:brushProperty name="anchorY" value="-723179"/>
      <inkml:brushProperty name="scaleFactor" value="0.5"/>
    </inkml:brush>
  </inkml:definitions>
  <inkml:trace contextRef="#ctx0" brushRef="#br0">23 93 3680,'0'0'0,"0"0"0,-1-13 56,0 6-72,-1-4 89,-2-2-91,1 2 167,-1 1-189,1 0 200,1 3-200,1 2 228,0 2-236,0 1 240,6 5-240,0 1 240,0 1-240,4 5 249,6 6-251,-1-1 252,-2-1-252,4 5 262,5 9-266,-2-1 258,-3-4-254,5 11 252,8 17-252,-3-3 178,-4-7-158,7 16 148,7 19-148,-3-7 101,-6-12-87,7 17 89,9 20-92,-6-11 66,-6-15-58,9 16 54,12 22-54,-5-13 26,-9-18-18,12 16 14,12 19-14,-7-16 5,-11-17-2,7 7 0,1-5 0,2 0-4331,-9-17 3385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2:35.343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2128 475 4312,'0'0'56,"0"0"11,0 0 43,1-5-4,2-14-49,-2 15 124,0 0-132,-1 1 0,1-1 1,-1 1-1,0-1 0,0 1 0,-1-1 0,1 1 0,-1-1 0,0 1 1,1-1-1,-2 1 0,1-1 0,0 1 0,-1 0 0,1 0 0,-1 0 0,0 0 1,0 0-1,0 0 0,0 0 0,-1 1 0,1-1 0,-1 1 0,0-1 1,1 1-1,-1 0 0,-1 0-49,-4-3 21,0 1 0,0 0 0,-1 0 0,0 1 0,1 0 0,-1 0 1,0 1-1,-1 0 0,1 1 0,-7 0-21,-13 0 58,0 1-1,0 1 1,-10 3-58,-148 15 158,168-16-150,-37 9 42,25-3-24,1 3 1,0 0 0,1 2-1,-13 9-26,26-14 5,10-6-1,0 1 0,0 0 0,1 0 0,-1 0 1,1 1-1,-4 4-4,-34 36 38,1 3 0,2 1 0,-10 22-38,-63 117 38,88-143-32,10-22-5,-16 31-7,16-25 8,5-12-7,1 0 1,0 1 0,1 0 0,2 0-1,-1 1 1,2-1 0,1 1-1,0 0 1,1 1 0,1 1 4,2-7-4,0-1 0,1 0 0,1 0 0,0 0 1,0 0-1,2 0 0,-1 0 0,4 6 4,19 8-1,7-7 1,6-7 1,-30-10 1,-1-1 1,1 0-1,-1-1 1,1 0-1,-1-1 0,1 0 1,0 0-1,-1-1 0,1 1 1,-1-2-1,1 0 0,-1 0 1,0 0-1,1-1 1,-1 0-1,-1-1 0,1 1 1,0-2-1,-1 1 0,0-1 1,0 0-1,6-6-2,50-47 11,104-87 6,-49 45 40,35-44-57,-136 125 8,0-1-1,-2-1 0,0 0 0,5-12-7,-5 9 2,15-19 3,-18 23 2,33-64-4,49-79-14,-90 157 5,0 0 0,-1-1-1,0 1 1,0-1 0,0 0 0,-1 0-1,0 0 1,-1 0 0,1 0-1,-1-6 7,-1 11-6,1 0-1,6-7 6,-4-1 4,-11 36 3,-15 44 2,8-14 0,3 1-1,2 1 1,0 20-8,-8 188 53,18-253-52,-2 13 10,1-1-1,2 1 1,0-1-1,2 1 1,0-1-1,7 21-10,5-5 4,8-7 1,7-5-3,-27-27-2,0 0 0,0-1 0,1 1 0,-1-1 0,1 1 0,-1-1 0,1 0 0,0-1 0,2 1 0,-1 0 0,1-1 0,-1 0 0,0 0 0,1 0 0,-1-1 0,0 0 0,4-1 0,53-23 0,-41 13 0,0 0 0,-1-1 0,2-3 0,2-5-119,-1-2 0,0-1 0,-2 0 0,0-2 1,-2-1-1,-1 0 0,1-5 119,60-94-4160</inkml:trace>
  <inkml:trace contextRef="#ctx0" brushRef="#br0" timeOffset="1051.52">2331 341 1976,'-56'-44'803,"-1"3"0,-3 2-803,-27-18 459,55 36-382,-1 1-1,-17-6-76,28 15 11,-4-1 24,-1 1-1,0 2 0,0 1 0,-29-5-34,27 7 7,-8-2 25,-1 2 0,0 1 0,0 2 0,-1 2 0,-4 2-32,19-1 4,-34 2 77,0 3-1,1 2 0,-18 6-80,49-9 5,-27 6 15,0 2 0,1 3 1,0 1-1,1 3 0,1 2 1,1 3-1,-17 12-20,-13 8 4,5 2 2,3 4-5,1 3-1,-2-1 0,30-18 4,1 1-1,2 3 1,1 0 0,-20 30-4,38-44 1,11-12 2,0 0 1,0 0-1,1 1 1,1 0-1,0 1-3,-24 47 37,3 2 0,-14 44-37,23-22 45,14-54-21,1 0 0,2 1 0,1 0 0,2-1 0,2 9-24,-1-19 7,-1-13 0,0 0 0,1 0 0,-1-1 0,2 1 0,-1 0 0,1-1 0,2 3-7,11 29 36,2-2-1,2-1 1,2 0 0,9 10-36,-19-29 8,37 34 57,6-6 29,2-2 0,16 7-94,-51-35 9,38 19 27,-18-17-15,-1-2-1,2-1 1,0-2 0,19 1-21,38 1 5,6-3 0,8-1-3,-23-3-6,0-4 0,49-7 4,-109 2-1,64-12-5,108-30 3,-152 31-1,0-2-1,-1-3 0,5-4 5,-23 9-2,9-2 1,-1-3-1,-1-1 0,-1-2 0,8-7 2,11-5-6,101-69-3,1-11 9,-62 34 0,-48 35-3,-1-3 0,-3-2 1,9-15 2,-37 43-1,-8 10-1,-1-1 1,0 0 0,0-1-1,2-5 2,27-51-1,-2-13 1,-25 45 5,-2-1 0,-1 1-1,-2-1 1,-2-1 0,-1 1 0,-3-18-5,1 33 3,1 17 1,-1 1 0,-1 0-1,1-1 1,-1 1 0,1 0 0,-2-1-1,1 1 1,0 0 0,-1 0-1,0 0 1,0 0-4,-10-19 25,0 0-1,-2 1 0,-1 0 1,0 1-1,-2 1 0,0 0 1,-2 0-25,4 5 11,11 11 2,0 1-1,-1-1 1,0 1-1,0 0 1,0 0-1,0 0 1,-1 1-1,1 0 1,-3-1-13,-23-11 78,0 0 1,-1 3-1,0 0 1,-1 2-1,0 2 0,-1 1-78,10 2 30,16 3 0,0 1-1,0 0 1,-1 0-1,1 1 0,0 0 1,0 1-1,0 0 1,-4 1-30,-19 2 114,0 2 1,1 1-1,-1 1 1,2 2-1,-1 1 0,-8 6-114,18-7 34,14-7-9,0 0-1,0 0 0,1 0 0,-1 1 0,1 0 0,0 0 0,0 1 0,1-1 0,-4 5-24,-22 25-351,1 1 1,-11 20 350,-11 19-4580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0:17.464"/>
    </inkml:context>
    <inkml:brush xml:id="br0">
      <inkml:brushProperty name="width" value="0.35" units="cm"/>
      <inkml:brushProperty name="height" value="2.1" units="cm"/>
      <inkml:brushProperty name="color" value="#008C3A"/>
      <inkml:brushProperty name="inkEffects" value="pencil"/>
    </inkml:brush>
  </inkml:definitions>
  <inkml:trace contextRef="#ctx0" brushRef="#br0">2439 369 5112,'0'0'0,"0"0"0,-2-11 0,-1-4 104,0 1-104,-1-7 112,-4-7-112,1 1 224,1 5-224,-2-1 224,-6-2-224,-2 1 296,3 7-296,-5-3 304,-10-2-304,0 2 216,5 5-216,-6 0 224,-13 0-224,2 3 144,6 3-144,-6 2 152,-14 3-152,1 2 120,11 2-120,-8 2 120,-14 5-120,3 1 96,13 0-96,-8 2 104,-15 5-104,4 0 72,14-2-72,-7 3 80,-17 7-80,5 0 56,15-5-56,-6 7 64,-12 13-64,6 1 32,16-8-32,-4 9 40,-10 16-40,6-3 16,13-9-16,-3 6 16,-9 10-16,4-4 0,13-12 0,-2 4 8,-7 15-8,5-3 0,11-12 0,0 9 8,-4 18-8,6-4 0,7-13 0,2 7 8,-2 17-8,4-5 0,6-16 0,1 8 0,-1 21 0,4-5 0,3-16 0,2 7 0,3 18 0,1-8 0,2-18 0,3 5 0,5 22 0,2-6-8,-1-19 8,3 10-8,7 14 8,0-7-24,-3-20 24,4 5-24,10 16 24,0-7-32,-4-18 32,6 6-24,11 10 24,-1-8-32,-7-16 32,6 0-24,15 5 24,-3-8-16,-10-13 16,6 0-16,11 2 16,-3-5-8,-12-9 8,5 0 0,13 4 0,-3-4 0,-12-7 0,6 0 0,15 1 0,-4-3 24,-13-4-24,5-3 32,13-5-32,-5-3 88,-13-1-88,5-7 96,16-8-96,-4-4 152,-13 3-152,7-6 160,15-10-160,-4 1 216,-15 6-216,4-5 224,11-12-224,-7 1 224,-15 7-224,3-9 224,11-20-224,-5 2 216,-14 9-216,5-9 216,9-14-216,-5 4 184,-12 14-184,-1-4 192,4-13-192,-6 5 144,-9 14-144,-3-8 152,-1-19-152,-4 5 136,-7 14-136,-3-7 144,-4-16-144,-3 6 168,-3 17-168,-4-7 168,-6-20-168,-1 4 152,1 16-152,-4-6 160,-8-17-160,0 9 152,3 17-152,-5-5 152,-10-16-152,0 7 160,5 16-160,-4-6 160,-9-14-160,2 7 152,8 17-152,-4-2 152,-8-6-152,2 8 144,9 14-144,-4-1 152,-9-8-152,2 4 104,8 12-104,-3-4 112,-13-7-112,4 3 80,9 11-80,-6-2 80,-12-2-80,4 5 64,10 8-64,-4 2 64,-8 0-64,6 4 48,10 6-48,1 4 48,-5 3-48,6 4 16,9 1-16,0 7 16,-1 11-16,4 4 0,5-2 0,0 7 8,-4 11-8,-6 9-9328,3-2 5584</inkml:trace>
  <inkml:trace contextRef="#ctx0" brushRef="#br0" timeOffset="2115.974">1639 106 1176,'0'0'0,"0"0"0,0 0 0,0 0 8,0 0-8,0 0 8,3 5-8,1 1 8,-1 1-8,3-1 8,2 3-8,1-2 8,-2-1-8,3 1 8,2 3-8,0-1 16,-2-2-16,2 2 16,5 4-16,1-1 24,-3-2-24,5 1 32,11 1-32,-1-2 24,-5-2-24,5-1 32,11 0-32,-3-2 112,-7-2-112,6 0 120,10-3-120,-3 0 272,-9-1-272,6 0 272,13 0-272,-2 0 424,-10 0-424,6 1 432,12 2-432,-4 1 328,-11 0-328,4 1 328,12 2-328,-4 0 328,-12-1-328,6-1 328,15-1-328,-3 0 296,-12-2-296,7-1 296,16-1-296,-5 0 248,-13-1-248,5-1 256,14-3-256,-5 0 208,-15 0-208,7-1 208,18-2-208,-6 1 160,-14 1-160,7 1 160,16 1-160,-6 1 96,-16 2-96,4 1 104,14 0-104,-6 2 56,-16-1-56,7 2 64,17 1-64,-5 1 32,-16-1-32,7 0 40,14 2-40,-6-1 24,-16-1-24,5-1 32,17 1-32,-5-1 16,-15-1-16,8 0 24,15 3-24,-6 0 32,-16-1-32,5 1 32,18-1-32,-6-2 56,-16 0-56,7-1 56,17 0-56,-5 1 64,-18 0-64,6 1 64,14 2-64,-7 1 64,-17-2-64,5 2 72,18 1-72,-6 0 64,-15-2-64,6 2 72,12 1-72,-6 1 88,-16-2-88,3 1 96,11 4-96,-6-1 112,-15-1-112,5 3 120,12 5-120,-5-1 136,-13-3-136,4 3 144,12 4-144,-6 0 112,-13-5-112,4 1 112,13 2-112,-5-3 72,-13-4-72,6 0 80,14 1-80,-3-1 56,-13-3-56,5 0 56,13 2-56,-7-2 40,-12-2-40,1 1 40,9 1-40,-6-1 40,-12-1-40,2 0 48,9 2-48,-5-1 40,-10-2-40,3 1 48,8 1-48,-3 0 40,-10-2-40,2 0 40,7 1-40,-5 0 56,-8-2-56,0 2 64,5 2-64,-2 0 64,-9-2-64,1 1 64,3 1-64,-3-2 48,-6-1-48,-1 0 48,0 1-48,-3 0 40,-4-1-40,-2 0 40,-2 1-40,-2-1 24,-3 0-24,-5-1 24,-12 1-24,-12 0-6424,-3-1 3648</inkml:trace>
  <inkml:trace contextRef="#ctx0" brushRef="#br0" timeOffset="2987.53">716 4005 2336,'0'0'0,"0"0"0,0 0 0,0 0 304,0 0-304,6-4 312,13-6-312,3-1 240,-2 1-240,7-2 248,14-2-248,-1 1 192,-8 3-192,8 1 192,13 0-192,-1 1 96,-11 3-96,8-1 104,13-3-104,-3 1 128,-12 2-128,7-3 128,17 0-128,-3-1 144,-13 3-144,9 1 144,19-1-144,-5 1 144,-15 2-144,9 0 144,21 0-144,-4 1 144,-18 1-144,11 0 144,22 2-144,-5-1 120,-21 1-120,11 1 128,25 2-128,-6-1 104,-22 1-104,11 0 112,25 3-112,-8 0 80,-24 0-80,12 1 80,30 2-80,-9-1 96,-23-1-96,12-1 104,32 1-104,-9-2 152,-27 0-152,12-1 152,27 1-152,-10-1 168,-30-1-168,10 2 176,28 1-176,-10 1 184,-28-1-184,12 0 192,33 0-192,-9-1 168,-30-1-168,14-2 176,32-3-176,-10-2 104,-32 1-104,11-3 112,26-5-112,-12 1 104,-30 0-104,9-1 112,29-4-112,-11 1 96,-30 3-96,12-1 96,31-2-96,-11 1 72,-28 2-72,8 1 72,24-2-72,-12 2 56,-29 3-56,6-1 56,22 1-56,-12 0 48,-25 2-48,4 1 48,17-3-48,-12 1 24,-23 1-24,4 0 32,13 0-32,-10 1 16,-19 1-16,2 0 16,9 0-16,-8-1 0,-17 1 0,0-1 8,1-5-8,2-6-5832,-8 0 3256</inkml:trace>
  <inkml:trace contextRef="#ctx0" brushRef="#br0" timeOffset="3947.683">10937 2101 3232,'0'0'0,"0"-2"0,0-6 0,0 0 200,0 0-200,0-4 200,0-5-200,0 1 176,0 3-176,-2-4 176,-4-12-176,-2-1 112,1 4-112,-4-7 112,-5-10-112,0 2 72,3 8-72,-3-1 80,-7-6-80,0 3 48,4 9-48,-4-2 48,-11-9-48,2 3 56,6 7-56,-6-5 56,-10-9-56,0 2 64,9 9-64,-8-5 72,-15-8-72,3 3 80,10 9-80,-8-1 88,-15-6-88,3 4 112,12 8-112,-8 1 112,-21-2-112,3 4 136,15 7-136,-9 1 136,-16 1-136,6 3 152,17 4-152,-2 0 160,-14 2-160,7 1 168,16 2-168,-5 2 176,-13 2-176,6 2 144,14-1-144,-3 4 144,-10 4-144,6 0 136,13-1-136,-1 4 136,-10 8-136,6 0 112,13-3-112,-5 7 120,-11 14-120,4 0 104,12-6-104,-5 8 104,-8 13-104,6-1 64,10-11-64,0 7 72,-3 15-72,4-4 40,9-12-40,1 8 40,-1 19-40,4-2 24,6-14-24,1 8 24,1 17-24,3-6 8,4-16-8,3 6 16,4 18-16,2-5 16,1-16-16,3 8 16,6 18-16,1-7 24,-1-18-24,3 3 24,6 11-24,-1-9 32,-2-15-32,3 4 32,8 14-32,1-4 40,-5-15-40,5 6 40,14 11-40,0-7 64,-8-14-64,6 2 64,13 8-64,-3-8 56,-11-11-56,5 2 56,8 10-56,-5-4 96,-10-10-96,3 3 96,11 7-96,-2-4 72,-10-11-72,5 0 72,14 0-72,-3-5 120,-11-9-120,5-2 128,13-2-128,-5-5 176,-12-3-176,4-4 184,9-6-184,-4-2 192,-12-1-192,4-5 192,15-7-192,-3 0 184,-12 2-184,7-5 184,11-9-184,-4 1 168,-13 4-168,3-5 168,8-10-168,-6 2 184,-11 7-184,1-4 192,9-7-192,-5 3 152,-10 8-152,3-2 152,8-8-152,-4 3 128,-9 8-128,2-2 128,6-8-128,-5 3 160,-8 8-160,-2-3 160,2-5-160,-5 2 168,-6 8-168,0-2 168,0-4-168,-1 2 176,-5 7-176,-1-2 184,0-3-184,-2 2 160,-3 7-160,-1-4 168,-3-12-168,-2 0 152,-1 6-152,-3-10 160,-5-17-160,-2 1 112,1 11-112,-4-9 112,-8-16-112,0 5 96,3 12-96,-3-5 104,-8-10-104,1 6 72,5 14-72,-2-2 80,-8-12-80,2 5 64,6 11-64,-3-5 72,-5-14-72,2 5 104,8 11-104,-4-1 104,-6-5-104,2 5 128,7 13-128,-5-1 128,-9-5-128,2 5 136,6 9-136,-6-1 136,-14-3-136,0 4 64,10 7-64,-8-1 72,-17-4-72,3 3 56,12 5-56,-9-1 64,-24-4-64,-28-7-10104,5 3 6104</inkml:trace>
  <inkml:trace contextRef="#ctx0" brushRef="#br0" timeOffset="4608.876">1549 1801 4848,'0'0'0,"0"0"0,0 0 0,0 0 32,0 0-32,0 0 32,-1 5-32,-1 1 88,0-1-88,0 5 96,0 8-96,0 0 32,1-3-32,0 1 40,-2-2-40,-3-4-3400,0-3 1632</inkml:trace>
  <inkml:trace contextRef="#ctx0" brushRef="#br0" timeOffset="5449.582">1346 1956 816,'0'0'0,"0"0"0,0 0 0,0 0 144,0 0-144,6 2 152,7 0-152,0-1 280,-1 0-280,0-1 280,4-3-280,-2 0 320,-3 0-320,4-2 320,8-2-320,1 0 264,-3 1-264,6-1 272,11-2-272,-1 0 192,-6 3-192,4 0 192,10 1-192,-1 2 144,-10 1-144,6 1 152,10 0-152,-4 0 104,-9 1-104,4 0 104,12 1-104,-5 1 104,-9-1-104,5 1 104,14-1-104,-3 0 104,-11-1-104,7 0 104,15-1-104,-5-1 72,-12 0-72,6 0 72,15-2-72,-6 0 80,-12 0-80,5-1 80,15-1-80,-4 0 88,-14 2-88,5-1 88,15 3-88,-5 1 120,-16 1-120,4 1 128,11 1-128,-7-1 144,-14 0-144,5 1 152,16 0-152,-4 1 144,-13-1-144,6 2 152,15 3-152,-6 1 144,-14-2-144,3 1 152,10 0-152,-6-1 120,-14-2-120,5 0 128,13-1-128,-4 0 88,-11-2-88,6 2 96,13 2-96,-5-1 80,-13 0-80,4 0 88,7 0-88,-5 0 72,-13-2-72,3 0 80,7 1-80,-5 0 48,-10 0-48,3 0 56,8 3-56,-4 1 32,-9-2-32,2 1 32,4 4-32,-4 0 56,-9-2-56,-1 2 64,4 3-64,-5-1 88,-5-3-88,-2 1 88,1 2-88,-3-1 104,-5-3-104,1 1 104,0 0-104,-2-2 128,-2-2-128,-1-1 136,-2-2-136,-1 0 144,-2-1-144,0 0 152,1 0-152,-1 0 144,-1-1-144,0 1 152,-4 0-152,-1 0 128,0 0-128,-4-2 128,-10-5-128,-10-5-5752,-2-2 3200</inkml:trace>
  <inkml:trace contextRef="#ctx0" brushRef="#br0" timeOffset="6094.704">5205 1637 4216,'0'0'0,"0"0"0,0 0 0,0 0 136,0 0-136,0-2 136,0 0-136,0 0 280,0 0-280,0-2 280,0 0-280,0 1 240,0 0-240,0-2 248,0-2-248,0 0 176,0 1-176,0 2 176,1-1-176,-1 0 112,0 2-112,1 0 120,3 2-120,1 1 80,0 0-80,2 2 88,4 2-88,0 2 48,-1-1-48,1 2 56,6 6-56,0 1 24,-3-3-24,3 5 24,6 9-24,0-1 16,-4-3-16,3 3 24,6 9-24,-1-2 24,-6-7-24,2 3 24,3 4-24,-1-3 56,-6-6-56,2 0 56,1 3-56,-3-2 40,-4-6-40,0 0 48,1 0-48,-2-3 40,-4-3-40,1-2 40,1 1-40,-2-2 72,-2-2-72,-3-2 80,0 1-80,0-1 96,-2-1-96,-1 0 104,-2 0-104,-2 0 112,1-1-112,-4 2 120,-4 4-120,-2 0 96,2-1-96,-7 3 96,-13 5-96,-1 1 48,4-3-48,-11 3 56,-19 10-56,-2 0 16,10-4-16,-9 7 16,-14 12-16,5 0 16,13-7-16,-1 7 24,-10 11-24,-10 12-5344,6-5 2928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0:35.379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79 299 3416,'2'2'9,"4"8"11,-5-8-8,1-1 0,0 1 1,0 0-1,0 0 0,0-1 0,0 1 0,0-1 0,1 0 0,-1 0 0,0 0 1,1 0-1,-1 0 0,1 0 0,-1 0 0,1-1 0,-1 1 0,1-1 0,-1 0 1,1 0-1,-1 0 0,1 0 0,0 0 0,-1-1 0,1 1 0,-1-1 0,1 0 1,-1 1-1,0-1 0,1 0 0,0-1-12,8-2 27,1 0 0,-1-2 0,0 1 0,-1-1 0,2-2-27,0-1 36,-1-1 0,0 0 1,0-1-1,-1 0 0,7-10-36,0 1 60,-3 2 77,0-1-1,-1-1 1,10-20-137,-15 25 102,1 0-1,0 0 1,1 1 0,1 0 0,4-4-102,-13 17 22,1-1 1,0 1-1,0-1 1,0 1-1,-1 0 1,1 0-1,0 0 1,0 1-1,0-1 1,0 1-1,0 0 0,1 0 1,-1 0-1,0 0 1,0 0-1,0 0 1,0 1-1,0 0 1,0-1-1,1 2-22,27 12 160,-1 2-1,-1 2 1,0 0-1,-1 2 1,1 3-160,41 26 283,-48-34-247,44 21 159,76 33 10,-141-68-200,0 0-1,1-1 0,-1 1 0,0 0 0,1-1 0,-1 1 0,0-1 0,1 1 0,-1-1 0,0 0 0,1 0 0,-1 0 0,1 1 0,-1-1 1,1-1-1,-1 1 0,0 0 0,2 0-4,6-2-44,0-1 1,0 1 0,-1-2 0,1 1-1,-1-1 1,0 0 0,0-1-1,0 0 1,-1 0 0,1-1 0,-1 1-1,-1-2 1,1 1 0,-1-1-1,0 0 1,-1 0 0,1-2 43,61-73-4120</inkml:trace>
  <inkml:trace contextRef="#ctx0" brushRef="#br0" timeOffset="-8250.948">3916 4747 3232,'0'0'32,"0"0"8,6-2 33,4-2 4,0 1-1,1 0 0,-1 1 1,1 0-1,0 0 0,-1 1 1,1 1-1,0 0 1,2 0-77,104 13 499,-51-4-458,-39-7 37,0 1-1,-1 2 0,20 5-77,33 8 123,51 5 113,60 1-236,-151-21 9,75 2 35,112-4 19,-181-3 18,337-53 256,-218 36-130,228 2 357,-217 12-305,235-5 397,-260 5-392,-106 3-177,244-7 335,-257 10-400,54 6 127,-48 1-58,0 2 0,0 1 0,-1 2 0,11 6-91,237 121 645,-278-136-691,-3-2-12,0-1 0,1 1 0,-1-1 0,0 1 0,1-1-1,-1 0 1,1-1 0,-1 1 0,1 0 0,0-1 0,-1 0-1,1 0 1,-1 0 0,4 0 58,-7 0-5621</inkml:trace>
  <inkml:trace contextRef="#ctx0" brushRef="#br0" timeOffset="-7806.351">7158 4525 4400,'-1'-1'8,"-5"-6"3,5 5 11,1-7 104,92 68 185,-36-25-86,-2 3-1,-1 2 1,30 31-225,-57-50 98,1 0 0,0-1 1,2-2-1,26 12-98,13 3 136,126 52 239,-188-82-378,-3-1 47,1 1 0,-1-1-1,0 0 1,1 1 0,-1 0-1,0 0 1,0 0 0,0 0-1,1 2-43,-4-4 10,1 0 0,-1 1 0,0-1 0,1 1 0,-1-1 0,0 1 0,0 0 0,1-1 0,-1 1-1,0-1 1,0 1 0,0-1 0,0 1 0,0-1 0,0 1 0,0 0 0,0-1 0,0 1 0,0-1 0,0 1-1,0 0 1,0-1 0,-1 1 0,1-1 0,0 1-10,-19 18 122,-70 34 213,-3-3 0,-2-5-335,-20 2 107,-114 43-19,175-70-81,-263 100-931,140-53-3736</inkml:trace>
  <inkml:trace contextRef="#ctx0" brushRef="#br0" timeOffset="-6454.212">5955 5870 6640,'97'29'386,"-70"-20"-202,-1-1-1,1-1 1,0-1-1,1-1 1,12 0-184,230 5 401,-267-10-398,233-6 159,-212 4-155,44-8 28,-6-6-9,-6 2 30,30-2-56,-80 15 6,0 1 0,0-1 0,0 2 0,0-1 0,0 1 0,0 0 0,0 0 0,3 1-6,-7-1 3,-1-1-1,1 1 1,0-1 0,0 1-1,0 0 1,-1 0-1,1 0 1,-1 0 0,1 0-1,0 0 1,-1 0 0,0 1-1,1-1 1,-1 0-1,0 1 1,0-1 0,1 1-1,-1 0 1,-1-1-1,1 1 1,0 0 0,0 0-3,-2 1 3,0 0 1,1 0 0,-2 0-1,1 0 1,0 0-1,-1 0 1,1 0 0,-1 0-1,0-1 1,0 1 0,0 0-1,0-1 1,0 0-1,-1 1 1,0-1-4,3-1 3,-5 5 4,0-1 0,0 1-1,-1-1 1,0 0 0,0 0 0,0-1-1,0 1 1,-1-2 0,0 1 0,-2 0-7,-23 14 31,-82 56 34,-11 16-65,59-35 12,41-33-11,-54 47 1,3 3-2,-1-3 0,8-8 0,13-5 0,11-4 0,12-3 1,10-9 4,15-9-2,13-4 2,16 0-2,18-5 2,17-5-2,6-6 3,0-2 0,1-3 0,0-3 0,37-3-6,27-8 15,156-4 9,-274 12-21,82-2-573,0-5-1,6-4 571,-65 6-5206</inkml:trace>
  <inkml:trace contextRef="#ctx0" brushRef="#br0" timeOffset="-6120.73">5764 6543 4488,'11'-4'43,"1"1"0,0 1 1,0 0-1,0 0 0,0 2 0,0-1 0,5 2-43,96 6 510,-60-2-354,48-3 76,215-10 121,-172 1-330,-44-2-23,1-5 0,18-8 0,-1-9-679,1-3-2714</inkml:trace>
  <inkml:trace contextRef="#ctx0" brushRef="#br0" timeOffset="-5515.027">5493 5783 3320,'-10'-3'8,"10"3"-6,0-1 1,-1 0-1,1 0 1,0 0-1,0 1 1,-1-1-1,1 0 1,0 0-1,0 0 1,0 0-1,0 1 1,0-1-1,1 0 1,-1 0-1,0 0 1,0 0-1,0 1 1,1-1-1,-1 0 1,0 0-1,1 1 1,-1-1-1,1 0 1,0 0-3,10-21 205,45-51 886,15-10-1091,-21 29 316,-18 20-49,2 2 0,2 2 0,0 1 0,2 2 0,1 1 0,22-9-267,-52 32 75,0-1 0,0 1-1,1 1 1,-1 0 0,1 0-1,0 1 1,0 0 0,-1 1-1,1 0 1,0 1 0,0 0-1,-1 0 1,1 1 0,7 2-75,11 6 238,0 1 0,-1 1 0,-1 1 1,0 1-1,13 11-238,-4-5 101,37 24 80,-53-33-221,74 39 366,-86-47-421,1 0 1,-1 0 0,1 0 0,0-1-1,0 0 1,-1-1 0,1 0 0,1 0-1,-1-1 1,0 1 0,0-2 0,1 1 94,21-7-5460</inkml:trace>
  <inkml:trace contextRef="#ctx0" brushRef="#br0" timeOffset="-3316.638">2511 4955 2160,'0'0'56,"0"0"20,8-6 81,49-31 127,2 3-1,55-24-283,-78 43 150,1 2 0,0 2 0,1 1 0,0 2 0,25-2-150,-50 8 42,83-12 119,165 1 238,-143 16-190,162 26 209,-249-22-403,-17-4 9,-1 0 0,1-1-1,0-1 1,9 0-24,56-1 111,23-6-111,-73 3 3,1-2 0,-1-1-1,0-1 1,-1-1 0,0-2 0,1-1-3,16-6-436,63-22-2537</inkml:trace>
  <inkml:trace contextRef="#ctx0" brushRef="#br0" timeOffset="-2785.194">2892 4615 3320,'0'0'49,"0"0"11,0 0 23,0 0 6,0 0 6,-2 13 97,-11 1-103,-1 0 0,-1 0 0,0-2 1,-1 0-1,-16 9-89,-96 51 250,125-70-242,-3 2 17,-1-1 0,0 0 1,0 0-1,0-1 0,0 0 0,0 0 1,-1 0-1,-1-1-25,7-1 19,-1 0 1,1 0-1,-1 0 0,1 0 1,-1 0-1,1-1 0,0 1 1,-1-1-1,1 0 0,0 0 1,-1 0-1,1 0 0,0 0 1,0 0-1,0 0 0,0-1 1,0 1-1,0-1 0,0 1 1,1-1-1,-1 0 0,0 0 1,1 0-1,0 0 0,-1 0 1,1 0-1,0 0 0,0 0 1,0-1-1,0 1 0,0-1-19,-1-2 33,2 4-14,-1-1 1,0 1-1,1 0 0,-1 0 0,1-1 0,-1 1 1,1 0-1,0-1 0,-1 1 0,1 0 0,0-1 1,0 1-1,0 0 0,0-1 0,0 1 0,0-1 0,0 1 1,1 0-1,-1-1 0,0 1 0,1 0 0,-1-1 1,1 1-1,0 0 0,-1 0 0,1 0 0,0-1 1,0 1-1,-1 0 0,1 0 0,0 0 0,0 0 1,0 0-1,0 0 0,1 1 0,-1-1 0,0 0 1,0 1-1,0-1 0,1 0 0,0 0-19,44-26-673,5-3-2827</inkml:trace>
  <inkml:trace contextRef="#ctx0" brushRef="#br0" timeOffset="-1280.413">2757 4726 992,'-6'3'50,"-16"12"-57,2 20 810,12-19-257,7-14-282,7-46 952,7-505 2120,-9 369-2559,4-72-257,-10 52-240,2 195-292,0-103 231,3 49-66,-4-116 223,-12-8-68,10 108-73,-4 1-1,-5-13-234,-3-4 150,12 77-114,-18-78 121,5 0 1,4-1-1,4-1 0,4-36-157,9 23 24,6-36 20,-4 93-40,-4 34 0,12-34-1,-11 39-3,2-20 0,0-14 0,-1 28 0,2-61 0,-6-20 0,0 9 0,0 27 0,5-4 0,4-70-24,-9 61 24,2 37 0,-6 18 0,-3-1 0,4 15-1,0-5-2,-1 0 0,0 0 0,-1 1 0,0-1 0,0 1-1,-1-1 1,-1 2 0,0-1 0,0 0 0,-4-2 3,-11-3 0,13 16 0,5-1 0,2 0 0,0 0 0,0 0 0,0-1 0,0 1 0,0 0 0,0 0 0,0 0 0,0 0 0,0 0 0,0 0 0,0 1 0,0-1 0,0 0 0,0 1 0,0-1 0,0 0 0,0 1 0,0-1 0,0 1 0,0-1 0,0 1 0,0 0 0,0-1 0,1 1 0,-1 0 0,0 0 0,0 0 0,0 1 0,-9 5 0,-4 5 0,-8 21 0,16-25 0,-30 26 0,16-12-10,2 0 1,0 2 0,2-1 0,1 2 0,-7 14 9,-7 11-9,-4 7-42,-13 37 51,15-30-34,29-59 14,1 3-6,1-6-4,0-2-2,0 0 0,-3-8-1,3 8 32,0-1 0,-1 1 0,1 0 0,0-1 0,-1 1 0,1-1 1,0 1-1,0-1 0,0 1 0,-1-1 0,1 1 0,0-1 0,0 0 0,0 1 0,0-1 0,0 1 0,0-1 0,0 1 0,0-1 1,0 1-1,0-1 0,1 1 0,-1-1 0,0 1 0,0-1 0,0 1 0,1-1 0,-1 1 0,0-1 0,0 1 0,1-1 1,-1 1-1,1 0 0,-1-1 1,54-78-40,-38 58 25,-5 6 10,44-56-23,30-26 28,-43 51 0,-6 8 0,25-19 0,-54 48 0,1-1 0,33-12 0,-33 17-1,32-10 3,-38 15-1,0 0-1,0 0 1,0-1-1,0 1 1,-1 0-1,1 1 1,0-1-1,0 0 1,0 1 0,0-1-1,0 1 1,0-1-1,-1 1 1,1 0-1,0 0 1,0 0-1,-1 0 1,1 0-1,-1 0 1,1 0 0,-1 0-1,1 1 1,-1-1-1,0 1 1,0-1-1,1 1 1,-1-1-1,0 1 1,0 1-1,2 3 3,0 0 0,26 18-2,3-3-1,12 2 0,9 1 0,3-4 0,-37-13 0,68 15 0,72 4-60,-153-25 1,-10-6 4,-15-23-1193,-4-6-4938</inkml:trace>
  <inkml:trace contextRef="#ctx0" brushRef="#br0" timeOffset="-534.275">0 1123 5472,'5'0'0,"33"15"0,-33-12 4,1 0 0,-1-1 0,0 2 0,0-1 0,0 1 0,0-1 0,-1 1 0,1 1 0,-1-1 0,0 1 0,-1-1 0,1 1 0,-1 0 0,2 4-4,2 5 18,-1 0 1,0 1 0,-2 0-1,0 0 1,0 0 0,-1 2-19,42 240 338,-40-230-320,13 46 91,-10-46-73,51 200 309,-53-159-225,-7-68-117,0 0-1,0 0 0,0 0 1,0 0-1,0 0 0,0 0 1,0 0-1,0 0 0,0-1 0,0 1 1,0 0-1,0-1 0,0 1 1,0-1-1,0 1 0,0-1 0,0 1 1,0-1-1,1 0 0,-1 0 1,0 1-1,0-1 0,1 0 1,-1 0-1,0 0-2,-11-17 17,1-1 1,1 0-1,0 0 1,1-1-1,2 0 1,0-1-1,1 0 1,1-1-18,-1-25 31,3 0 0,2-1 0,1 1 1,3 0-1,4-13-31,5-39 56,-3 61-1,0 1 0,3 0 0,15-35-55,-18 53 9,-6 11 2,0 1 0,1 0 0,0 0 0,0 1 0,1-1 0,5-5-11,13-16 47,2 2 0,1 0 0,1 1 0,18-12-47,-26 23 9,37-22 59,-26 22-20,1 0 0,1 2-1,0 2 1,0 1 0,10-1-48,-30 7 24,-1 2 0,1-1 0,-1 2-1,1-1 1,-1 2 0,1-1 0,-1 2 0,1-1 0,-1 2 0,1-1 0,-1 2 0,0-1 0,0 2 0,-1-1 0,1 1 0,-1 1 0,0 0-1,-1 0 1,6 6-24,-13-10-15,0 0 0,0 1 0,0-1 0,-1 1 0,1 0 0,-1-1-1,1 1 1,-1 0 0,0 0 0,0 0 0,-1 0 0,1 0 0,0 0-1,-1 0 1,0 0 0,0 0 0,0 0 0,0 0 0,0 0 0,-1 3 15,0 4-574,1 29-4212</inkml:trace>
  <inkml:trace contextRef="#ctx0" brushRef="#br0" timeOffset="2079.281">6811 2082 728,'-16'6'9,"-1"-1"-1,0-1 1,0 0 0,-17 1-9,9-1 84,1 1 1,0 1-1,-16 6-84,-66 27 1001,-7 10-1001,81-31 216,0 1-1,2 2 1,0 1-1,2 1 1,-19 20-216,26-24 52,-45 51 579,42-43-553,12-14 45,0 0 1,1 1-1,1 0 1,0 1-1,-6 13-123,7-12 55,-4 4 56,1 1 1,2 0-1,0 1 0,1 0 1,1 1-1,0 4-111,2-9 109,-46 200 556,37-133-458,11-29-6,3 0-1,4 24-200,3 3 110,20 167 178,-25-245-282,-1 4 10,0-1 1,1 0-1,1 0 0,-1 0 0,1 0 0,1-1 0,-1 1 0,1 0 0,1-1 0,-1 0 0,1 1 0,1-2 1,-1 1-1,1 0 0,0-1 0,6 5-16,57 37 149,-64-45-127,1 0 1,0 0 0,0-1-1,0 0 1,0 0 0,0 0 0,0-1-1,0 0 1,1 0 0,-1 0-1,0 0 1,1-1 0,-1 0-1,6 0-22,-10-1 7,1 0-1,0-1 0,0 1 0,-1 0 0,1 0 0,-1-1 1,1 1-1,-1-1 0,1 1 0,-1-1 0,0 0 0,0 1 1,0-1-1,0 0 0,0 0 0,0 0-6,6-9 15,35-52-903,4-7-3612</inkml:trace>
  <inkml:trace contextRef="#ctx0" brushRef="#br0" timeOffset="2579.718">5392 3667 3504,'-65'-1'1248,"64"0"-1236,1 1 0,0 0 0,0 0 0,0-1 0,-1 1 0,1 0 0,0-1 0,0 1-1,0 0 1,0-1 0,0 1 0,-1 0 0,1-1 0,0 1 0,0 0 0,0-1 0,0 1 0,0 0 0,0-1 0,0 1 0,0 0 0,0-1 0,0 1 0,0 0 0,1-1 0,-1 1 0,0 0 0,0-1 0,0 1 0,0 0 0,0-1-1,1 1 1,-1 0 0,0 0 0,0-1 0,1 1 0,-1 0 0,0 0 0,0-1 0,1 1 0,-1 0 0,0 0 0,1 0 0,-1-1 0,0 1 0,0 0 0,1 0 0,-1 0 0,0 0 0,1 0 0,-1 0 0,1 0 0,-1 0 0,0 0-1,1 0 1,-1 0 0,0 0 0,1 0 0,-1 0 0,0 0 0,1 0 0,-1 0 0,1 0-12,14 3 133,0 1-1,1 0 1,-1 1-1,-1 1 0,1 0 1,11 7-133,17 13 477,27 23-477,-27-21 144,1-2 1,1-2-1,1-1 0,22 6-144,-41-20 131,-21-6-100,1 0 1,0-1 0,0 1 0,-1-2 0,1 1 0,0-1 0,1 0 0,-1-1 0,7 1-32,-5-2 37,1 0 1,-1-1-1,0 0 0,1 0 1,-1-1-1,0 0 1,0-1-1,-1 0 1,1 0-1,-1-1 0,0 0 1,0-1-1,0 1 1,2-4-38,53-59 289,8-14-289,-21 21-291,30-26 291,-60 66-529,56-60-4564</inkml:trace>
  <inkml:trace contextRef="#ctx0" brushRef="#br0" timeOffset="3445.847">7565 2226 2968,'-3'-2'296,"-11"-4"-116,1 1 1,-1 0 0,0 1-1,-1 1 1,1 0-1,0 1 1,-1 0-1,0 1 1,-12 1-181,-14 2 187,0 1 0,-27 6-187,43-4 42,0 0 1,0 2 0,1 1-1,0 1 1,0 2-1,1 0 1,1 1 0,-7 5-43,24-13 13,0 0 1,0-1-1,1 1 1,-1 1-1,1-1 1,0 1-1,0 0 1,1 0-1,0 0 1,0 0-1,0 0 1,0 1-1,1 0 1,-1 3-14,-1 5 34,0-1-1,1 1 1,1 0 0,-1 12-34,3-18 20,0-1 0,1 0 0,-1 0 0,1 1 0,1-1 0,-1 0 0,1 0 0,1 0 0,-1-1 0,1 1 0,0 0 0,1-1 0,0 0 0,2 4-20,7 11 48,1-1-1,0 0 1,1-1 0,1-1 0,1 0-1,11 8-47,-14-14 16,-7-7-1,-1 0 0,1 0 0,0-1 0,0 0 1,1 0-1,-1 0 0,1-1-15,197 82 280,-183-75-267,-15-7 2,0 0 0,0 0 1,0-1-1,0 0 0,0 0 0,1-1 1,3 1-16,19 0 55,-1 0 1,1-2-1,0-1 1,22-4-56,104-19 110,-113 15-66,-1-1 0,0-3 0,20-10-44,-39 15 13,-1-1 17,0 0 0,0 0-1,-1-2 1,0-1 0,9-7-30,-19 11 10,16-12 36,0-1 0,-1-2 0,-2-1 0,0 0 0,0-4-46,-22 26 4,8-10 13,0-1 0,-1 0 0,-1-1 0,0 0-1,-1 0 1,0-1 0,-1 0 0,-1 0 0,0-1 0,-1 1-1,-1-1 1,0 0 0,-1 0 0,-1 0 0,0 0-1,-2 0 1,0 0 0,0 0 0,-1 0 0,-1 0-1,-1 0 1,0 1 0,-3-6-17,4 14 14,0 1 0,-1-1-1,0 0 1,0 1 0,0 0 0,0 0 0,-1 0-1,0 1 1,-1-1 0,1 1 0,-1 0 0,0 1-1,0-1 1,-5-1-14,4 1 14,-1 0 4,0 0 0,0 1 1,-1 0-1,1 0 0,-1 1 1,0 0-1,0 0 0,0 1 0,0 1 1,-3-1-19,0 0 14,0 0 7,0 1-1,0 0 1,0 1 0,0 0 0,0 1-1,-1 1 1,-10 2-21,6-1 12,4-1 3,-1 1 0,0 0 0,1 1 0,-1 1-1,1 0 1,0 1 0,1 0 0,-3 2-15,3-2 11,0 1 5,0 0 0,1 1 1,0 0-1,1 0 0,0 1 0,0 1 1,1 0-1,-3 3-16,-1 1 11,5-4 2,-1 0-1,2 0 1,-1 1 0,1-1 0,1 2-1,0-1 1,0 1 0,-3 12-13,3-9 7,1-1 4,0 1-1,0 0 0,2 0 1,0 0-1,0 1 1,2-1-1,-1 9-10,1-5 6,-2 25 13,3 0 1,1 1-1,3 12-19,-1-22 5,2 58 24,4 0-1,9 28-28,-16-107 4,17 88 22,4-1 0,27 73-26,-38-144 3,0 1 10,1-1-1,12 18-12,-20-38-86,15 28-909,22 32 995,-14-29-5560</inkml:trace>
  <inkml:trace contextRef="#ctx0" brushRef="#br0" timeOffset="3959.337">7362 1520 3416,'-24'19'231,"20"-15"-13,0 4 48,3-6 76,1-2 34,0-1-286,1-1 0,0 0-1,0 1 1,1-1 0,-1 1 0,0-1-1,1 1 1,-1 0 0,0-1-1,1 1 1,0 0 0,-1 0 0,1 0-1,-1 0 1,2 0-90,21-18 813,0-21 494,15-34-1307,-18 32 415,2 1 0,7-7-415,-26 44 26,-1 0 1,1-1-1,0 1 0,0 1 1,0-1-1,0 0 1,0 1-1,1 0 0,0 0 1,0 1-1,0-1 0,0 1 1,0 0-1,0 0 0,0 0 1,1 1-1,-1 0 0,0 0 1,1 0-1,0 1 1,-1 0-1,1 0 0,-1 0 1,1 1-1,-1 0 0,0 0 1,1 0-1,-1 1 0,0-1 1,5 3-27,-2 0 38,7 2-9,-2 1 1,1 1 0,-1 0-1,0 1 1,-1 0 0,0 1 0,0 0-1,-1 1 1,3 4-30,208 244 348,-154-185-315,-67-72-27,1 0 0,-1 0 0,1-1-1,-1 1 1,1-1 0,0 1 0,0-1-1,0 0 1,0 1 0,0-1 0,0 0-1,0 0 1,2 0-6,2 2-59,0-1 1,1 0-1,-1 0 0,1-1 0,-1 0 1,1 0-1,0 0 0,-1-1 0,1 0 1,0-1-1,-1 1 0,1-1 0,0 0 1,-1-1-1,1 0 0,-1 0 1,0 0-1,0-1 0,1 1 0,2-4 59,63-29-6346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0:49.426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1752 1 992,'-7'4'40,"-12"7"-25,-6 5 238,0-2-1,-1-1 0,-6 1-252,-67 12 847,79-22-717,1 0-1,-1 1 1,1 1-1,1 1 1,-10 5-130,16-5 82,-2-2 1,1 1 0,-1-2 0,1 0-1,-1 0 1,-10 0-83,12-2 44,0 1 0,0 0 0,0 1 0,0 0 0,0 0 0,1 2 0,-5 2-44,-24 18 117,1 3 1,-2 3-118,4-3 39,4 0 15,0 2-1,2 1 0,1 1 1,-2 7-54,6-8 87,-1-1 1,-2-1-1,-28 22-87,38-38 61,-1-1 0,0-1 0,-1-1 0,0-1 0,-22 7-61,-46 23 165,30-6-79,21-7 19,2 2 1,-15 17-106,38-34 44,2 1 0,0 0 0,0 0 0,1 1 1,1 0-1,0 1 0,1 0 0,1 0 0,0 2-44,-34 102 383,19-50-68,-3-2-1,-23 41-314,32-70 34,1 1 1,2 0-1,1 0 1,2 1-1,2 1 0,2 0 1,2 0-1,1 0 0,3 20-34,1-28 20,2-1 0,1 0-1,5 15-19,-4-18 15,16 150 27,-16-158-39,0 1-1,-2 0 0,0-1 1,-2 5-3,1 17 8,27 180 36,-19-163 11,3 0 1,2 0-1,3-2 1,3 0 0,2-1-1,3 1-55,74 165 124,-9-30 0,-53-129-69,25 48 303,26 69-358,-8-15 238,-57-122 1,2-1 1,2-2-1,8 7-239,61 56 646,-78-84-558,130 127 514,-116-118-440,-2 2-1,-1 1 0,21 30-161,-6-2 82,-26-39-53,1 0 1,1-1 0,0-1 0,1-1 0,1 0 0,1-2-1,0-1 1,4 0-30,2 0 52,1-2 0,0-2 0,1 0 0,0-3 0,1 0 0,0-2 0,29 1-52,-46-5 10,58 4 219,17 7-229,194 22 339,-255-32-330,-15-2 22,1-1 0,0-1 0,-1-1 1,0 0-1,1-1 0,-1 0 0,0-1 0,3-2-31,19-4 66,33-7 38,66-4 53,-67 13 39,0-4 0,0-3 0,26-11-196,107-40 104,-173 55-92,-26 10-9,89-43 6,-38 16 5,-1-2 0,23-19-14,-45 25 14,-1-2 0,-1-1 0,14-19-14,-40 43 1,27-30 26,-1-1 0,-2-1 1,-1-2-1,-2-1 1,-2 0-1,-1-2 1,3-14-28,4-17 48,-11 16-8,1-8 25,3 1 0,9-12-65,3-12 20,-17 31-17,-1-3 2,-5 2-2,-1-11 2,0-19-2,-7 62-3,2-3 6,-2 0 0,0-1 0,-2 1 0,-1-1-1,-1 1 1,-2 0 0,0 0 0,-2-1-6,-18-54 121,-9-12-121,27 77 30,1-1-1,1 0 1,1 0-1,-1-7-29,-8-47 82,-16-110 61,20 121-113,5 24-4,-2-1-1,-2 1 0,-7-21-25,13 55 3,0-1 0,0 1 0,0 0-1,0 0 1,0-1 0,1 1 0,0-1-1,-1 1 1,1 0 0,1-1 0,-1 0-3,1-5 3,-1 0 0,0-1 0,-1 1 1,0 0-1,-2-7-3,0 8 2,-5-34 4,2-16 2,-2-5 0,-1 18 0,0 3-1,8 33-7,-18-39 0,17 37 0,-1 1-1,-21-26 3,-8 1 6,29 30-7,0 1 1,0-1-1,0 1 1,-1 0-1,0 0 1,0 0-1,0 0 1,0 1-1,-1-1 1,0 1-2,-6-9 0,0-1 0,2 0 0,-1-1 0,2 0 0,-2-2 0,5 7 0,1 4 0,2 1-1,0 1 0,-1 0 0,1-1-1,-1 1 1,0 0 0,0 0 0,0 0 0,-1 1 0,1-1-1,-1 1 1,1 0 0,-1 0 0,0 0 0,0 0 0,0 1-1,0 0 1,0-1 0,0 1 0,0 1 0,0-1 0,0 1 1,1-1 0,0 1 0,0 0 0,0 0 0,0 0 0,0 0 0,0 0 0,0 1 0,0 0 0,0-1 0,0 1 0,0 0 0,0 0 0,1 1 0,-1-1 0,0 0 0,1 1 0,-1 0 0,1-1 0,0 1 0,-1 0 0,1 0 0,0 1 0,0-1 0,0 0 0,1 1 0,-1-1 0,0 1 0,1 0 0,0-1 0,0 1 0,-1 2 0,-17 52 0,18-48 0,-27 37 0,22-34-2,0 0 0,1 1 0,0-1 0,1 1 0,0 0 0,1 1 0,-1 6 2,1-5-11,0 0-1,-1 0 1,-1 0 0,-5 11 11,8-22-13,1 3-5,0-3-3,-2 6 2,2-8-2,-2 5 11,3-17-101,17-30 111,-7 17 0,-8 20 0,28-31 0,-21 26 0,24-40 0,12-28 0,2 2 0,-18 22 0,-27 45 0,-1 4 0,1 0 0,-1 1 0,0-1 0,1 1 0,-1-1 0,1 1 0,0-1 0,-1 1 0,1 0 1,0 0-1,1 0 0,-1 0 0,1 0 0,1-5 1,35-17 6,-12 11-2,10-3-3,-27 18-3,-5 0 2,24 5-1,-23-3 0,-5-3 0,1 1 0,-1 0 0,1-1 0,-1 1 0,1-1 0,0 1 0,0-1 0,0 0 0,0 0 0,0 0 0,0 0 0,0 0 0,0 0 0,2 0 0,17 9-3,1 0 0,0-2 0,1 0 0,0-2 0,0-1 0,1 0 0,-1-2 0,9 0 3,-13-2 0,29 2 0,-46-4 0,-12 0 0,-8-1 0,-46-12-1770,-6-3-7076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1:14.553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227 230 6192,'0'0'177,"-2"5"-25,-39 102 1643,25-22-1534,5 2 0,3-1-1,3 76-260,10 54 198,0-75-133,-1 162 0,-4-241-50,12 424 29,-10-438-42,6 59 7,26 117 24,-34-220-25,0-4-1111,0 0-4467</inkml:trace>
  <inkml:trace contextRef="#ctx0" brushRef="#br0" timeOffset="586.647">0 197 5656,'16'-10'6,"50"-24"201,-65 34-204,44-21 98,44-21 490,14 0-591,-75 31 30,-17 7-17,0 0-1,1 0 0,0 1 1,-1 1-1,12-2-12,136-12 53,-126 18-25,9 7-2,-1 1 0,25 11-26,-41-8 68,9 15 43,30 32-111,-50-40 120,-8-3-86,1 1 0,-2-1 0,-1 1 0,0 0 0,0 8-34,-6-1 134,-46 125 52,44-138-146,-1 0-1,0 0 1,-1-1-1,0 0 1,-1 0-1,-7 8-39,-7 11 37,2 2-14,9-15 16,-1 0 0,-1-1 0,0 0 1,-6 5-40,-242 264 448,248-272-428,-3 1 8,2 1-1,0 0 0,0 1 0,2 1 0,0-1 1,0 3-28,11-18 5,0 1 0,0-1 1,0 1-1,0-1 0,0 0 0,0 1 1,0-1-1,0 1 0,1-1 0,-1 1 1,1-1-1,-1 1 0,1-1 0,-1 0 1,1 1-1,0-1 0,0 0 0,-1 0 1,1 0-1,0 1 0,0-1 0,0 0 1,0 0-1,1 0 0,-1-1 1,0 1-1,0 0 0,1 0-5,42 24 70,105 45 42,-85-36-104,-5 6-3,-9 6-3,-13 3-2,-33-41 0,0 0 0,-1 0 1,0 0-1,0 0 0,0 7 0,-1-8 1,-1 1 0,0-1 0,-1 1 0,1 0 0,-2-1-1,0 6 0,0-4 1,-1-1-1,0 1 1,0 0-1,-1-1 1,0 1-1,-1-1 0,-1 2 1,0-1 0,0 0 0,-1 0 0,0 0 0,-5 4-1,-52 47 3,-99 57 9,71-52-3,9-4-6,3-8 2,6-19-2,63-31-2,0 0 0,0-1 0,0 0 0,0 0 0,-4-1-1,8-1 1,-1 0-1,1 0 1,0-1-1,0 0 0,-1 0 1,1 0-1,-1-2 0,-30-15 5,15-6-3,0-18-1057,16 26-4218</inkml:trace>
  <inkml:trace contextRef="#ctx0" brushRef="#br0" timeOffset="956.57">1613 1199 2968,'-32'24'178,"1"0"1,2 2-1,1 2 0,-23 27-178,-10 18 256,15-13 10,3 2-1,-5 16-265,36-58 22,8-13-5,0 0-1,0 0 1,1 0 0,0 1 0,1-1 0,-1 1 0,0 8-17,-4 13 76,0 1 0,0 21-76,6-41 15,0-1 0,1 1-1,0 0 1,0-1 0,1 1 0,1 0 0,-1-1 0,1 0 0,1 1 0,0-1 0,2 5-15,-3-11 6,1-1-1,-1 1 1,0-1 0,1 0 0,-1 0 0,1 0 0,-1 0-1,1 0 1,0 0 0,0-1 0,0 1 0,0-1 0,0 0-1,1 0 1,-1 0 0,0 0 0,0 0 0,1-1-1,-1 0 1,0 1 0,1-1 0,-1-1 0,2 1-6,-2 0 7,1 0 0,0 0 0,-1 0 0,1 0-1,0 0 1,0 0 0,-1-1 0,1 0 0,0 0-1,-1 0 1,1 0 0,-1-1 0,4-1-7,8-4 12,53-22-570,2-4-2275</inkml:trace>
  <inkml:trace contextRef="#ctx0" brushRef="#br0" timeOffset="1288.981">1386 618 4664,'-68'-15'238,"64"14"-220,1 1 0,-1 0 1,0 0-1,1 0 0,-1 1 0,0 0 1,1-1-1,-1 1 0,1 0 1,-1 0-1,1 1 0,0-1 0,-1 1 1,1 0-1,-2 1-18,3 0 14,1-1 0,0 1 0,0-1 0,0 1 0,0 0 0,1-1 0,-1 1 0,1 0 0,0-1 0,-1 1 0,1 0 0,0 0 0,1-1 0,-1 1 0,0 0 0,1-1 0,-1 1 0,1 0 0,0 0-14,0-2 11,-1 3-16,1 0-1,0 1 1,1-1-1,-1 0 1,1 0-1,0 0 1,0 0-1,0-1 1,0 1-1,1 0 1,-1-1 0,1 0-1,2 3 6,2 2-402,13 17-2698</inkml:trace>
  <inkml:trace contextRef="#ctx0" brushRef="#br0" timeOffset="1634.257">1927 1543 5384,'-3'9'0,"-5"22"4,-1-1 0,-1 0 0,-3 3-4,-3 3 5,3-3 49,0 1 0,2 0-1,-5 30-53,14-36 56,1 0 0,2 0 0,0 0 0,5 18-56,-5-42 14,-1 0-1,1-1 0,0 1 1,1 0-1,-1-1 0,1 1 0,-1-1 1,1 1-1,0-1 0,0 0 1,1 0-1,-1 0 0,1 0 0,-1 0 1,1 0-1,1 0-13,-2-1 13,1-1-3,-1 0 0,0 0-1,0 0 1,0 0 0,0 0 0,1-1 0,-1 1 0,0-1 0,1 0-1,-1 0 1,0 0 0,1 0 0,-1 0 0,0 0 0,0-1 0,1 1-1,-1-1 1,0 1 0,0-1 0,1 0 0,-1 0 0,0 0 0,0 0-1,0 0 1,0 0 0,0-1 0,-1 1 0,3-2-10,29-29 40,18-29-31,6-8-4,-4 8-3,-1-4-2,5-11 0,-8-5 0,-15 3 0,-29 55 13,0 0 0,-1-1 0,-2 1 0,0-1 0,-2 0 0,0 1 0,-2-1 0,0 0 0,-6-21-13,-9-11 41,16 55-32,1 0 0,0 0-1,-1 0 1,1 0-1,0 0 1,-1 0-1,1 0 1,-1 0-1,0 1 1,1-1-1,-1 0 1,0 0-1,1 0 1,-1 1-1,0-1 1,0 0-1,0 1 1,0-1-9,-8-5 30,0 1 0,0 0 0,-1 1 0,0 0 1,0 0-1,0 1 0,0 1 0,-6-2-30,-8 6 287,14 0-187,-1 1-47,1-1 1,-1 2-1,0-1 0,1 1 0,0 1 0,0 0 1,0 0-1,1 1 0,0 0 0,0 1 0,0 0 1,1 0-1,-2 4-53,-21 21 295,2 2 0,1 1 1,2 1-1,-8 17-295,24-36 51,8-14-29,0 1 0,0 0 0,0 0 0,0 0 0,1 1 0,-1-1 0,1 0 0,0 1 0,0-1 0,1 0 0,0 1 0,-1 0-22,1 15 91,0 0 1,1 0-1,1 7-91,-1-24 13,-1-1 1,1 1-1,0 0 0,0-1 0,0 1 0,0-1 0,0 0 0,0 1 0,1-1 0,-1 0 0,1 0 1,0 0-1,-1 0 0,1 0 0,0 0 0,0 0 0,0-1 0,1 1-13,6 5 31,0 4-10,-6-8-12,0 0 0,0 0 0,0 0 0,0 0 0,0-1 0,1 1 0,-1-1 1,1 0-1,0 0 0,0 0 0,0-1 0,-1 1 0,5 0-9,20 7-364,0-2 0,1-1 0,15 1 364,30 2-6020</inkml:trace>
  <inkml:trace contextRef="#ctx0" brushRef="#br0" timeOffset="2003.442">2702 340 6104,'3'-1'8,"0"0"-5,-1 1 0,0-1 0,0 1 0,0 0 0,1 0 0,-1 0 0,0 0 0,0 0 0,0 0 0,1 0 0,-1 1 0,0-1 0,0 1 0,0 0 0,0 0 0,0 0 0,0 0 0,0 0 0,0 0 0,0 0 0,0 1 0,0-1 0,-1 1 0,1-1 0,-1 1 0,1-1 0,-1 1 0,1 0 0,-1 0 0,0 0 0,0 0 0,0 0 0,0 0 0,0 1-3,3 8 29,0-1 0,-1 1 0,-1-1 0,0 1 0,0 0 0,-1 0 0,0 3-29,1 9 21,-3 73 134,-14 120 33,-29 186 352,23-153-76,11 7-464,17-122 36,-1-85 32,43 152 28,-35-170-48,6 1-11,2-2-1,19 21-36,-23-36 55,-1-7-26,0-1-1,1-1 0,17 5-28,-31-11 9,0 0 0,1-1 0,-1 1 0,0-1 0,0 0-1,1 0 1,-1 0 0,0-1 0,0 1 0,0-1-1,0 0 1,-1 0 0,1 0 0,0-1 0,-1 1 0,1-1-1,-1 0 1,2-2-9,-1 1 8,10-12 20,9-27-499,-2 0 1,12-38 470,11-32-4900</inkml:trace>
  <inkml:trace contextRef="#ctx0" brushRef="#br0" timeOffset="2334.484">2230 780 4936,'3'4'12,"-1"0"1,1-1 0,0 1-1,0-1 1,0 0-1,1 0 1,-1 0 0,1 0-1,-1 0 1,1-1-1,0 0 1,0 0 0,0 0-1,1 0 1,-1 0-1,0-1 1,5 1-13,5 1 80,1-1 1,-1-1-1,1 0 1,6-1-81,1 1 49,6 1 19,1-2 1,-1 0-1,22-4-68,-4 0 90,147-12 30,-119 9-266,69-16 146,-112 17-355,74-13-3072</inkml:trace>
  <inkml:trace contextRef="#ctx0" brushRef="#br0" timeOffset="2668.93">3727 1331 5112,'0'0'0,"0"0"0,0 0 0,0 0 0,0 0 0,1 0 0,-1 0 0,0 0 0,0 0 0,0 0 0,0 0 0,0 0 0,1 0 0,-1-1 0,0 1 0,0 0 0,0 0 0,0 0 0,0 0 1,0 0-1,0 0 0,0-1 0,0 1 0,1 0 0,-1 0 0,0 0 0,0 0 0,0-1 0,0 1 0,0 0 0,0 0 0,0 0 0,0 0 0,0 0 0,0-1 0,0 1 0,0 0 0,0 0 0,0 0 0,0 0 0,-1-1 0,1 1 0,0 0 0,0 0 0,0 0 0,0 0 1,0 0-1,0-1 0,0 1 0,0 0 0,0 0 0,-1 0 0,1 0 0,0 0 0,0 0 0,0 0 0,0 0 0,0 0 0,-1-1 0,1 1 0,0 0 0,0 0 0,0 0 0,0 0 0,0 0 0,-1 0 0,13-6 5,46 3 244,-34 3-197,45-3 105,-9 5-61,6 0 177,39-5-273,-14-12-645,2-1-2688</inkml:trace>
  <inkml:trace contextRef="#ctx0" brushRef="#br0" timeOffset="3222.039">5686 562 3232,'1'-7'6,"-1"-1"1,0 1 0,-1 0-1,0 0 1,0 0-1,-1 0 1,1 0-1,-1 1 1,-1-1-1,0 0 1,0 1-1,0-1 1,0 1-1,-2-1-6,0 1 17,-1 0 0,-1 0 0,1 0 0,-1 1-1,0 0 1,0 0 0,0 1 0,-1 0-1,0 0 1,0 1 0,-6-2-17,0-2 10,9 5-2,1 0 0,-1 0 1,0 1-1,0-1 0,0 1 0,0 0 1,0 0-1,-3 0-8,-25-1 78,0 1 0,-1 1 1,1 2-1,0 1 0,0 2 0,-23 6-78,38-6 59,1 1-1,-1 1 1,1 0-1,1 2 1,-1 0-1,1 0 1,-5 5-59,4-2 38,-7 7 150,-75 99 91,83-92-38,1 12-88,2 2 0,1 0 0,2 0-1,2 1 1,1 3-153,4-22 33,2-15-13,0-1 0,1 0 0,0 1 0,0-1 0,0 1 0,1-1-1,0 1 1,0-1 0,1 2-20,14 51 109,2-1-1,3 0 1,2-2 0,14 20-109,-18-39 46,3-2-1,0 0 1,11 10-46,-16-23 9,-2-1 11,1-1 0,1 0-1,0-1 1,10 7-20,21 20 75,-8-9-22,-4-4 70,26 31-123,-61-62 4,0 0-1,0 0 1,0 0 0,-1 0 0,1 0 0,-1 0-1,0 0 1,1 0 0,-1 0 0,0 0-1,0 1 1,0-1 0,-1 0 0,1 0 0,0 0-1,-1 0 1,0 0 0,1 0 0,-1 0 0,0 0-1,0 0 1,0-1 0,0 1 0,0 0 0,0 0-1,-1-1 1,1 1 0,0-1 0,-1 1 0,1-1-1,-1 0 1,-1 1-4,-23 16 13,-1-2 0,-1-1 0,0-1 0,-28 10-13,-41 12 4,-8 2 1,3 1-3,9-4-2,14-4 0,42-17-416,0-2 1,-10 2 415,-8-2-4153</inkml:trace>
  <inkml:trace contextRef="#ctx0" brushRef="#br0" timeOffset="4155.371">6700 1575 7448,'-2'-10'12,"0"1"-1,-1 0 1,0 0 0,-1 0 0,0 0-1,0 1 1,-1 0 0,0 0 0,-6-8-12,-50-54 142,52 61-133,-8-7 19,0-1 0,-2 2 1,0 1-1,-15-9-28,19 12 14,4 4 5,-1 1 1,1 0 0,-1 1-1,0 0 1,0 0 0,-1 1-1,1 1 1,-1 0 0,-8 0-20,4 0 17,-2 0 28,-1 1 0,1 0 0,-1 2 0,0 0-1,1 1 1,-1 1 0,1 1 0,-1 1 0,1 1-1,-12 4-44,10-4 17,14-3 3,0-1 0,0 2-1,0-1 1,0 1-1,0 0 1,-5 4-20,-8 4 40,2 1 0,0 1 0,0 1 0,1 0 0,1 1 0,1 1 0,-11 13-40,13-13 12,8-10 0,0 1 0,0-1 0,1 1-1,0 0 1,0 0 0,1 0 0,-2 4-12,-5 14 36,1 0 1,2 0-1,0 1 0,1 0 1,2 1-1,0 13-36,2-21 11,2-13-2,-1-1-1,1 0 0,0 1 0,1-1 1,-1 0-1,1 0 0,0 1 0,0-1 1,2 4-9,37 92 82,-27-83-27,2-5-35,0-2 1,0 0-1,2-1 0,10 5-20,-6-10 55,0-6-33,0-1-1,0 0 1,-1-2 0,1 0-1,-1-2 1,0 0 0,0-1-1,1-2-21,-1 0 8,45-26 27,-4-4 10,-1-2-1,20-22-44,-60 47 5,-14 11-2,0 0 0,0 0 0,0-1 0,-1 0 0,0 0 0,0 0 1,0-1-1,0 0-3,31-46 19,-3-1 0,-2-1 1,-2-2-1,5-18-19,-30 64 3,1 0 1,0 0-1,1 0 0,0 0 1,0 1-1,4-4-3,-9 14 0,0 0 1,0-1-1,-1 1 1,1 0-1,0 0 0,-1 0 1,1 0-1,0 0 0,0 0 1,-1 0-1,1 0 0,0 0 1,-1 0-1,1 1 1,0-1-1,-1 0 0,1 0 1,0 1-1,-1-1 0,1 0 1,0 1-1,-1-1 1,1 0-1,-1 1 0,1-1 1,-1 1-1,1-1 0,-1 1 1,1 0-1,-1-1 1,1 1-1,-1-1 0,0 1 1,1 0-1,-1-1 0,0 1 0,4 6 2,-1 0-1,0 0 0,-1 0 0,0 0 1,0 0-1,0 0 0,-1 1 0,0 5-1,6 82 13,-6-72-10,2 37 3,0 7-3,5-7 2,2-7-3,5-10-2,7-10 0,4-13 0,-2-15 0,-18-3 0,-3-2 0,-1 0 0,0 0 0,0 0 0,0 0 0,0-1 0,1 1 0,-1-1 0,0 1 0,0-1 0,0 0 0,0 0 0,0 0 0,0 0 0,0 0 0,-1 0 0,1 0 0,0-1 0,6 1 0,36-34 0,-9 2 0,6-11 1,-3-6 13,-3-1 0,22-45-14,-30 43 11,-19 35 11,0 1 0,2 0 0,0 0 0,1 1 0,4-5-22,-14 20 3,0 1 0,0-1-1,0 1 1,1-1-1,-1 1 1,0 0 0,0-1-1,0 1 1,0 0-1,0 0 1,1 0 0,-1-1-1,0 1 1,0 1 0,0-1-1,1 0 1,-1 0-1,0 0 1,0 1 0,0-1-1,0 0 1,0 1-1,0-1 1,0 1 0,0-1-1,1 2-2,0-2 6,4 4 0,0 0 0,0 0 0,-1 1 1,0-1-1,0 1 0,0 0 0,0 1 1,-1-1-1,0 1 0,0-1 1,0 2-1,-1-1 0,2 4-6,2 4 5,-3-5 0,0 0 1,0 1-1,-1-1 1,0 1-1,0 6-5,48 197 75,-32-132-55,-8-37-5,3-2 0,18 42-15,-7-50 3,-3-19 2,-21-15-5,0 1 0,-1-1 1,1 0-1,0 0 0,0 0 0,-1 0 0,1 0 0,0 0 0,-1 0 0,1 0 0,0 0 0,0 0 0,-1 0 0,1 0 0,0-1 0,-1 1 0,1 0 0,0-1 0,-1 1 0,1 0 0,-1-1 0,1 1 1,0 0-1,-1-1 0,1 1 0,0-1 0,23-35 0,17-35 0,46-99 34,30-94-34,-62 114 114,-17 49 42,-30 84-83,0 1 1,1 0 0,0 1 0,1 0-1,1 0 1,1 1 0,11-11-74,-22 24 3,-1 1 1,0 0 0,1-1 0,-1 1 0,0 0-1,1 0 1,-1-1 0,0 1 0,1 0 0,-1 0-1,0 0 1,1 0 0,-1 0 0,0-1 0,1 1-1,-1 0 1,1 0 0,-1 0 0,0 0 0,1 0-1,-1 0 1,0 0 0,1 0 0,-1 0-1,1 1 1,-1-1 0,0 0 0,1 0 0,-1 0-1,0 0 1,1 0 0,-1 1 0,0-1 0,1 0-1,-1 0 1,0 1 0,1-1 0,-1 0 0,0 0-1,0 1 1,1-1 0,-1 0 0,0 1 0,0-1-1,0 0 1,1 1 0,-1-1 0,0 1 0,0-1-1,0 0 1,0 1 0,0-1 0,0 0 0,0 1-1,0-1 1,0 1 0,0-1 0,0 0-1,0 1-3,2 21-1205,-2-22 1048,0 29-6676</inkml:trace>
  <inkml:trace contextRef="#ctx0" brushRef="#br0" timeOffset="5137.213">8692 1298 4760,'-125'-93'1160,"116"85"-1111,-2 1-1,1 1 1,-1 0 0,0 0-1,0 1 1,-1 0 0,1 1 0,-1 0-1,0 1 1,0 1 0,-8-1-49,7 1 50,0 1 1,0 1-1,0 0 0,0 1 1,0 0-1,1 1 1,-1 0-1,0 1 0,1 0 1,-3 2-51,7 0 18,0 0 1,1 1-1,-1 0 1,1 0 0,1 1-1,-1-1 1,1 1-1,0 1 1,1-1-1,-1 1 1,2 0-1,-2 2-18,-4 7 14,6-9-3,-1 1 0,1-1 1,0 1-1,1 0 0,0 1 1,-1 6-12,-61 233 137,58-220-131,-8 53 59,7-19 0,4 1 1,2 1 0,3-1-1,4 6-65,-5-65 12,1 0-1,0 0 1,0 0-1,0-1 1,1 1-1,-1 0 1,1-1-1,1 1 1,-1-1-1,0 1 1,1-1-1,0 0 1,0 0-1,0 0 1,1-1-12,0 2 14,-2-4-5,0 0 0,-1 0 1,1 0-1,0 0 0,0-1 0,-1 1 0,1-1 0,0 1 0,0-1 0,0 0 1,0 1-1,0-1 0,0 0 0,0-1 0,0 1 0,-1 0 0,1 0 1,0-1-1,0 1 0,0-1 0,0 1 0,-1-1 0,1 0 0,0 0 1,0 0-1,-1 0 0,1 0 0,-1 0 0,1 0 0,-1-1 0,1 1 0,-1-1 1,0 1-1,0-1-9,26-29 104,-1-1 1,18-30-105,18-30 271,47-94-271,-94 157 12,-5 9 8,-2 0 1,0 0-1,3-14-20,16-47 108,-4-1-1,-3-1 1,0-25-108,-17 96 91,-2 41-25,-11 109 6,-3 113 25,16-154-74,1-40-6,3 0 1,2 0-1,9 25-17,-12-63 3,-4-13-2,-1-1 1,2 1 0,-1-1 0,0 0-1,1 1 1,0-1 0,0-1 0,1 1-1,-1 0 1,4 2-2,41 47 30,-43-49-26,-1-1 0,1 0 0,0 0 0,0-1 0,0 1 0,0-1 0,1 0 0,-1-1 1,1 1-1,0-1 0,5 1-4,-9-3 2,-1 0 0,0 0 1,1-1-1,-1 1 0,0 0 1,1-1-1,-1 1 0,0-1 1,0 0-1,0 1 1,0-1-1,1 0 0,-1 0 1,0 0-1,0 0 0,0 0 1,0 0-1,-1 0 0,1 0 1,0 0-1,0-1-2,12-18 7,-13 19-5,5-6 8,-1-1 0,0 0-1,0 0 1,-1 0 0,0-1-1,0 1 1,-1-1 0,0-3-10,13-45 53,-7 35-24,-3 10-13,0-1 0,-2 0 0,1 1 0,-1-2 0,-1 1 0,-1 0 0,0 0 0,0-2-16,-4-38 45,1 20 32,1 1 0,1-1 0,2 1-77,-2 30 3,0 0 0,0 1-1,0-1 1,0 1-1,1 0 1,-1-1 0,1 1-1,-1-1 1,1 1-1,-1-1 1,1 1-1,0 0 1,0-1 0,-1 1-1,1 0 1,0 0-1,0 0 1,0 0 0,0 0-1,1 0 1,-1 0-1,0 0 1,0 0 0,1 0-3,-1 1 2,1 0 0,0 0 0,-1-1 0,1 1 0,-1 1 1,1-1-1,0 0 0,-1 0 0,1 1 0,-1-1 0,1 0 0,-1 1 1,1 0-1,-1-1 0,1 1 0,-1 0 0,0 0 0,2 0-2,3 4 5,1 0-1,-1 1 1,0-1 0,0 1-1,0 0 1,-1 1-1,0-1 1,-1 1-5,4 4 3,-5-5-1,0-1 1,0 1-1,-1 0 0,1-1 1,-1 1-1,0 0 1,0 1-3,40 173 45,-25-123-32,-11-40-2,-1 1 0,0 0 1,-2 0-1,0 0 0,0 14-11,-3-27 15,-3 2 8,3-5 2,-2-10 6,1 7-30,1 0 1,-1 0-1,0 1 0,1-1 0,-1 0 0,1 0 0,-1 0 0,1 1 0,0-1 0,-1 0 1,1 0-1,0 0 0,0 0 0,0 0 0,-1 0 0,1 0 0,0 0 0,0 0 0,0 0 1,0 0-1,1 0-1,6-133 48,-2 75-23,2 0-1,3 1 1,7-20-25,-7 42 6,-3 8 13,2 0 0,0 1 0,4-5-19,85-194 75,-77 189-14,20-22 31,13-11-92,-52 67 7,0 1 0,0-1 1,0 1-1,0 0 0,0 0 0,0 0 1,1 0-1,-1 0 0,1 1 0,-1-1 0,1 1 1,0-1-1,-1 1 0,1 0 0,0 0 0,0 0 1,1 0-8,7-2 17,-6 2-73,0-1 0,0 0 0,1 1 0,-1 0 0,0 0 0,1 1 0,-1 0 0,0 0-1,1 0 1,-1 0 0,0 1 0,1 0 0,-1 0 0,0 0 0,0 1 0,0-1 0,0 1 0,0 1 0,0-1 0,0 1 0,-1 0 0,4 2 56,20 16-6640</inkml:trace>
  <inkml:trace contextRef="#ctx0" brushRef="#br0" timeOffset="5474.385">9625 23 8344,'3'0'7,"0"1"0,0-1 0,0 1 1,0 0-1,0 0 0,-1 1 0,1-1 1,0 1-1,-1-1 0,1 1 0,-1 0 1,1 0-1,-1 0 0,0 0 0,0 0 1,0 0-1,0 1 0,0-1 0,0 1 1,-1 0-1,1-1 0,-1 1 0,1 2-7,5 10 40,-1-1-1,-1 1 1,3 12-40,-5-18-4,6 21 84,-1 0 0,-1 0 1,-1 1-1,0 22-80,-2-20 70,24 212 58,-22-186-47,14 240 36,-16-239-42,19 242 36,-16-242-31,-3-21-42,1 11-5,3-1 0,1-1-1,3 0 1,7 17-33,51 126 92,-67-182-77,0 0 0,1 0 1,0 0-1,1-1 0,0 0 0,0 0 1,0 0-1,2 1-15,9 11 18,26 31 10,-25-37 39,-10-11-59,0 0 1,0-1 0,0 0-1,1 0 1,-1 0 0,1-1-1,-1 0 1,1-1 0,-1 0-1,6 0-8,-12 0 2,0 0 0,0 0 0,0-1 0,0 1 0,0 0 0,0 0 0,0-1 0,0 1 0,0-1 0,0 1 0,0-1-1,0 1 1,0-1 0,0 0 0,0 1 0,-1-1 0,1 0 0,0 0-2,21-20-289,-2-2-1,0 0 1,-1-1 0,7-13 289,33-53-6020</inkml:trace>
  <inkml:trace contextRef="#ctx0" brushRef="#br0" timeOffset="5802.963">9120 585 8432,'322'-10'545,"-186"15"-506,-36 2-26,28 6-10,134 15-1053,-135-17-4196</inkml:trace>
  <inkml:trace contextRef="#ctx0" brushRef="#br0" timeOffset="6970.054">11223 121 6192,'10'28'142,"-2"0"0,-1 1 0,-1-1 0,1 27-142,4 111 486,-7-95-463,5 40 365,-5 0-1,-6 27-387,1-92 101,-6 284 127,7-265-120,0-26-59,0 13-8,3-1 1,1 0-1,3 1 1,7 18-42,1-9 43,3-1 1,2 0-1,10 15-43,2-33 7,-1-18-2,-1-13-3,-4-11-2,0-8 1,-22-1 3,-4 7-3,10-17 12,1 1 0,0 0-1,2 1 1,0 1 0,7-8-13,-10 15 9,-1 1 1,1 0-1,1 0 0,-1 1 1,1 0-1,1 1 1,-1 1-1,8-3-9,19-6 12,17 0-9,-27 12-265,0 0 1,0 2 0,-1 1-1,7 1 262,45 5-5226</inkml:trace>
  <inkml:trace contextRef="#ctx0" brushRef="#br0" timeOffset="8051.922">13025 1728 6728,'1'-2'-1,"17"-36"-384,-18 35 360,0 1 1,0 0 0,0-1 0,0 1-1,0 0 1,-1-1 0,1 1-1,-1 0 1,1-1 0,-1 1 0,0 0-1,0 0 1,0 0 0,0 0-1,0 0 1,-2-2 24,-9-13-3,-1 1 0,-1 0-1,0 0 1,-2 2 0,-13-11 3,-86-61 64,15 19 208,62 41-25,-2 1 1,0 3-1,-1 1 0,-31-10-247,10 19 126,38 12 175,-2 6-164,0 1 1,1 1-1,-15 8-137,18-1 227,21-14-219,-13 12 38,1 0 1,0 1-1,1 1 0,1-1 1,0 2-1,1 0 0,1 0 1,1 1-1,-3 7-46,-24 56 163,4 3 1,-6 31-164,29-85 12,5-18-1,0-1 1,1 1-1,0 1 0,1-1 0,0 0 1,1 8-12,4 114 72,-3-127-67,0 0 1,1 0-1,-1-1 1,1 1-1,0-1 1,0 1-1,1-1 1,0 0-1,0 0 1,0 0-1,0 0 1,1 0-1,0-1 1,0 1-1,0-1 0,0 0-4,1 0 3,7 3 17,-4-6-15,-1-1 0,0 0 0,1 0 0,-1 0 0,0-1 0,1 0 0,-1 0 0,0-1 0,0 0 0,0 0 0,0-1 0,0 0 0,0 0 0,5-4-6,4-3 18,0-1 0,-1-1-1,-1 0 1,0-1 0,0 0 0,4-8-18,15-18 77,-2-2 0,-1 0 1,-1-5-78,19-46 105,-32 62-65,1-4 33,0 1 0,3 1-1,0 1 1,13-13-73,-32 43 1,-1 0 0,1 1 1,0-1-1,0 1 1,-1-1-1,1 1 0,0-1 1,0 1-1,0-1 1,-1 1-1,1 0 0,0 0 1,0-1-1,0 1 1,0 0-1,0 0 0,0 0 1,0 0-1,0 0 1,0 0-1,-1 0 0,1 0 1,0 0-1,0 1 1,0-1-1,0 0 0,0 1 1,0-1-1,-1 0 0,2 1-1,0 0 1,0 1 0,-1-1 0,1 1-1,-1-1 1,1 1 0,-1 0 0,1 0-1,-1-1 1,0 1 0,0 0-1,0 0 1,0 0 0,0 0 0,0 1-1,12 37 6,4 23-4,-1 16-2,0 14 0,-2 6 0,3 3 0,5-11 0,4-22 0,2-22 0,-25-44 0,-1 0 0,1 0 0,0-1 0,0 1 0,0-1 0,0 1 0,0-1 0,0 0 0,1 0 0,27 5 0,-5-11 1,-4-18 4,-2-21-2,-11 4 1,-1-1-1,1-21-3,-7 42 1,38-271 23,7 6 9,-46 281-30,-1 1-1,1-1 0,0 1 0,0-1 0,0 1 1,0-1-1,0 1 0,0 0 0,1 0 0,-1 0 1,1-1-1,-1 1 0,1 1 0,0-1 0,0 0 1,0 0-1,1 0-2,-1 1 1,-1 1 0,0 0-1,1 1 1,-1-1-1,0 1 1,0 0-1,1-1 1,-1 1 0,0 0-1,0 0 1,0 0-1,0-1 1,0 1 0,0 0-1,0 1 1,-1-1-1,1 0 1,0 0-1,0 0 1,-1 0 0,1 0-1,-1 1 1,1-1-1,-1 1 0,19 52 2,-5 24-2,-2 14 0,-2 13 0,0 10 0,-2-27-1,27 208-8,-33-285 5,-1-6 3,-1 0 0,1 0 0,0 0-1,0 0 1,0 0 0,1 0 0,-1 0 0,1 0 0,1 0 0,-1 0-1,1-1 1,-1 0 0,1 1 0,1-1 0,-1 0 0,3 3 1,4 1-8,-10-8 7,1 0 1,-1 0-1,0 0 1,1 0 0,-1 0-1,1 0 1,-1 0-1,1 0 1,-1 0 0,1 0-1,-1-1 1,0 1-1,1 0 1,-1 0-1,1 0 1,-1-1 0,0 1-1,1 0 1,-1 0-1,0-1 1,1 1 0,-1 0-1,0-1 1,1 1-1,-1 0 1,0-1-1,0 1 1,1 0 0,-1-1-1,0 1 1,0-1-1,0 1 1,0 0 0,1-1-1,-1 0 1,8-16-1,-8 16-1,9-29-5,-1-1 0,1-17 7,5-29-7,7-25 6,1-10 1,-6 25 0,-5 1 0,-1 61 1,-1 21 3,-6 3-3,-1 0 1,1 1-1,-1-1 0,1 0 0,-1 1 0,1 0 1,0 0-1,-1 0 0,1 0 0,-1 0 1,1 0-1,0 0 0,-1 1 0,1 0 0,-1-1 1,1 1-1,-1 0 0,1 0 0,-1 0 1,0 0-1,1 1 0,-1-1 0,0 1 1,0-1-1,0 1 0,0 0 0,0 0 0,-1 0 1,1 0-1,-1 0 0,1 0 0,-1 0 1,1 1-1,0 1-1,8 13 10,-1 1 0,0 0-1,-2 0 1,2 6-10,-6-15 4,35 101 19,-17-54-6,3-1 1,2-1-1,16 23-17,-34-65 3,0-1 1,1 0-1,0 0 1,1-1-1,0 0 1,1-1-1,5 4-3,20 2 4,-35-14-3,1-1-1,0 1 1,0-1-1,0 1 1,0-1 0,0 1-1,0-1 1,-1 0 0,1 0-1,0 0 1,0 0-1,0-1 1,0 1 0,0-1-1,0 1 1,0-1-1,-1 1 1,1-1 0,0 0-1,0 0 1,-1 0-1,1 0 0,1-3 3,0 0-1,0 0 1,0 0-1,-1-1 1,0 1-1,0-1 1,0 0 0,0 1-1,0-6-2,6-13 3,15-65 37,19-141 16,-35 179 24,12-226 44,-18 217 17,-6-118 422,-17-84-563,17 222 30,2 20 25,0 1 1,-1 0-1,0 0 1,-6-12-56,-35-99 250,43 125-225,1 0-1,-1 1 1,0 0 0,1-1-1,-2 1 1,1 0-1,0 0 1,-1 0-1,1 0 1,-1 1 0,0-1-1,0 1 1,0-1-1,0 1 1,0 0-1,-3-1-24,2 1 30,3 2-16,-1 0 0,1 0-1,0 1 1,-1-1 0,1 1 0,0-1 0,0 1-1,-1-1 1,1 1 0,0 0 0,0-1 0,0 1 0,0 0-1,0 0 1,0 0 0,0 0 0,0 0 0,0 0-1,0 0 1,1 0 0,-1 0 0,0 1 0,1-1-14,-1 1 22,-15 29-332,1 0 0,2 1 0,1 1 0,-1 10 310,-10 29-7813</inkml:trace>
  <inkml:trace contextRef="#ctx0" brushRef="#br0" timeOffset="8481.639">14860 925 8968,'0'0'0,"0"0"0,5 14 0,-5-14-16,0 0 16,13 15-8,6 12 8,-19-27-128,0 0 128,18 21-120,-18-21 120,0 0-6048</inkml:trace>
  <inkml:trace contextRef="#ctx0" brushRef="#br0" timeOffset="8835.504">14929 1684 8880,'0'0'0,"0"0"0,15-12 0,-15 12 0,0 0 0,14-6 0,4 6 0,-18 0-368,0 0 368,14 9-360,-3 16 360,1-1-5640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1:25.209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256 586 5560,'4'8'-128,"9"19"50,-6-12 79,0 1 0,0-1 0,-2 1 1,0 0-1,0 6-1,13 73 79,-3 18-79,-7-27 127,-3 1 0,-4 0 0,-5 11-127,4-82 28,-19 279 149,13-235-50,-3 10-66,-7 57 66,6 0-1,5 41-126,6-145 10,2 0-1,0 0 0,6 17-9,-3-12 0,-6-24-2,1 0 0,0 0 0,0 0 0,0 0 0,0 0 0,0-1 0,1 1 0,0 0 0,0-1 0,0 1 0,0-1 0,2 3 2,-1-3-9,-2 0-83,5-7-9,-6 4 92,0 0 0,1 0 0,-1 0 0,1 0 0,-1 0 0,1-1 0,-1 1 1,0 0-1,1 0 0,-1 0 0,0 0 0,1-1 0,-1 1 0,0 0 0,1 0 0,-1-1 1,0 1-1,1 0 0,-1-1 0,0 1 0,0 0 0,1-1 0,-1 1 0,0 0 1,0-1-1,0 1 0,1 0 0,-1-1 0,0 1 0,0-1 9,1-9-95,-1 0 0,0 0 0,0 0 0,-1 0 1,0 0-1,-1 0 0,-1-4 95,-1-11-48,-15-87-121,-17-122 36,13 43 86,6 25 44,-6-221 59,-3-142 488,12 423-163,11 93-303,0 0 1,-1 0 0,0 0 0,-1 1 0,-1-1-1,0 1 1,-5-7-79,10 17 22,0 0 0,0 1 0,0-1 1,-1 1-1,1-1 0,0 1 0,-1-1 0,1 1 0,-1 0 0,1 0 0,-1 0 1,0 0-1,0 0 0,1 0 0,-1 0 0,0 1 0,0-1 0,0 1 0,0-1 0,0 1 1,0 0-1,0-1 0,0 1 0,0 0 0,0 0 0,0 1 0,1-1 0,-1 0 0,-2 1-22,3 0 21,0 0-1,-1-1 0,1 1 0,0 0 0,0 0 1,0 1-1,0-1 0,0 0 0,0 0 0,0 0 0,0 1 1,0-1-1,1 0 0,-1 1 0,0-1 0,1 1 1,-1-1-1,1 1 0,0-1 0,-1 1 0,1 1-20,-1 1 43,-3 16 54,0 0-1,1 1 1,1 0-1,2 0 1,0 0 0,1 9-97,2 9 122,2 0 0,8 30-122,27 66 196,-31-108-176,-1-5 12,1 0-1,1 0 1,1-1 0,0 0-1,2-1 1,9 11-32,-9-13 15,2 4 19,2-1-1,0-1 1,1 0-1,1-1 0,15 10-33,-10-7 16,-7-5 21,1-1-1,1 0 1,1-2 0,0 0-1,0-1 1,1-1-1,4 1-36,-24-12 4,75 35 144,-68-33-125,1 0 0,-1 0 0,0-1 0,1 0 0,0 0 0,-1-1 0,1 0 0,0-1 0,4 0-23,-9-1 14,-1 0-1,1-1 1,-1 1 0,0-1 0,0 0 0,1 0-1,-1 0 1,-1 0 0,1 0 0,0-1 0,0 0 0,-1 1-1,0-1 1,1 0 0,-1 0 0,0-1-14,1 1 19,0-1-3,0 0 0,0 1 1,0-1-1,-1 0 0,1 0 1,-1-1-1,0 1 0,0 0 0,0-1 1,-1 0-1,1-1-16,5-17 27,4-2-8,19-69 121,-25 77-95,4-14 2,-2 0 0,-1 0 0,-1 0 0,-2 0 0,0-7-47,0-262 311,-10 175-238,-4-57 86,11 178-118,-2 4-36,1 1 0,0-1 0,-1 0 0,1 1 0,-1-1 0,1 1 1,0 0-1,-1-1 0,1 1 0,0 0 0,0 0 0,-1 0 0,1 0 0,0 0 0,0 0 0,0 0 0,0 0 0,0 0 0,0 0 0,1 1 1,-1-1-1,0 0 0,1 1 0,-1-1 0,1 0 0,-1 1 0,1-1 0,-1 1 0,1-1 0,0 2-5,-5 47 6,4-41 4,-3 36 33,2 0 1,2-1-1,3 25-43,-2-46 21,0-2-10,5 90 84,13 61-95,1-84 8,-9-58 7,3-3-7,1-2 1,2 0-1,10 12-8,-25-34 2,0 0 0,1 0-1,0-1 1,-1 1 0,1-1-1,0 1 1,0-1 0,0 0-1,1 0 1,-1 0 0,0 0-1,1-1 1,-1 1 0,3 0-2,7 2 3,-8-2-3,1 0 1,-1 0-1,1-1 1,0 0-1,-1 0 0,1 0 1,3 0-1,35-6 0,-40 3 0,0 1 0,0-1 0,0 1 0,0-1 0,0 0 1,0 0-1,-1-1 0,1 1 0,-1-1 0,4-4 1,0 1 0,-1-1 0,-1 0 0,1 0 0,1-4-1,33-59 2,-5-3-2,-14 14 0,-11 8 0,-5 0 0,-3 35 0,-1 11 0,0-1 0,-1 0 0,0 0 0,0 0 0,-1 0 0,1 1 0,-1-1 0,-1 0 0,0-2 0,-2-4 0,0 14 0,-1 11 0,0 32 0,2 25 0,8 21 0,0-27-3,8 29 3,-9-70-1,2-1 0,0 1-1,1-1 1,1-1-1,6 12 2,-12-30-1,-1 1 1,1-1-1,0-1 0,0 1 0,0 0 0,1 0 1,-1-1-1,0 1 0,1-1 0,0 0 0,0 0 0,-1 0 1,1 0-1,0 0 0,1-1 0,-1 1 0,0-1 0,0 0 1,1 0-1,1 1 1,-3-2-1,0 1-1,0-1 1,-1 0-1,1 1 1,0-1-1,0 0 1,0 0-1,0 0 1,-1 0-1,1-1 1,0 1-1,0 0 1,0-1-1,-1 1 0,1-1 1,0 0-1,0 1 1,-1-1-1,1 0 1,-1 0-1,1 0 1,-1 0-1,1 0 1,-1-1-1,0 1 1,2-1 1,25-44-28,-27 44 27,10-17-1,19-51-5,0-10 6,0-16 1,-21 58 8,-3 0 0,0-1 0,-3 0 0,-1 0 0,-3-14-8,1 42 13,-1 1 1,-1-1-1,0 1 1,0-1 0,-1 1-1,-1 0 1,-2-5-14,1-1 11,3 11 0,0 0 0,-1 0-1,1 0 1,-1 0-1,0 0 1,0 1-1,0-1 1,-1 1 0,1 0-1,-1 0 1,0 0-11,-3-3 13,6 6-8,0 0 0,0 0 0,0 1 0,0-1 1,-1 0-1,1 0 0,0 1 0,0-1 0,-1 1 1,1-1-1,0 1 0,-1-1 0,1 1 0,0 0 1,-1 0-1,1-1 0,-1 1 0,1 0 0,0 0 0,-1 1 1,1-1-1,-1 0 0,1 0 0,0 1 0,-1-1 1,1 1-1,0-1 0,0 1 0,-1-1 0,1 1 1,0 0-1,0 0 0,0 0 0,0-1 0,0 1 1,0 0-1,0 0 0,0 0 0,0 1 0,0-1 1,0 1-6,-31 46 74,30-45-75,-34 67 130,28-51-104,-1-1 0,-1-1 0,0 0-1,-4 3-24,-23 18-1448,-3-1-5838</inkml:trace>
  <inkml:trace contextRef="#ctx0" brushRef="#br0" timeOffset="462.994">88 1983 4848,'-4'0'76,"0"0"0,0 0 0,0 0 0,0 0 0,0 0 1,0-1-1,0 1 0,0-1 0,0 0 0,1-1 0,-1 1 0,0-1 0,1 1 0,-1-1 1,1 0-1,-1 0 0,1-1 0,0 1 0,0-1 0,0 0 0,0 1 0,0-1 0,-1-3-76,4 5 32,-1-1 0,1 1-1,0 0 1,0-1 0,0 1 0,0 0-1,0 0 1,1-1 0,-1 1-1,0 0 1,0 0 0,1-1-1,-1 1 1,1 0 0,-1 0-1,1 0 1,0 0 0,-1-1-1,1 1 1,0 0 0,0 0-1,0 1 1,0-1 0,-1 0-1,1 0 1,0 0 0,1 0-1,-1 1-31,33-22 126,-31 19-91,12-6-9,44-17 103,115-30 15,-108 38-44,2 2 0,22 0-100,9 0 104,159-39 25,-171 34-6,1 3 0,51-2-123,-82 13 64,357-54 216,-273 44-183,-120 14-168,19-1-138,0-2 0,-1-2-1,0-1 1,22-10 209,-36 8-5373</inkml:trace>
  <inkml:trace contextRef="#ctx0" brushRef="#br0" timeOffset="978.016">302 2279 6904,'-5'3'0,"0"1"1,0 0 0,1 1-1,-1-1 1,1 1-1,0 0 1,1 0-1,-1 0 1,1 1 0,0-1-1,0 1 1,1 0-1,-1 2 0,-2 5 13,-27 61 428,3 2-1,-13 57-440,3-12 293,16-57 397,-14 64-690,34-116 34,1 0 0,0 0 1,1 0-1,0 0 1,1 0-1,0 0 0,1 0 1,0 0-1,3 8-34,-4-19 7,0 0-1,1 0 1,-1 0-1,0-1 1,1 1-1,-1 0 1,0 0-1,1-1 1,-1 1-1,1 0 1,-1-1-1,1 1 1,-1-1-1,1 1 1,0-1-1,-1 1 1,1-1-1,0 1 1,-1-1-1,1 1 1,0-1-1,0 0 1,-1 1-1,1-1 1,0 0-1,0 0 0,-1 0 1,1 0-1,0 1 1,0-1-1,0 0 1,0 0-1,-1-1 1,1 1-1,0 0 1,0 0-1,0 0 1,-1 0-1,1-1 1,0 1-1,0-1-6,33-17 95,-27 13-81,65-37 90,-25 19-26,2 3 0,0 1 0,35-7-78,-63 21 12,-13 3 1,0 0 0,0 1 0,0 0-1,0 0 1,0 1 0,0 0 0,4 1-13,2-1 17,0 1 0,0 1 0,-1 0 1,1 1-1,0 0 0,-1 1 0,0 0 1,0 1-1,0 1 0,0 0 0,-1 1 0,0 0 1,4 4-18,25 14-1152,-25-20-4808</inkml:trace>
  <inkml:trace contextRef="#ctx0" brushRef="#br0" timeOffset="1310.861">618 2412 9776,'-2'1'2,"1"0"0,0 0-1,-1 0 1,1 0 0,0 0 0,0 0 0,0 0 0,0 0 0,0 0 0,0 1 0,0-1 0,0 0 0,0 1-1,1-1 1,-1 0 0,0 1 0,1-1 0,-1 1 0,1-1 0,0 1 0,0-1 0,-1 1 0,1-1 0,0 1-1,0 1-1,-1 38 110,1-38-86,2 105 434,1-13 48,-1 111-6,-3 121 56,-26 21-244,16-237-296,-9 70-1469,12-105-5847</inkml:trace>
  <inkml:trace contextRef="#ctx0" brushRef="#br0" timeOffset="1666.173">777 2952 7448,'10'1'-12,"-1"2"1,1-1 0,-1 1 0,0 1-1,0 0 1,-1 0 0,1 1-1,-1 0 1,0 0 0,0 1-1,0 0 1,-1 0 0,0 1 0,0 0-1,-1 0 1,0 1 0,0-1-1,-1 1 1,4 8 11,-2-5-15,19 29 162,-2 1 0,15 38-147,-32-62 29,10 43 263,-13-39-128,0 1 1,-1 0-1,-2 0 0,0 0 0,-1 0 0,-2 9-164,2-30 22,0 0-1,-1 0 1,1 0-1,0 1 1,-1-1-1,1 0 1,0 0-1,-1 0 1,0 0-1,1 0 1,-1 0-1,0 0 1,1 0-1,-1 0 1,0 0-1,0 0 1,0 0-1,0-1 1,0 1-1,0 0 1,0 0-1,0-1 1,0 1-1,0-1 1,0 1-1,0-1-21,0 0 15,0 0 0,0 0 0,1 0 1,-1 0-1,0 0 0,0 0 0,1-1 0,-1 1 0,0 0 0,0 0 0,1-1 0,-1 1 0,0 0 0,1-1 0,-1 1 0,1-1 0,-1 1 0,0-1 1,1 1-1,-1-1 0,1 1 0,-1-1 0,1 0 0,-1 1 0,1-1 0,0 0 0,-1 1 0,1-1 0,0 0 0,0 1 0,-1-1 0,1 0 1,0 0-1,0 1 0,0-1 0,0 0-15,-4-26 106,2 0 1,0 0 0,2-8-107,0 12 29,-1-23 78,3 1 0,1-1-1,5-15-106,-4 28 33,10-60 235,-7 67-229,-4 0-14,-2 20-6,0 0 1,0 0-1,0 0 1,1 0-1,0 0 1,0 0-1,1 1 1,0-1-1,2-3-19,5-10 50,2 1 0,0 0 0,1 1 1,1 1-1,0 0 0,1 1 0,1 0 0,16-11-50,15 1 36,-29 22 39,-10 4-64,1 0 1,-1 1 0,0 0-1,0 1 1,0 0-1,0 0 1,-1 1-1,1 0 1,-1 0-1,0 0 1,0 1-1,0 0 1,-1 1-1,0 0 1,0 0-1,0 0 1,-1 0-1,0 1 1,2 3-12,7 7 8,-10-12-4,0 1-1,0 0 1,0 0-1,0 0 1,-1 1 0,0-1-1,-1 1 1,0 0-1,0-1 1,1 6-4,47 180 34,-45-169-24,0 0-1,-2 0 1,0 23-10,0-3 5,5 89 0,-8-13 0,-11-11-3,6-85-239,-1-1 1,-1 1-1,-1-1 1,-1 0-1,-1-1 1,-6 9 236,-21 39-7093</inkml:trace>
  <inkml:trace contextRef="#ctx0" brushRef="#br0" timeOffset="2016.375">574 2830 6552,'2'1'177,"5"1"36,8 2 12,0 0-1,1-1 1,-1-1-1,1 0 0,0-1 1,0-1-1,0 0 1,6-2-225,38-6 524,41-11-524,-9 1 227,242-27 204,-206 33-278,196-35 223,-313 46-665,1-2-1,-1 0 1,0 0 0,8-4 289,6-4-6180</inkml:trace>
  <inkml:trace contextRef="#ctx0" brushRef="#br0" timeOffset="3247.124">3849 208 4312,'-1'-7'105,"1"5"-92,0 0 0,0-1-1,0 1 1,-1 0 0,1 0-1,-1-1 1,0 1 0,1 0-1,-1 0 1,0 0 0,0 0-1,0 0 1,-1 0 0,1 0-1,0 0 1,-1 0 0,1 0 0,-1 1-1,0-1 1,1 1 0,-1-1-1,0 1 1,0 0 0,0-1-1,0 1 1,0 0 0,0 0-1,-1 1 1,1-1 0,0 0-1,0 1 1,-1-1 0,-1 1-13,-3 0 19,1 0 0,-1 1-1,1 0 1,-1 0 0,1 1 0,-1-1 0,1 1 0,0 1-1,0-1 1,0 1 0,0 0 0,0 1 0,1-1 0,-1 1-1,1 0 1,0 1 0,0-1 0,0 1 0,1 0 0,0 0-1,0 0 1,0 1 0,0 1-19,-5 6 9,5-6 1,0 1-1,0-1 1,1 1 0,0 0-1,0 0 1,0 4-10,-24 90 87,5 1 1,-1 40-88,12-69 48,3 1 0,2 57-48,4-79 25,-2 231 20,5-226-18,15 251 10,-11-246-9,60 439 61,-48-354-71,-11-91 43,-4-42-57,16 168 268,-7 13-272,-10-161 21,-1-17 34,0 1 1,-2-1 0,0 1 0,-4 13-56,-7 33 188,-3-1-1,-3-1 1,-3-1 0,-3 3-188,-17 9 81,35-63-47,-1-1-1,1 0 1,-2 0 0,1 0-1,-1-1 1,-1-1-1,1 1 1,-2-2 0,1 1-1,-1-1 1,0-1-34,-2 2 29,1-1 22,-1 0-1,-1 0 1,1-1 0,-1-1 0,0 0-1,-1-1 1,-12 2-51,7-2 33,14-2-11,1 0 1,0-1 0,-1 0 0,1 0-1,-1 0 1,0-1 0,1 0-1,-1 0 1,1 0 0,-1-1-1,-1 0-22,-14-2 37,-1 3-12,15 0-6,0 0 1,0-1 0,0 0-1,0 0 1,1 0-1,-1-1 1,0 0 0,-5-3-20,-19-7 82,0-1 0,0-2 0,2-1 0,-21-15-82,-116-85-1058,62 38-4068</inkml:trace>
  <inkml:trace contextRef="#ctx0" brushRef="#br0" timeOffset="5161.807">4153 637 6368,'2'4'72,"11"28"101,-1 0 0,-1 0-1,6 34-172,-1 32 115,7 104 12,15 116 290,-6 32-25,-21-237-272,9-9-967,-8-62-3899</inkml:trace>
  <inkml:trace contextRef="#ctx0" brushRef="#br0" timeOffset="5514.325">4625 815 6640,'3'6'39,"-1"1"0,1 0 1,-1 0-1,0 0 0,-1 0 0,0 0 1,0 0-1,-1 0 0,1 0 0,-1 1 1,-1-1-1,0 0 0,0 0 1,0 0-1,-1 0 0,0 0 0,0 0 1,-1 0-1,0 0 0,-3 5-39,-39 67 426,-3-3 1,-3-1-1,-38 40-426,79-104 31,5-6 10,0 1 0,1 0 0,0 0-1,0 0 1,0 0 0,0 2-41,3-5 14,0-1-1,1 1 0,-1-1 1,0 1-1,1-1 0,0 1 0,0-1 1,-1 1-1,2-1 0,-1 1 1,0 0-1,0-1 0,1 1 1,-1-1-1,1 1 0,0-1 0,0 0 1,0 1-1,0-1 0,1 2-13,5 6 19,0-1 1,0 1-1,1-2 0,0 1 0,1-1 0,0 0 0,0 0 0,1-1 0,9 5-19,0 1 7,73 50 88,13 10-46,48 64 20,-44-37-34,-104-95-120,-1 0-1,1-1 1,1 0 0,-1 0-1,0 0 1,1-1 0,0 1-1,0-1 1,0-1 0,0 1-1,1-1 1,-1 0 0,3 0 85,22 5-5660</inkml:trace>
  <inkml:trace contextRef="#ctx0" brushRef="#br0" timeOffset="5861.429">4041 198 4312,'0'0'0,"0"0"0,17 0 0,-17 0 64,0 0-64,25 2 72,24 3-72,-49-5 80,0 0-80,65 5 80,14 4-80,-79-9 0,0 0 0,84 14 0,14 9 0,2-2-2976</inkml:trace>
  <inkml:trace contextRef="#ctx0" brushRef="#br0" timeOffset="6194.471">4749 1 5296,'0'0'24,"15"10"144,-3-7-108,0 0 0,-1 1-1,0 1 1,0 0 0,0 1 0,-1 0 0,0 0 0,0 1 0,0 0 0,0 1-60,-5-3 53,0 1 1,0-1-1,0 1 1,0-1-1,-1 1 1,0 1 0,0-1-1,-1 0 1,1 1-1,-1 0 1,-1 0-1,0 0 1,0 0 0,0 0-1,0 0 1,-1 7-54,-2-8 19,0-1 0,0 0 0,-1-1 1,1 1-1,-1 0 0,0 0 0,-1-1 1,1 1-1,-1-1 0,0 0 0,0 0 1,0 0-1,-1 0 0,-2 3-19,2-3 19,-3 4-29,1-1-1,-2 0 1,1 0 0,-1-1 0,1 0 0,-2 0-1,1-1 1,-1 0 0,0 0 0,0-1 0,0-1-1,0 1 1,-1-1 10,-14 6-538,-55 24-3695</inkml:trace>
  <inkml:trace contextRef="#ctx0" brushRef="#br0" timeOffset="6549.286">5186 714 5112,'35'-1'75,"0"1"1,-1 1-1,1 2 1,-1 2-1,1 1 1,-1 1-1,-1 2 1,19 8-76,-30-10 25,-16-5 0,1 0-1,-1 0 1,1 1-1,-1 0 0,0 0 1,0 1-1,-1 0 1,1 0-1,0 1-24,31 25 145,0 2 1,-2 2-1,-2 1 0,8 12-145,26 39 251,77 110 384,-142-194-648,0 1 0,0-1 0,0 1 1,0-1-1,0 0 0,1 0 0,-1 0 1,1-1-1,-1 1 0,1-1 0,0 1 0,0-1 1,0 0-1,-1 0 0,4 1 13,-1-1-380,14 6-4060</inkml:trace>
  <inkml:trace contextRef="#ctx0" brushRef="#br0" timeOffset="6894.566">5819 615 4400,'17'4'359,"3"12"523,-19-15-863,0 0 0,-1 0 0,1 0 0,0 0 1,-1 0-1,1-1 0,-1 1 0,1 0 0,-1 0 0,0 0 0,1 1 0,-1-1 0,0 0 0,0 0 0,1 0 0,-1 0 0,0 0 0,0 0 1,0 0-1,-1 0 0,1 0 0,0 0 0,0 0 0,0 0 0,-1 0 0,1 0 0,-1 0 0,1 0 0,-1 0 0,1 0 0,-1 0 1,1 0-1,-1 0-19,-22 32 185,-35 29-46,30-34-88,2 1-1,-22 32-50,-18 44 40,12-20-14,-15 16-19,-64 75-768,71-96-3079</inkml:trace>
  <inkml:trace contextRef="#ctx0" brushRef="#br0" timeOffset="17978.322">6630 792 4216,'0'0'73,"0"0"26,6 8 82,0 0-124,-1 0 0,0 0 0,0 1 0,-1 0 0,0 0 0,-1 0-1,0 0 1,0 1 0,-1-1 0,0 1 0,-1 0 0,1 9-57,0 68 245,-2 14 226,-8 57-471,-5-62 153,6-60-83,2-10 34,0 1 0,2 0 0,1-1 1,1 1-1,2 26-104,0-51 81,-1-2 22,-23-39 281,9 2-273,3 0-1,1 0 1,-1-11-111,-21-125 190,26 135-167,-14-80 64,9 64 36,-1-1 1,-3 2-1,-8-17-123,15 45 111,8 25-108,0 0 1,0 0 0,0 0-1,0-1 1,0 1 0,0 0 0,0 0-1,0-1 1,0 1 0,0 0-1,0 0 1,0-1 0,0 1 0,0 0-1,0 0 1,0 0 0,1-1-1,-1 1 1,0 0 0,0 0 0,0 0-1,0-1 1,0 1 0,1 0-1,-1 0 1,0 0 0,0 0 0,0-1-1,0 1 1,1 0 0,-1 0 0,0 0-1,0 0 1,0 0 0,1 0-1,-1 0 1,0 0 0,0 0 0,1-1-1,-1 1 1,0 0-4,29 15 225,-15-6-238,7 2 30,0-1 0,1-1 0,0-1 0,1-1 0,-1-1 0,2-1 0,19 2-17,29-1 5,186-6 16,-159-4-2,-7-3 132,76-16-151,-144 20 31,-14 3 0,1-1 0,-1-1 0,1 0 0,-1 0 0,0-1 0,0 0 0,0 0 0,0-1 0,3-2-31,-11 4 58,-2 2-2,-3-1-44,-1 0 1,1 0 0,0 0 0,-1 0 0,1 0-1,-1 0 1,1 1 0,-1 0 0,1 0-1,-1 0 1,1 0 0,-1 0-13,-104 2 193,100-1-166,1 0-1,-1 1 1,1 0 0,0 0-1,0 1 1,0 0-1,0 0 1,-5 3-27,-20 10 129,24-12-110,0 0 0,1 1 0,-1 1 0,1-1 0,0 1 0,0 0 0,1 1 0,0 0-1,0 0 1,0 0 0,-1 3-19,-4 7 21,1 1 0,0-1-1,1 2 1,1-1 0,-2 12-21,-21 76 82,-3 41-82,29-125 8,1 0 0,0 0 0,2 0 0,1 1 0,0-1 0,2 0 0,1 1 0,0-1 0,2 3-8,-2-20 3,0 0-1,-1 0 1,2 0-1,-1 0 0,1 0 1,-1 0-1,1-1 1,1 1-1,-1-1 1,1 0-1,-1 0 0,2 1-2,2 2 3,-4-4 2,1 1-1,0-1 0,1 1 1,-1-1-1,0 0 0,1-1 1,0 1-1,0-1 0,0 0 0,0 0 1,0 0-1,0-1 0,0 0 1,0 0-1,1 0 0,-1-1 1,5 0-5,10-7 4,-16 6-62,0-1 0,-1 0 0,1-1 0,-1 1 1,0 0-1,0-1 0,0 0 0,0 0 0,0 0 1,0 0-1,-1 0 0,0-1 0,1 1 0,-1-1 0,-1 1 1,1-1-1,0 0 0,-1 0 0,0 0 0,0 1 1,0-1-1,0-3 58,4-22-6320</inkml:trace>
  <inkml:trace contextRef="#ctx0" brushRef="#br0" timeOffset="18629.821">6719 319 4400,'-3'21'7,"-3"33"69,7-51 17,15-1 122,-15-2-190,0 1 0,1-1 0,-1 0-1,0 0 1,1 1 0,-1-1 0,0 0 0,1 0-1,-1-1 1,0 1 0,1 0 0,-1 0-1,0-1 1,0 1 0,1 0 0,-1-1 0,0 0-1,0 1 1,0-1 0,1 0 0,-1 1-1,0-1 1,0 0 0,0 0 0,0 0 0,0 0-1,-1 0 1,1 0-25,7-9 106,0-1-1,-1 1 1,0-1 0,0-1-1,2-7-105,11-19 145,8-7 188,-2-1 0,-2-2 0,12-34-333,-34 78 188,3-3 48,-3 4-203,-1 1 0,1-1 0,0 1 0,-1 0 0,1-1 0,0 1 0,1 0 0,-1 0 1,0 0-1,1 1 0,-1-1 0,0 1 0,1-1 0,0 1 0,-1 0 0,1 0 0,3-1-33,-4 2 31,0 0 0,1 0 1,-1 0-1,0 0 0,1 0 0,-1 1 1,0-1-1,1 1 0,-1 0 0,0-1 1,0 1-1,0 0 0,0 0 1,0 1-1,0-1 0,0 0 0,0 1 1,0-1-32,6 7 87,1 1 1,-2 0 0,1 0 0,-1 1-1,-1-1 1,0 1 0,0 1 0,2 6-88,18 31 168,3-2 1,1 0-1,12 10-168,-33-47 10,-1 0 0,1 0 0,1-1 0,-1 0 0,1-1 1,1 0-1,-1 0 0,1-1 0,0-1 0,7 3-10,-4-2 6,12 2 14,-13-6-165,0-1 1,-1-1 0,1 0-1,0-1 1,0-1 0,0 0-1,-1 0 1,11-4 144,35-14-5893</inkml:trace>
  <inkml:trace contextRef="#ctx0" brushRef="#br0" timeOffset="19716.213">4109 2412 3680,'5'2'24,"-1"-1"-1,1 0 1,0 0-1,0-1 1,0 0 0,-1 0-1,1 0 1,0 0 0,0-1-1,0 1 1,0-1 0,-1-1-1,1 1 1,3-2-24,74-30 487,-37 14-404,2 7 70,1 2 1,1 2-1,0 3 0,17 1-153,-48 2 9,28-1 93,0 2 1,0 2 0,23 4-103,-62-5 18,269 8 342,-153-10-233,236-7 174,-213 6-170,200-16 163,-203 13-171,168 4 214,-185-1-203,208 12 190,-214-3-151,121 18 198,-214-20-356,46 1 78,226 5 139,-275-8-203,1 1 0,-1 2 1,0 0-1,7 4-29,-13-3 13,0-2-1,1 0 1,-1-1 0,9 0-13,-13-3 29,0-1 0,-1 0 0,1-1 1,0 0-1,12-5-29,35-5 119,-59 12-110,-1 0 0,1 0-1,0-1 1,0 1 0,0-1 0,-1 1-1,1-1 1,0 0 0,-1 1 0,1-1 0,-1 0-1,1 0 1,0 0 0,-1 0 0,0 0-1,1-1 1,-1 1 0,1-1-9,-2 2 4,0-1-1,0 1 1,0-1 0,1 0-1,-1 1 1,0-1 0,0 1-1,0-1 1,0 1 0,0-1-1,0 1 1,0-1 0,0 1 0,0-1-1,-1 1 1,1-1 0,0 1-1,0-1 1,0 1 0,-1-1-1,1 1 1,0-1 0,0 1-1,-1-1 1,1 1-4,-23-17 27,-23-4-1096,-4-1-4324</inkml:trace>
  <inkml:trace contextRef="#ctx0" brushRef="#br0" timeOffset="20895.503">5402 3027 6008,'2'4'96,"15"32"73,-3 0-1,-1 1 1,-1 0 0,-2 1 0,3 30-169,-4-28 108,1 18 50,-6-33-56,0 0 0,2 0-1,0-1 1,2 0-1,0 0 1,4 3-102,-11-24 120,2 5-4,1-9-64,0-16 364,-5-5-358,0 1-1,-2-1 1,0 1 0,-2 0 0,-2-5-58,1-3 0,-13-67 199,-4 0-1,-7-9-198,26 94 31,0 1 0,-1 0-1,0 0 1,0 0 0,-1 1-1,0 0 1,-1 0 0,-5-4-31,-12-18 76,22 26-36,-1-3 4,3 6-40,0 0 0,0 0 0,0 0 0,0 1 0,0-1 0,1 0 0,-1 0 0,0 0 0,1 1 0,-1-1 0,1 0 1,0 1-1,0-1 0,-1 0 0,1 1 0,0-1 0,0 1 0,0-1 0,1 1 0,-1 0 0,0 0 0,1-1 0,-1 1 0,0 0 0,1 0 0,-1 0 1,1 0-1,0 0 0,-1 1 0,2-1-4,60-24 20,-45 19-2,-2-1-1,0 1 0,1 1 1,0 0-1,0 1 0,0 1 1,1 1-1,-1 0 0,1 1 0,4 1-17,3 3 67,0 1 0,0 0 0,-1 2 0,0 1 0,0 1 0,15 8-67,-21-9 32,8 5 12,1-2 0,0-1 0,0-1 0,1-1 0,0-1 0,1-2 0,26 1-44,-35-3 9,39-4 42,3-3 5,25-3 128,21 3-184,-99 5 27,-7 0-14,-2 0 0,0 0-3,0 0-2,-1-1-6,1 1-1,-1 0 0,0-1 1,0 1-1,1 0 0,-1-1 1,0 1-1,0 0 0,1 0 0,-1 0 1,0 0-1,0 0 0,0 0 1,1 0-1,-1 0 0,0 0 1,0 0-1,0 0 0,1 0 1,-1 1-1,0-1 0,0 0 0,1 1 1,-1-1-1,0 0 0,0 1 1,1-1-1,-1 1 0,0-1 1,0 1-2,-3 0 16,-3-3 0,3 0 1,-4-1 7,3 1-11,-1 1 0,1 0 1,-1 1-1,0 0 0,0-1 0,1 2 0,-1-1 1,1 1-1,-1 0 0,0 0 0,1 0 0,-1 1 1,1 0-1,0 0 0,0 0 0,-4 3-13,-32 9 32,29-12-29,0 1 1,0 1-1,0 0 1,0 1-1,1 0 1,0 1-1,0 0 1,0 1-1,1 0 1,0 1-1,0 0 1,1 1-1,0-1 1,0 2-1,1-1 1,0 1-1,1 0 1,0 1-1,-3 8-3,0-4 2,6-8 1,0 0-1,0 0 1,1 1-1,0-1 1,0 1 0,-1 7-3,-14 45 13,3 16-9,3 2 1,3 1-3,5 12-2,4 10 1,8 2 4,6-8-3,4-15-2,4-13 0,-18-58 0,-1-1 0,2 0 0,-1 0 0,1 0 0,0-1 1,1 0-1,0 0 0,2 3 0,3-7 7,-1-6-6,0 0 1,-1 0 0,1-1 0,-1 0 0,0-1-1,8-5-1,1-7 15,1-12-351,-1 0-1,-1-2 1,-2 0 0,4-13 336,26-66-6840</inkml:trace>
  <inkml:trace contextRef="#ctx0" brushRef="#br0" timeOffset="21584.543">6574 2830 8072,'12'-7'7,"1"1"1,0 0-1,1 1 0,-1 0 1,1 1-1,4 0-7,95-19 183,-63 14-61,-25 2-101,39-5 297,53 1 515,39 4-833,-146 7 52,0 1 1,0 0-1,0 0 0,1 1 1,-1 1-1,0-1 1,0 2-53,2 0 25,-8-3-13,-1 0-1,1 1 1,-1 0 0,0-1-1,0 1 1,0 0-1,0 1 1,0-1 0,0 1-1,-1-1 1,1 1 0,-1 0-1,0 0 1,0 0 0,0 0-1,0 0 1,1 2-12,-1-1 11,0 0-3,-1-1-1,0 1 0,0 0 1,0 0-1,-1-1 0,1 1 0,-1 0 1,0 0-1,0 0 0,0 0 1,-1 0-1,1 0 0,-1-1 0,0 1 1,0 0-1,-1 3-7,0-3 7,-2 10 12,-1 0-1,0-1 0,-1 0 0,0 0 1,-1 0-1,-4 3-18,-9 21 30,10-14 9,-1-1-1,-1 0 0,-1-1 1,-1-1-1,0 0 0,-2 0 1,0-2-1,-9 8-38,24-25 9,-1 0 0,1 0-1,0 0 1,0 0 0,0 0 0,0 0-1,0 0 1,0 0 0,0 1 0,0-1-1,0 0 1,1 1 0,-1-1 0,0 1-1,1-1 1,0 1 0,-1-1 0,1 1-1,0-1 1,-1 1 0,1-1 0,0 1-1,0-1 1,0 1 0,0-1 0,1 1 0,-1-1-1,0 1 1,1 0-9,1 1 8,0-1 1,1 1-1,-1-1 0,0 0 0,1 0 1,0 1-1,0-2 0,-1 1 1,1 0-1,0-1 0,0 1 1,1-1-1,-1 0 0,0 0 0,0 0 1,3 0-9,36 9 46,1-2 0,0-2 0,1-2 0,-1-1 0,14-3-46,-34-1 8,43-9 50,-3-3-12,9-6-35,-51 12-462,0 0 0,0-1 0,10-7 451,3-1-6800</inkml:trace>
  <inkml:trace contextRef="#ctx0" brushRef="#br0" timeOffset="22578.881">9060 2345 4664,'9'1'106,"0"-1"0,1 0 1,-1 0-1,0-1 0,0 0 1,1-1-1,-1 0 0,-1-1 1,1 0-1,0 0 0,0-1 1,-1 0-1,0 0 0,0-1 0,1-1-106,-8 5 32,0 0-1,0-1 0,0 1 0,0 0 1,0-1-1,0 1 0,0-1 0,0 0 1,-1 1-1,1-1 0,-1 1 0,1-1 1,-1 0-1,0 1 0,0-1 0,1 0 1,-1 0-1,0 1 0,-1-1 0,1 0 1,0 1-1,0-1 0,-1 0 0,1 1 0,-1-2-31,-16-36 178,10 24-145,4 10-10,0-1-1,0 1 1,0 0 0,-1 0 0,0 1 0,0-1 0,0 1 0,0 0 0,-5-4-23,-4-5 73,0 0-33,-1-1 0,-1 2 0,0 0 0,-1 0 0,0 2 0,0 0 0,-10-4-40,-54-24 217,0 4 1,-52-14-218,122 45 39,-1 1 1,0 0-1,0 1 0,-1 0 1,1 1-1,0 0 1,0 1-1,-11 1-39,7 0 33,8-1-3,-1 0 0,1 1 0,-1 0 0,1 0 1,0 1-1,-1 0 0,1 0 0,1 0 0,-1 1 0,0 0 1,1 1-1,-2 1-30,0 0 28,-2 1 17,0 0-1,0 1 1,1 0-1,1 0 0,-1 1 1,1 0-1,1 1 1,-1 0-1,0 2-44,1-1 58,-21 37 66,26-44-115,0-1 0,1 1 0,0-1 0,0 1 0,0 0 0,0 0 0,1-1 0,-1 1 0,1 0 0,0 0 0,0 0-1,0 0 1,1-1 0,-1 1 0,2 2-9,1 1 9,0-1-1,1 1 1,0-1 0,1 0-1,-1 0 1,1-1-1,0 1 1,1-1-1,-1 0 1,1-1-1,0 1 1,0-1-1,1 0 1,-1-1-1,1 0 1,2 1-9,10 5 15,1-1 1,0-2 0,0 0-1,18 3-15,-34-8 1,1 0 0,0 0 1,-1-1-1,1 1 0,-1-1 0,1 0 0,0 0 0,-1-1 1,1 1-1,3-2-1,9-1 1,45-11 2,-3-8 2,-4-6-2,2-9 2,9-8-2,-49 34-1,0 0 1,0-2-1,-1 0 1,-1-1-1,-1-1 0,0 0 1,0 0-1,-2-2 0,2-3-2,-2 0 2,-4 7-1,-1 0 1,-1-1 0,-1 0 0,0 0 0,0 0-2,10-25 17,-2-1 0,-2 0 0,-1-1-1,-2 0 1,-2-1 0,-2 0 0,-1 0 0,-3-1-17,-8-71 246,-12-45-246,16 133 15,-14-47 101,8 43-21,-2 0 1,0 1-1,-2 1 0,-1 0 1,-2 1-1,-12-15-95,29 41 3,0 1 0,0 0 0,0 0 0,0 0-1,0 0 1,0-1 0,0 1 0,0 0 0,-1 0 0,1 0 0,0 0 0,0-1 0,0 1 0,0 0-1,0 0 1,0 0 0,0 0 0,-1 0 0,1 0 0,0 0 0,0-1 0,0 1 0,0 0-1,-1 0 1,1 0 0,0 0 0,0 0 0,0 0 0,0 0 0,-1 0 0,1 0 0,0 0 0,0 0-1,0 0 1,0 0 0,-1 0 0,1 0 0,0 0 0,0 0 0,0 0 0,0 0 0,-1 0-1,1 0 1,0 0 0,0 1 0,0-1 0,0 0 0,-1 0 0,1 0 0,0 0 0,0 0 0,0 0-1,0 1 1,0-1 0,0 0 0,0 0 0,-1 0 0,1 0 0,0 0 0,0 1 0,0-1-1,0 0 1,0 0 0,0 0 0,0 0 0,0 1 0,0-1-3,-2 24 118,7 43-19,-3-49-75,9 281 49,-6-207-68,0 19-3,2 22-2,-1 20 1,6 9 4,9-2-2,6-7 2,-1-14-3,25 156-13,-50-282 38,-5-20-1446,1-4-5394</inkml:trace>
  <inkml:trace contextRef="#ctx0" brushRef="#br0" timeOffset="23297.233">10188 2058 5472,'0'0'185,"-10"-36"663,-8 1-738,0 0 0,-3 2 1,0 0-1,-2 1 0,-12-10-110,-61-55 34,73 81-20,-2 4 4,0 1 0,0 1-1,-1 1 1,-1 1 0,0 1 0,0 2 0,-11-1-18,-24 6 31,38 5 70,10 3-67,-1 0 1,1 0-1,0 2 0,1 0 1,0 0-1,1 1 0,0 1 1,1 0-1,0 0 0,1 1 1,0 1-1,-1 2-34,-4 6 23,8-12 10,0 1-1,1 0 1,0 1 0,1 0 0,-1 3-33,-94 219 445,89-211-424,6-14 6,1 1-1,1 0 1,-1 0 0,2 0 0,-1 2-27,-1 6 41,0 0 1,2 1 0,0-1-1,1 0 1,1 1 0,1-1-1,1 0 1,3 18-42,-3-30 11,0 0 1,0-1-1,0 0 0,1 1 0,-1-1 1,1 0-1,1 0 0,-1 0 1,1-1-1,0 1 0,0-1 1,0 0-12,-1-2 12,-1 0 0,1 0 1,0-1-1,0 1 1,-1-1-1,1 1 1,0-1-1,0 0 1,0 0-1,1-1 1,-1 1-1,0-1 1,0 1-1,0-1 1,0 0-1,1 0 1,-1 0-1,0-1 1,0 1-1,0-1 1,0 0-1,0 0 1,2 0-13,4-3 20,0 0-1,-1-1 1,1 0 0,-1-1 0,0 1-1,-1-1 1,1-1 0,-1 0 0,-1 0 0,4-3-20,2-3 10,8-8 54,-1 0 0,15-22-64,-15 20 12,2-6 21,-1-1 0,-1 0 1,-1-2-1,-2 0 0,2-7-33,-18 37 2,9-15 5,11-39 58,-9 23 96,0 0 0,3 0 1,11-19-162,-25 51 7,1 0 1,-1 0-1,1 0 1,0 0-1,0 1 1,-1-1-1,1 0 1,0 1 0,0-1-1,0 0 1,0 1-1,0-1 1,-1 1-1,1 0 1,0-1-1,0 1 1,0 0-1,0-1 1,0 1 0,0 0-1,1 0 1,-1 0-1,0 0 1,0 0-1,0 0 1,0 0-1,0 0 1,0 0-1,0 1 1,0-1 0,0 0-1,0 1 1,0-1-1,0 1 1,0-1-1,-1 1 1,2 0-8,1 1 18,0 0 1,1 0 0,-1 0-1,0 1 1,-1-1 0,1 1-1,0 0 1,-1 0-1,2 2-18,4 11 39,-1 0 0,-1 0 0,-1 0 0,0 1 0,-1 0 0,0 3-39,13 50 85,56 198 119,-65-234-196,-5-19 7,1 0 0,0-1 0,2 1 0,3 8-15,-3-8 23,25 55 9,-28-64-27,0-1-1,1 0 0,-1 0 0,1 0 1,0 0-1,1-1 0,-1 0 1,1 0-1,0 0 0,0 0 0,0-1 1,5 3-5,-9-5 0,0-1 0,0 1 0,0-1 0,0 0 1,0 1-1,0-1 0,1 0 0,-1 0 0,0 0 1,0 0-1,0 0 0,0 0 0,0 0 1,0 0-1,0 0 0,1 0 0,-1-1 0,0 1 1,0 0-1,0-1 0,0 1 0,0-1 0,0 1 1,0-1-1,0 1 0,0-1 0,6-7-44,-1 0-1,0 0 1,0 0 0,-1-1 0,0 0-1,0 0 1,-1 0 0,-1 0 0,1-1-1,0-5 45,6-12-914,27-68-5906</inkml:trace>
  <inkml:trace contextRef="#ctx0" brushRef="#br0" timeOffset="23829.3">10546 1026 4488,'2'0'1,"0"1"-1,0-1 1,0 1 0,0-1 0,0 1 0,0 0-1,0 0 1,0 0 0,0 0 0,0 0 0,0 0-1,-1 1 1,1-1 0,0 1 0,-1-1 0,1 1-1,-1-1 1,0 1 0,1 0 0,-1 0 0,0 0-1,0-1 1,0 1 0,-1 0 0,1 0 0,0 1-1,-1-1 1,1 0 0,-1 0 0,0 0-1,5 35 62,-2 1 0,-1-1 1,-2 0-1,-2 1 0,-1-1 0,-9 36-62,-14 23 163,0 5 318,-3 50-481,25-126 25,-2 39 150,6-50-87,-1-1 10,2 0 0,-1 0 0,2 0 0,-1 1-1,3 4-97,-3-15 215,-1-3 9,12-9 200,5-42 1,-12 31-401,20-70 223,34-151 472,-57 228-665,2-5 75,1-1-1,0 1 0,1 0 1,7-13-129,-10 27 25,7-5-1077,-8 7-4297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1:57.402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918 1070 2248,'-14'-38'703,"-2"2"-1,-2 0 1,-1 1 0,-1 0-1,-24-28-702,35 51 69,0 1 0,0 0 0,-1 1-1,0 0 1,-1 0 0,-1 1 0,1 1 0,-2-1-69,2 2 38,1 0 6,-1 1-1,1 1 0,-1 0 0,0 0 1,-1 1-1,1 0 0,-1 1 0,0 0 1,0 1-1,0 1-43,-6-2 45,-10 0 176,-20 8-63,0 2 0,1 2-158,19 2 227,-9 13-71,1 2 1,-21 19-157,34-19 207,12-10-122,-5 6-17,1 1 1,2 0-1,0 1 1,1 0-1,1 1 1,-4 18-69,-7 22 246,2 2 1,4 0 0,-7 62-247,23-125 17,0-1 1,0 1 0,0 0 0,1-1-1,-1 1 1,1-1 0,0 0 0,0 1-1,0-1 1,1 0 0,-1 1 0,1-1-1,0 0 1,0 0 0,0 0 0,0-1-1,0 1 1,0 0 0,1-1-1,0 1 1,-1-1 0,1 0 0,1 1-18,-1-1 16,10 2 124,0-6-99,1 1 0,-1-2 0,0 0 0,1-1 0,-2 0 0,1 0 0,0-2 0,1-1-41,96-51 210,-88 45-222,5-3 76,-1-1-1,0-1 0,-1-2 1,8-8-64,-12 9 22,-1 2 21,-1-1-1,-1-1 0,-1 0 1,-1-2-1,12-17-42,-14 18 18,28-48 132,-38 60-135,1-1 1,1 1-1,-1-1 0,1 2 0,0-1 1,1 1-1,1-2-15,23-13 95,-30 23-89,-1-1 0,1 0 0,0 1 0,-1-1 0,1 1 1,0-1-1,-1 1 0,1-1 0,-1 1 0,1 0 0,-1-1 0,0 1 1,1 0-1,-1-1 0,1 1 0,-1 0 0,0-1 0,0 1 1,1 0-1,-1 0 0,0-1 0,0 1 0,0 0 0,0 0 0,0-1 1,0 2-7,1 12 41,0 0 1,-2 1 0,1-1-1,-2 1 1,0-1 0,-3 12-42,-25 79 158,-1-31-56,-8 20 56,38-91-138,1-2-19,0-1 0,0 0 0,0 1 0,0-1 0,0 0 0,0 1 0,0-1 0,0 1 0,0-1 0,1 0 0,-1 1 0,0-1 0,0 0 0,0 0 0,0 1 0,1-1 0,-1 0 0,0 1 0,0-1 0,1 0 0,-1 0 0,0 1 0,1-1 0,-1 0 0,0 0 0,0 0 0,1 0 0,-1 1 0,0-1 0,1 0 0,-1 0 0,0 0 0,1 0 0,-1 0 0,1 0 0,-1 0 0,0 0 0,1 0-1,4-2 1,-1 0 0,1 0-1,-1-1 1,1 0 0,-1 0 0,0 0-1,0 0 1,0-1 0,0 1 0,-1-1-1,0 0 1,1 0 0,-1-1-1,4-4 1,5-3 2,-1-1 0,0 1 1,0-2-1,-1 1 0,-1-2 0,2-4-3,5-8 12,47-81 8,-58 99-15,0 1 0,1 1 0,-1-1 1,2 1-1,-1 0 0,1 0 1,0 1-1,0-1 0,1 2 0,6-4-5,-3 0 6,-8 7-3,-1 0 0,1 0 0,-1 0 0,1 1 0,0-1 0,0 1 0,0-1 0,0 1 0,0 0 0,0 0-1,0 1 1,0-1 0,0 0 0,0 1 0,0 0 0,1 0 0,-1 0 0,0 0 0,0 0 0,0 1 0,0-1 0,0 1 0,0 0-1,1 0 1,-1 0 0,1 1-3,5 7 15,-3 8-10,-1 1 1,-1-1-1,0 1 1,-2 0-1,0 0 1,0 0-1,-2 0 1,-1 10-6,-4 35 4,3-45-3,-5 17 3,-4 11-2,7-31-3,-3 32-5,9-41 5,9-18 1,19-22 0,21-25 1,130-175 42,-166 213-39,-11 15 4,0 1 0,1-1 0,-1 1 0,1 0 0,0 0 0,1 0 0,3-2-8,72-45 68,-79 51-62,1 0 0,0 0 0,0 0 1,-1 1-1,1-1 0,0 1 0,0-1 1,0 1-1,0 0 0,0 0 0,-1 0 1,1 1-1,0-1 0,0 1 0,0-1 1,0 1-1,-1 0 0,1 0 0,0 0 1,-1 0-1,1 1 0,-1-1 0,2 2-6,-2-2 7,-1 0 3,1 0-1,-1 0 1,1 0-1,-1 1 0,0-1 1,1 1-1,-1-1 1,0 1-1,0-1 1,0 1-1,0-1 0,0 1 1,0 0-1,0 0 1,-1-1-1,1 1 1,-1 0-1,1 1-9,1 5 24,9 20 112,-2 0 0,-1 1 0,3 21-136,12 46 370,-23-96-367,0 0-1,0 1 1,0-1-1,0 0 0,0 1 1,0-1-1,0 0 1,0 0-1,0 1 1,1-1-1,-1 0 1,0 0-1,0 1 0,0-1 1,0 0-1,0 0 1,1 0-1,-1 1 1,0-1-1,0 0 0,0 0 1,1 0-1,-1 1 1,0-1-1,0 0 1,0 0-1,1 0 1,-1 0-1,0 0 0,0 0 1,1 1-1,-1-1 1,0 0-1,1 0 1,-1 0-1,0 0 0,0 0 1,1 0-1,-1 0 1,0 0-1,0 0 1,1 0-1,-1 0 1,0-1-1,1 1-2,10-12 193,6-25-1950,-2 4-6563</inkml:trace>
  <inkml:trace contextRef="#ctx0" brushRef="#br0" timeOffset="706.107">1977 973 3864,'40'-23'216,"-34"20"-172,0 0 1,-1 0-1,1 0 1,0-1-1,-1 0 0,0 0 1,0 0-1,0-1 1,0 1-1,-1-1 0,0 0 1,0-1-1,0 1-44,-3 4 10,-1 0-1,1 0 0,-1-1 1,1 1-1,-1 0 0,1 0 1,-1 0-1,0 0 1,0-1-1,1 1 0,-1 0 1,0 0-1,0-1 0,0 1 1,-1 0-1,1 0 1,0 0-1,0-1 0,-1 1 1,1 0-1,0 0 1,-1 0-1,1 0 0,-1 0 1,0 0-1,1-1 0,-1 1 1,0 1-1,0-1 1,1 0-1,-1 0 0,0 0 1,0 0-1,0 0 0,0 1 1,0-1-1,0 1 1,0-1-1,0 0 0,-1 1 1,1 0-1,0-1 0,0 1 1,0 0-1,-1 0 1,1-1-1,0 1-9,-6-1 23,0-1 1,0 1-1,-1 1 0,1-1 1,0 1-1,0 1 0,-1-1-23,-1 2 20,-1 0 1,0 1-1,1 0 0,0 0 1,0 1-1,0 0 0,0 1 0,0 0 1,1 0-1,0 1 0,0 0 1,1 0-1,0 1 0,0 0 0,-5 6-20,-2 1 23,0 1 48,0 1 0,1 0 1,0 0-1,2 2 0,0-1 0,1 1 0,-4 12-71,4-11 52,-2 5 175,-6 10-18,1 0 0,2 1 0,2 1 0,-3 13-209,11-34 154,0-4-87,1 1 0,1 1 0,0-1 0,0 0-1,1 1 1,1-1 0,0 1 0,1 0 0,0-1 0,1 7-67,2-3 117,1 1 0,1-1 1,0 0-1,5 7-117,0-13 308,-4-7-262,1-1 1,0 1-1,-1-2 0,1 1 0,0-1 1,0 0-1,0-1 0,0 0 0,0 0 1,0 0-1,0-1 0,0 0 0,0 0 0,0-1 1,0 1-1,5-4-46,10-3 111,-1-1 0,0-1 1,0-1-1,-1-1 0,14-11-111,104-89 380,-113 85-112,89-152 112,-94 135-113,-10 18-157,11-28 50,-3 0 1,-3-1 0,7-41-161,0-43 319,-6 0 0,-5-4-319,-15-25 203,0-32 324,-5 136 58,5 69-407,4-5-173,0 0-1,-1 0 0,1 0 0,-1 0 0,1 1 0,-1-1 0,1 0 0,0 0 0,-1 1 1,1-1-1,-1 0 0,1 1 0,0-1 0,-1 0 0,1 1 0,0-1 0,0 0 0,-1 1 1,1-1-1,0 1 0,0-1 0,0 1 0,-1-1 0,1 0 0,0 1 0,0-1 0,0 1 0,0-1 1,0 1-1,0-1 0,0 1 0,0-1 0,0 1 0,0-1 0,0 1 0,0-1 0,0 1 1,1-1-5,-11 177 289,0 70-138,8-182-73,-2 95 93,9 42-171,35 343 221,-36-517-201,1 1 0,2-2 0,0 1 0,8 17-20,-6-21 7,-2-4 16,1-1 0,0 1 0,7 8-23,-13-24 6,0 0-1,0 0 1,1 0-1,0-1 0,-1 1 1,1-1-1,0 0 1,1 0-1,-1 0 1,1 0-1,-1-1 0,1 1 1,0-1-1,0 0 1,1 1-6,-2-2 20,11-10-1850,0 2-7436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1:52.105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181 925 6368,'0'-7'169,"0"-18"44,0 18 158,2 8-320,-1 0 1,1 0-1,-1 0 0,0 0 0,1 0 0,-1 0 1,0 0-1,0 1 0,0-1 0,0 0 0,0 1 1,0-1-1,-1 1 0,1-1 0,0 2-51,1 4 78,2 5-21,-1 1 0,0 0 1,-1 0-1,-1 1 0,0-1 0,0 0 1,-2 0-1,0 5-57,-35 290 424,31-274-407,-6 54 78,2 69 146,7 6-241,3-134 11,8 53 49,-4-57-219,2 1 0,1-1 0,1 0 0,1-1 0,1 0-1,7 10 160,-8-18-5486</inkml:trace>
  <inkml:trace contextRef="#ctx0" brushRef="#br0" timeOffset="380.766">585 958 7800,'17'-12'13,"-13"8"-2,0 1 1,0-1-1,0 1 0,1 0 0,-1 0 0,1 1 0,-1-1 0,1 1 1,0 0-1,0 0 0,0 1 0,0-1 0,1 1 0,-1 0 0,0 1 1,0-1-1,1 1 0,-1 0 0,4 1-11,-8-1 17,0 1 0,0 0 0,0-1 0,0 1 0,0 0 0,-1-1 0,1 1 0,0 0 0,0 0 0,-1 0 0,1-1 0,0 1 0,-1 0 0,1 0 0,-1 0 0,1 0 0,-1 0 0,0 0 0,1 1 0,-1-1 0,0 0 0,0 0 0,0 0 0,0 0 0,0 0 0,0 0 0,0 1-17,-1 20 42,0-8 42,-1 0 0,-1 0 1,0 0-1,-1 0 0,-2 5-84,-1 1 42,2-1 26,-1 0 0,-1-1 0,0 0 0,-2-1 0,0 1 0,-5 5-68,4-6 36,-1 4 27,-2-2 1,0 0-1,-1 0 0,0-1 1,-2-1-1,0 0-63,8-9 20,-13 12 74,0 0-1,-2-1 1,-13 7-94,12-8 27,1-1 28,-1-2-1,-1-1 1,0 0-1,-1-2 1,-1-1-1,1-1 1,-3-1-55,9-2 31,10-4 63,-6 0 20,13-2 13,4-3-104,0 1 0,0-1-1,1 0 1,-1 1 0,1-1 0,0 1 0,-1-1-1,1 1 1,0 0 0,0-1 0,0 1-1,0 0 1,0 1 0,0-1 0,0 0 0,0 0-1,0 1 1,0-1-23,37-4 27,-32 4-1,9 0 19,1 0 1,-1 1-1,1 0 0,-1 1 1,0 1-1,8 2-45,-7-1 29,10 4 119,4 9-81,-1 1-1,-1 1 1,18 15-67,-21-7 87,55 87 155,28 57-242,-48-69 62,3 9-1490,-35-57-5952</inkml:trace>
  <inkml:trace contextRef="#ctx0" brushRef="#br0" timeOffset="772.011">1 232 6640,'0'3'6,"0"0"1,1 0-1,0-1 1,-1 1 0,1 0-1,0-1 1,1 1-1,-1-1 1,0 1-1,1-1 1,-1 0 0,1 1-1,0-1 1,-1 0-1,1 0 1,0 0-1,0 0 1,1-1 0,-1 1-1,0-1 1,1 1-1,-1-1-6,66 31 268,-58-27-240,96 34 268,89 33-24,-162-59-237,2 0 0,19 2-35,-14-4 10,115 24-1,-101-27-229,1-2-1,0-3 1,0-2 0,29-5 220,60-5-4440</inkml:trace>
  <inkml:trace contextRef="#ctx0" brushRef="#br0" timeOffset="1113.907">969 12 7896,'16'-8'14,"-10"7"-9,1 0-1,-1 0 0,1 0 1,0 1-1,-1 0 0,1 1 1,-1-1-1,1 1 0,-1 1 0,1-1 1,-1 1-1,1 0 0,2 2-4,3 0 12,1 0 15,0 0-1,-1 2 0,1-1 1,-1 2-1,-1 0 1,1 0-1,-1 1 0,6 5-26,-2-2 33,5 9 162,-1 9-106,0 1-1,-2 1 0,8 22-88,-15-16 135,-1 44 48,-3 44-183,-11-84 81,-13 24 28,-24 58-109,24-90 35,-11 2-379,-1-1-1,-1-1 1,-17 12 344,-37 29-5400</inkml:trace>
  <inkml:trace contextRef="#ctx0" brushRef="#br0" timeOffset="2154.27">2950 1312 4760,'-18'-7'92,"-1"1"-1,0 0 1,0 1 0,0 1 0,0 1 0,-5 0-92,2 3 68,-1 0 1,0 2 0,0 0 0,1 1 0,0 2 0,0 0-1,0 1 1,0 1 0,1 2 0,0 0 0,1 1 0,0 0 0,0 2-1,1 1 1,1 0 0,0 1 0,1 1 0,0 1 0,1 0-1,1 1 1,1 1 0,0 1-69,10-13 29,1 0-1,-1 0 0,1 1 1,1-1-1,-1 1 0,1 0 1,0 0-1,1 0 1,0 0-1,0 1-28,-1 4 31,1-8-13,1 0 0,0 0 0,0 0 1,0-1-1,0 1 0,1 0 0,0 0 0,-1-1 1,1 1-1,1 0 0,-1-1 0,0 1 0,1-1 1,0 1-1,0-1 0,0 0 0,1 1-18,0 1 23,-2-4-13,0 1 1,0-1 0,0 1 0,0-1-1,1 1 1,-1-1 0,0 0-1,1 0 1,-1 0 0,1 0-1,0 0 1,-1 0 0,1 0-1,0 0 1,-1-1 0,1 1-1,0 0 1,0-1 0,0 0-1,1 1-10,4 0 27,1 1-3,0 0 0,0-1 0,1 0 0,-1 0 0,0-1 0,1 0 0,-1 0 0,0-1 0,1 0 0,-1-1 0,0 0 0,1 0-24,6-3 63,1-1-1,-1-1 1,0 0-1,-1 0 1,6-5-63,-3 2 27,35-28 169,-22 14-22,-1-2-1,-1-1 1,10-14-174,11-26 176,17-9-5,-63 73-158,0 0 0,0 0 1,0 1-1,1 0 0,-1-1 1,1 1-1,-1 0 0,1 1 1,0-1-1,0 1 0,0-1 1,0 1-1,0 0 0,0 1 1,0-1-1,0 1 1,2-1-14,0 1 13,-3-1-6,0 1 0,-1 0 1,1 0-1,0 0 1,0 0-1,0 0 0,0 1 1,0-1-1,0 1 0,0 0 1,-1 0-1,1 0 0,0 0 1,0 0-1,0 1-7,9 3 16,3 0-5,-9-4-2,-1 1-1,0 0 1,1 1-1,-1-1 1,0 1-1,-1 0 1,1 0-1,1 2-8,64 46 191,39 40-191,-98-82 15,0 0-1,0 0 1,1-1 0,0-1 0,1 0 0,-1-1 0,1 0 0,1-1 0,-1 0-1,1-1 1,0-1 0,0 0 0,9 0-15,-17-3 9,0-1-1,-1 1 1,1-1-1,-1-1 1,1 1-1,-1-1 1,1 0-1,-1 0 1,0 0-1,0-1 1,0 0-1,4-3-8,-1 2 10,3-2 5,-1-1-1,0 0 1,0 0-1,-1-1 1,0-1-1,0 1 1,6-9-15,-3 4 10,10-9 44,-1-2 1,16-23-55,-18 24 11,-4-2 37,54-146 25,-31 49 34,36-135 277,-73 253-277,-1 4 21,0 2-109,0 0 0,-1 1 0,1-1 0,-1 0 0,0 1 0,1-1-1,-1 0 1,0 0 0,0 0 0,-1 0 0,0 1-19,-8 19 33,5-5-14,-9 60 98,-8 132 16,12-49 21,6-119-142,2-20 21,1 0 0,1 0 1,2 15-34,17 136 112,-18-165-98,0-1 1,0 1-1,0 0 1,1-1-1,0 1 1,1-1-1,-1 0 1,1 0-1,0 0 1,3 3-15,5 10 21,20 33 11,-17-37 43,-7-10-62,0-1 1,0 1-1,0-1 0,1-1 1,0 0-1,-1 0 0,1 0 1,1-1-14,4-4 61,7-11-25,0-1 1,-2-1-1,0-1 0,0 0 1,-2-2-1,0 1 1,10-17-37,-21 28-2,37-49 162,19-19-10,-55 68-134,0 1 0,1-1 0,0 1 0,0 0 0,0 1 1,1 0-1,-1 0 0,1 0 0,6-1-16,-10 4 4,1-1 0,0 1-1,1 0 1,-1 1 0,0-1 0,0 1 0,0 0 0,0 1-1,0-1 1,0 1 0,0 0 0,0 0 0,0 0 0,0 1-1,0 0 1,1 1-4,38 23 7,-2 12-2,-5 8-3,-18-21 1,-4-4-8,0 0 0,2-1 0,1-1 0,0 0 0,1-1 0,3 0 5,-21-18-1,0 1 0,0 0-1,0 0 1,0-1 0,0 1 0,0 0 0,0-1-1,0 1 1,0-1 0,0 0 0,0 1 0,1-1 0,-1 0-1,0 0 1,0 1 0,0-1 0,1 0 0,-1 0 0,0 0-1,0-1 1,0 1 0,1 0 0,-1 0 0,0-1-1,0 1 1,0-1 0,0 1 0,0-1 0,0 1 0,0-1-1,0 1 1,0-1 0,0 0 0,0 0 0,0 0-1,0 0 1,0 1 0,0-1 0,-1 0 0,1 0 0,0 0-1,-1 0 1,1-2 1,2-2-3,-1-1 1,0 1-1,0-1 0,-1 0 0,1 0 0,-1 0 1,-1 0-1,1 0 0,-1-1 3,1-16-4,0 1 1,-2 0 0,-1 0-1,0 0 1,-2 0-1,-1 0 1,-1-3 3,-1 3-1,5 13 0,-1 1 0,-1 0 0,1-1 0,-1 2 1,-1-1-1,0 0 0,0 1 0,-3-4 1,-41-56-1,-17-3 1,52 58 0,0 0 0,-1 2 0,-1 0 0,1 0 1,-2 2-1,-11-6 0,7 11 7,14 4-4,-1 0 0,0 0 0,1 0 0,-1 1 0,1 1 0,0-1 0,0 1 0,0 0 0,0 1 0,0 0 1,1 0-1,0 0 0,-1 1 0,1 0 0,1 0 0,-1 0 0,1 1 0,0 0 0,-1 2-3,-12 32 8,17-24 6,13 25-1,-10-36-13,2 0 1,-1 0-1,0 0 1,1-1-1,0 1 1,0-1-1,1 0 1,1 1-1,4 3 1,1 0 1,0-1-1,0 0 0,5 1-1,63 23 2,-47-23-405,1-1 1,1-2 0,-1-1-1,13-1 403,43 2-8046</inkml:trace>
  <inkml:trace contextRef="#ctx0" brushRef="#br0" timeOffset="2516.115">5122 1291 8432,'13'-10'40,"1"1"1,0 0-1,1 1 1,0 1-1,0 0 0,16-4-40,-28 10 16,-1 1-1,0 0 0,1 0 1,-1-1-1,0 2 1,1-1-1,-1 0 0,0 0 1,1 1-1,-1-1 0,0 1 1,1 0-1,-1-1 0,0 1 1,0 0-1,0 0 0,0 1 1,0-1-1,0 0 0,0 1 1,0-1-1,0 1 0,-1 0 1,1-1-1,-1 1 1,1 0-1,-1 0-15,1 0 25,2 10 230,-3-5-207,0 1-1,-1 0 1,0 0-1,-1 0 1,0 0-1,0 0 1,0-1-1,-1 1 1,-1 0-1,1-1 1,-1 1-1,0-1 1,-1 0-1,-1 2-47,-7 10 114,-1-2 0,-1 1 0,0-2 0,-1 0 0,-3 1-114,14-13-7,-7 8 122,-1-1 1,0 0-1,-1-1 0,0 0 0,-7 3-115,16-11 188,1-4 46,3 2-230,-1 0 0,1 0 1,0 0-1,0 0 0,0 0 1,-1 0-1,1 0 0,0 0 0,0 0 1,0 0-1,-1 0 0,1 0 0,0 0 1,0 0-1,0 0 0,-1-1 1,1 1-1,0 0 0,0 0 0,0 0 1,0 0-1,-1 0 0,1-1 1,0 1-1,0 0 0,0 0 0,0 0 1,0 0-1,0-1 0,0 1 0,-1 0 1,1 0-1,0 0 0,0-1 1,0 1-1,0 0 0,0 0 0,0-1 1,0 1-1,0 0 0,0 0 1,0 0-1,0-1 0,0 1 0,0 0 1,1 0-5,7-18 155,-4 11-122,0-1 0,1 1 0,0-1 0,0 1 0,0 1 0,4-3-33,18-22 90,2 1 1,1 2-1,1 1 1,1 1-1,14-7-90,23-1 55,-60 31-30,1-1 1,-1 1-1,1 1 1,0-1 0,0 2-1,0 0 1,0 0-1,0 0 1,1 1 0,-1 1-1,0 0 1,4 1-26,-1-1 21,8 6 80,-8 3-69,1 0 1,-2 1-1,1 1 1,-2 0-1,1 0 0,-2 1 1,0 1-1,0 0 1,-1 0-1,-1 2-32,26 53 84,-21-30-164,18 44 420,-27-75-530,0 0-1,0 0 1,1-1 0,0 0-1,0 0 1,0 0-1,1 0 1,1-1 0,1 2 190,26 20-8140</inkml:trace>
  <inkml:trace contextRef="#ctx0" brushRef="#br0" timeOffset="3120.902">6674 1258 5024,'38'-10'-123,"-34"7"87,1-5 12,-6 6 22,0 0 0,0 1 0,0-1 0,0 0 0,0 1 0,-1-1 0,1 1 0,0-1 0,-1 1 0,1 0 0,-1-1 0,0 1 0,1 0 0,-2 0 2,2 0-2,-11-8-3,0 0 0,-1 1 0,0 1 0,-1 0 0,1 1 1,-1 0-1,0 1 0,-1 0 0,1 1 0,-1 1 0,0 1 1,-3-1 4,7 3 68,0 0 0,1 0 0,-1 1 0,0 0 0,1 0 0,-1 2 0,1-1 0,-1 1 0,1 1 0,0 0 0,1 0 0,-1 1 0,1 0 0,-1 1 0,2 0 0,-1 0 0,-5 5-68,5-1 198,1-1 1,0 1-1,0 1 0,1 0 0,0 0 0,1 0 1,0 0-1,1 1 0,0 0 0,1 1 1,0-1-1,1 0 0,1 1 0,0 0 0,0 5-198,1-13 82,1 0-1,0 0 0,0 1 0,0-1 0,1 0 0,0 0 1,0 0-1,0 1 0,0-1 0,1 0 0,0-1 1,1 2-82,0 4 91,-2-8-57,0-1 0,0 1 0,0 0 0,0 0 0,0-1 0,0 1 0,0 0 0,1-1 0,-1 1 0,1-1-1,-1 0 1,1 1 0,-1-1 0,1 0 0,0 0 0,-1 0 0,1 0 0,0 0 0,0-1 0,0 1 0,0-1 0,0 1 0,0-1 0,0 1 0,0-1 0,0 0 0,0 0 0,0 0-34,4 0 64,-1 0 0,1-1 0,-1 0 0,1 0 0,-1 0 1,1 0-1,-1-1 0,2-1-64,-2 1 48,0 0 1,0-1-1,0 0 0,-1 0 1,1 0-1,-1-1 1,1 1-1,-1-1 1,-1 0-1,4-3-48,16-17 201,98-104 400,-118 125-584,0 1 0,0 0 0,0 0-1,1 0 1,-1 0 0,1 0 0,-1 1-1,1-1 1,0 1 0,-1 0 0,1 1-1,0-1 1,0 0 0,0 1 0,0 0-1,0 0 1,0 0 0,3 1-17,-2-1 20,-2 0-9,-1 1 0,1-1 0,0 1 0,0-1 0,-1 1 0,1 0 0,-1 0-1,1 0 1,0 0 0,-1 0 0,0 1 0,1-1 0,-1 1 0,0 0 0,0-1 0,0 1 0,0 0 0,0 0 0,1 2-11,19 34 15,-20-34-1,5 19 73,2 49 29,-3 17-116,-5-52 33,-2-1 0,-1 0 1,-1 0-1,-7 25-33,-9 71 64,-9 144 8,25-221-25,13 225 18,5-155 16,-9-82-69,10 77 54,-15-31 6,0-89-66,-1 1 0,0 0 1,0 0-1,0 0 0,-1 0 0,1 0 1,0 0-1,0 0 0,0 0 1,-1-1-1,1 1 0,0 0 1,-1 0-1,1 0 0,-1 0 1,1-1-1,-1 1 0,1 0 1,-1 0-1,1-1 0,-1 1 1,0-1-1,1 1 0,-1 0 1,0-1-1,0 1 0,0-1 1,1 0-1,-1 1 0,-1-1-6,0 0 12,1 0 0,-1 0 0,0 0 0,0 0-1,1-1 1,-1 1 0,0-1 0,0 1 0,1-1-1,-1 0 1,1 1 0,-1-1 0,1 0 0,-2-1-12,-34-29 127,27 19-70,1 0 0,0 0-1,0-1 1,1 0 0,-5-12-57,-19-33 250,-137-261 855,161 307-1047,5 8-20,0 0-1,0-1 1,1 1 0,-1 0 0,1-1-1,0 0 1,0 0 0,0 1-1,1-1 1,-1 0 0,1 0 0,1-1-1,-1 1 1,1 0 0,-1 0-1,2 0 1,-1 0 0,0 0 0,1 0-1,0-1 1,0 1 0,2-3-38,4-9 82,0 1-44,0 1 0,2 0 0,-1 0 0,2 1 0,0 0 0,10-12-38,26-24 150,44-36-150,-55 62 68,165-85 20,-157 90-80,63-17 0,43-7-8,-91 27-2136,33-16 2136,-29 7-10673</inkml:trace>
  <inkml:trace contextRef="#ctx0" brushRef="#br0" timeOffset="3647.191">8464 1069 5656,'0'0'0,"-2"1"5,1-1 0,0 1 0,0-1 0,0 1 0,-1 0 0,1-1 0,0 1 0,0 0 0,0 0-1,0 0 1,0 0 0,0 0 0,1 0 0,-1 0 0,0 0 0,0 0 0,1 0 0,-1 0 0,1 1 0,-1-1 0,1 0 0,-1 0 0,1 1 0,0-1 0,-1 0 0,1 0 0,0 1 0,0-1 0,0 0 0,0 1 0,0-1 0,0 0 0,1 1 0,-1-1 0,0 0 0,1 1 0,-1-1-1,1 0 1,-1 0 0,1 0 0,0 0 0,-1 1 0,1-1 0,0 0 0,0 0 0,0 0 0,0 0-5,17 15 120,1-1 0,0 0 1,1-1-1,1-2 0,10 5-120,17 8 772,49 19-772,12-5 434,-102-37-410,104 37 1485,55 29-1509,-201-52 460,1 1 1,0 1-1,-9 9-460,26-15 56,1 1-1,0 1 1,1 0-1,0 1 1,2 1-1,0 0 1,-3 5-56,2-2 35,-6 7 41,0 2 0,2 1-1,1 0 1,1 2-1,2 0-75,0-3 37,-6 14 144,2 0 0,-3 16-181,7-19 39,10-29-9,0 0 0,1 0 0,0 0 0,1 0 0,0 0 1,1 0-1,0 1 0,0-1 0,1 1 0,1 1-30,-1-4 17,0-6-6,0 0-1,0 0 1,1 0 0,-1 0 0,1 0 0,-1 0 0,1 0 0,-1 0 0,1 0 0,0 0 0,0 0 0,0 0-1,0 0 1,1 0 0,-1-1 0,0 1 0,1 0 0,-1-1 0,1 0 0,1 2-11,3 2 28,-1 1-8,0-1-1,1-1 0,0 1 1,0-1-1,0 0 1,1 0-1,-1-1 0,1 0 1,0 0-1,0 0 1,0-1-1,0 0 0,2 0-19,9 3 18,-12-3-2,1 0-1,0-1 1,0 0-1,0 0 0,0-1 1,0 0-1,0 0 1,1 0-16,21 0 33,0 0 0,0-2 0,0-1 0,-1-2 0,1 0 0,-1-2 0,0-1 0,5-3-33,-27 8-258,-1 0 0,1 0 0,-1 0 0,0-1 0,0 1 0,3-4 258,6-6-7780</inkml:trace>
  <inkml:trace contextRef="#ctx0" brushRef="#br0" timeOffset="4001.129">8038 1631 9776,'0'3'3,"0"0"1,0-1-1,0 1 0,0-1 1,1 1-1,-1 0 1,1-1-1,0 1 0,-1-1 1,1 1-1,1-1 1,-1 0-1,0 1 1,1-1-1,-1 0 0,1 0 1,-1 0-1,1 0 1,0 0-1,0 0 1,0 0-1,0-1 0,0 1 1,1-1-4,8 7 31,1-2 0,0 0 1,0 0-1,8 1-31,2 2 19,2 3-3,-14-7 30,1 0 1,-1-1-1,1 0 0,0-1 0,0 0 1,5 0-47,196 32 321,-130-28-97,0-4 0,11-4-224,-43 0 43,3-1 137,-15 0-103,6 1-32,1-3 0,-1-2-1,1-2 1,26-8-45,42-19-1328,9-9 1328,6-7-6840</inkml:trace>
  <inkml:trace contextRef="#ctx0" brushRef="#br0" timeOffset="4334.854">8296 652 8248,'2'2'3,"0"1"0,0-1 1,0 0-1,1 1 1,-1-1-1,1 0 0,-1-1 1,1 1-1,0 0 0,0-1 1,0 0-1,0 1 1,0-1-1,0 0 0,0-1 1,0 1-1,0 0 0,0-1 1,3 0-4,5 2 104,1-1-71,6 2 84,0 0 0,-1-2 0,1 0-1,0-1 1,0-1 0,0 0 0,-1-2-1,1 0 1,-1-1 0,10-3-117,62-30 864,59-36-864,-78 32 681,-2-2-1,22-21-680,-85 61 40,1 0 0,-1 1 0,1-1 0,-1 1-1,1 0 1,0 1 0,-1 0 0,1-1 0,0 2-1,0-1 1,0 1 0,0 0 0,0 0 0,5 1-40,-3-1 44,0 1-12,0 0 1,0 0-1,0 1 1,-1 0 0,1 0-1,-1 0 1,1 1 0,-1 0-1,0 1 1,0 0-1,0 0 1,-1 0 0,1 1-1,-1 0 1,2 2-33,-1-1 33,12 8 69,-1 2 0,-1 0 1,0 1-1,6 9-102,39 41 218,-26-32-419,2-1-1,1-2 1,1-1 0,2-3-1,1-1 1,27 12 201,-5-8-8393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2:01.142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0 852 5024,'0'0'129,"0"0"29,6-4 92,-6 4-237,1-1 0,0 0 0,0 1-1,0-1 1,-1 1 0,1-1 0,0 1 0,0-1-1,0 1 1,0 0 0,0-1 0,0 1 0,0 0-1,0 0 1,0-1 0,0 1 0,0 0 0,0 0-1,0 0 1,0 0 0,0 1 0,0-1 0,0 0-1,0 0 1,0 1 0,0-1 0,0 0 0,0 1-1,1 0-12,1 2 68,-1 1-1,1 0 0,-1 0 0,0 0 1,0 0-1,0 0 0,0 0 0,0 4-67,12 36 162,-3 0 0,-2 1 0,-2 1 0,-2-1 0,-1 8-162,3 50 193,-3-47-92,6 152 379,-8-193-448,-1-12 42,-1-3 12,0 0-4,0 0-4,-3-5-3,-5-10-41,1 0 0,0-1 1,1 1-1,1-1 0,1-1 0,-1-3-34,-18-128 170,17 102-141,-28-285 326,36 128-46,-2 201-266,6-3-1,-6 4-40,0 1 0,1-1 0,-1 1 1,0-1-1,1 1 0,-1-1 0,1 1 0,-1-1 0,1 1 0,-1-1 0,1 1 0,-1-1 0,1 1 0,0 0 0,-1-1 1,1 1-1,-1 0 0,1 0 0,0 0 0,-1-1 0,1 1 0,0 0 0,-1 0 0,1 0 0,0 0 0,-1 0 0,1 0 1,0 0-1,-1 0 0,1 0 0,0 1 0,-1-1 0,1 0 0,0 0-2,12 5 18,0 1-1,0 0 1,-1 1 0,0 0 0,0 1-1,-1 0 1,0 1 0,0 0-1,4 6-17,37 27 54,-35-28-45,-11-9 1,1 0 1,0-1-1,0 0 1,0 0-1,1 0 0,-1-1 1,6 2-11,38 13 70,0-2 0,1-2 0,51 6-70,-75-16 11,-16-2 4,0-1 0,0 0 0,1-1 0,-1 0 0,10-2-15,17-1 48,-1-1 0,24-8-48,-41 8 42,-1-2 1,-1 0-1,1-1 0,-1-1 0,0-1 0,-1 0 1,1-3-43,-12 8 23,-4 3 0,0-1-1,-1 1 0,1-1 0,0 0 1,0 0-1,-1-1 0,0 1 0,1 0 1,-1-1-1,0 1 0,0-1 0,0 0 1,0 0-1,-1 0 0,1 0 1,-1 0-1,0 0 0,0 0 0,1-3-22,-3 5 15,-1 1 0,0 0 0,1 0-1,-1 0 1,0 0 0,0 0 0,1 0-1,-1 0 1,0 1 0,1-1 0,-1 1 0,1-1-1,-1 1-14,-7 4 28,1 1 0,-1 1-1,2-1 1,-1 1-1,1 0 1,0 1 0,-4 5-28,-1 0 12,8-10-7,1 1 0,0-1 1,0 1-1,0 0 0,0 1 1,1-1-1,-1 0 0,1 1 1,0-1-1,0 2-5,-24 65 30,4 0 1,3 1-1,2 0 0,4 5-30,0-2 22,6-38-12,2 1 1,1 1 0,2 33-11,3 6 52,4 1 0,13 65-52,-14-116 7,-3-20-1,0-1 0,1 1 1,0-1-1,0 1 0,1-1 1,-1 0-1,2 0 0,-1 0 1,2 2-7,56 87 65,-47-84-17,-8-9-42,0-1 1,0 0-1,0 0 1,0-1-1,0 0 1,1 0-1,-1 0 0,0-1 1,0 0-1,0 0 1,5-1-7,4-8 41,-2-5-273,-1-1 0,-1-1 0,-1 0 0,0 0 0,-1-1 0,5-12 232,24-57-7233</inkml:trace>
  <inkml:trace contextRef="#ctx0" brushRef="#br0" timeOffset="425.98">13 411 5656,'4'6'2,"5"4"6,26-5-2,-10-9 173,-1-1 0,1-1 0,-1-1 0,0-1 0,-1-1 0,11-7-179,14-10 414,50-24 635,181-87 550,-272 135-1575,0-1 1,0 1 0,0 0 0,0 1 0,1 0-1,-1 0 1,0 0 0,1 1 0,-1 0-1,1 0 1,2 2-25,-1-2 18,-1 2 0,1-1 0,-1 1 0,0 1-1,0 0 1,0 0 0,0 0 0,-1 1-1,1 0 1,-1 0 0,0 1 0,0 0 0,0 1-18,4 2 18,6 4 11,0 2 1,0 0-1,-1 0 0,-1 2 0,-1 0 0,0 0 0,7 12-29,-7-8 18,192 226-1097,-109-130-5234</inkml:trace>
  <inkml:trace contextRef="#ctx0" brushRef="#br0" timeOffset="1298.237">2715 1183 5208,'-14'0'86,"1"0"0,-1 1 0,1 1 0,-1 0 0,1 1 1,0 0-1,0 1 0,1 1 0,-1 0 0,1 1 0,0 0 0,0 0 1,1 2-1,-1-1 0,-2 4-86,0 0 65,8-6 7,0 0-1,0 1 0,0 0 1,0 0-1,1 0 0,-3 5-71,2-3 63,-17 20 230,1 2 1,2 0-1,-14 28-293,29-48 58,0 0 1,1 1-1,0-1 0,1 1 0,1 0 1,-1 0-1,1 2-58,2-8 20,0 0-1,0 0 1,0 0-1,0 0 1,1 0 0,-1 0-1,1-1 1,1 1 0,-1 0-1,1 0 1,-1-1 0,1 1-1,1-1 1,-1 1-1,3 2-19,-4-5 15,1 0 0,0 0 0,0 0 0,0 0-1,0-1 1,0 1 0,0-1 0,0 1 0,1-1-1,-1 0 1,0 0 0,1 0 0,-1 0 0,1 0-1,0 0 1,-1-1 0,1 1 0,-1-1 0,1 0-1,0 0 1,-1 0 0,1 0 0,0 0 0,-1-1-1,1 1 1,1-1-15,8-2 40,0-1 0,-1 0 1,1 0-1,-1-1 0,2-1-40,0-2 30,0 1 0,-1-2 0,0 0 0,0 0-1,-1-1 1,0 0 0,0-1 0,-1-1 0,-1 1 0,0-2 0,-1 1 0,0-1 0,0 0 0,-2-1 0,1-1-30,53-127 347,-60 141-343,0-1 0,1 1 0,-1 0 0,1 0 0,-1 0 0,1 0 0,0 0 0,-1 0 0,1 0 0,0 0 0,0 0 0,0 0 0,0 0 0,0 0 0,0 0 0,0 1 0,0-1 0,0 0 0,0 1 0,0-1 0,0 1 0,0-1 0,1 1 0,-1 0 0,0-1 0,0 1 0,1 0 0,-1 0 0,0 0 0,0 0 0,1 0 0,-1 0 0,0 0 0,0 0 0,1 0 0,-1 1 0,0-1 0,0 1 0,0-1 0,0 1 0,1-1 0,-1 1 0,0-1 0,0 1 0,0 0 0,0 0 0,0 0 0,0-1 0,-1 1 0,1 0 0,0 0 0,0 0 0,-1 0 0,1 0 0,0 1 0,-1-1 0,1 1-4,5 11 8,-2 0 1,1 0 0,-1 1 0,-1 0-1,0 1-8,2 12 19,2-1-1,8 19-18,4 2 13,10 0-9,-24-39-1,2 0 0,-1-1-1,1 0 1,0 0 0,0-1 0,0 0-1,1 0 1,0-1 0,1 0 0,-1 0-1,1-1 1,0 0 0,0-1 0,0 0-1,3 1-2,-10-4 2,-1 0-1,1 0 1,0-1-1,-1 1 1,1 0-1,-1-1 0,1 1 1,-1-1-1,1 1 1,-1-1-1,0 0 1,1 0-1,-1 0 1,0 0-1,1 1 1,-1-2-1,0 1 0,0 0 1,0 0-1,0 0-1,5-5 5,5 0-1,-8 4-1,0 0 0,0 0 1,0 0-1,0 0 0,-1 0 1,1-1-1,-1 1 0,0-1 1,1 0-1,-1 1 0,0-1 1,1-3-4,17-28 24,-1-1 1,5-13-25,-14 15 48,8-58 28,-2-30-76,-14 72 67,-9-138 181,-12-34-248,-3 71 72,17 113-55,1 1 20,-1-1 0,-2 1 0,-2 0 0,-12-33-37,21 68 1,-1 1 0,1 0 1,0-1-1,-1 1 0,1 0 0,-1 0 1,1-1-1,0 1 0,-1 0 0,1 0 0,-1 0 1,1-1-1,-1 1 0,1 0 0,-1 0 1,1 0-1,-1 0 0,1 0 0,-1 0 0,1 0 1,-1 0-1,1 0 0,-1 0 0,1 0 1,-1 1-1,1-1 0,0 0 0,-1 0 1,1 0-1,-1 0 0,1 1 0,-1-1 0,1 0 1,0 1-1,-1-1 0,1 0 0,0 1 1,-1-1-1,1 0 0,0 1 0,-1-1 0,1 0 1,0 1-1,0-1 0,-1 1 0,1-1 1,0 1-1,0-1 0,0 1-1,-4 9 6,1 1 1,0 0-1,1 0 1,0 0-1,1 0 1,1 1-1,-1-1 1,2 0-1,-1 1-6,0-4-1,-1 23 5,0-15 1,1 0-1,0 0 0,2 0 1,2 15-5,27 189 17,-10-98 5,13 27-22,-20-94 2,0 2 5,28 76-1,16 11-3,-56-140-3,19 42 0,1 0 0,3-1 0,2-2 0,24 31 0,-49-72-37,17 24-399,2-1 0,0-1 0,9 7 436,13 7-6720</inkml:trace>
  <inkml:trace contextRef="#ctx0" brushRef="#br0" timeOffset="1628.722">3739 1118 6816,'13'11'-8,"-7"2"-15,0-1 0,-1 2 1,-1-1-1,3 12 23,-5-19 3,18 69-10,-18-69 6,15 61 34,2-1 0,16 31-33,-27-77 7,-5-13 6,1 0 1,-1 0-1,1 0 0,1 0 1,-1-1-1,5 6-13,-2-3 19,0 0 1,0-1-1,0 0 0,1-1 0,0 1 0,1-2 1,1 2-20,-7-6 16,0 0 1,0 0 0,1-1 0,-1 1 0,1-1-1,0 1 1,-1-1 0,1 0 0,0 0 0,0-1-1,-1 1 1,1-1 0,0 0 0,0 0 0,0 0-1,0-1 1,-1 1 0,1-1 0,0 0 0,0 0 0,-1 0-1,1-1 1,-1 1 0,1-1 0,1-1-17,-2 1 22,-1 0 0,1 0-1,-1-1 1,0 1 0,0-1 0,0 1 0,0-1 0,0 0 0,-1 0 0,1 1 0,-1-1-1,0 0 1,0 0 0,0-1 0,0-2-22,8-45 41,-8 42-20,3-12 28,-2 0 0,0 0 0,-2 0 0,0-1-1,-1 1 1,-4-20-49,2 20 26,0-2 22,-1-1 0,-1 1 0,-1 0 0,-1 0 0,-1 0 0,-10-20-48,9 23 23,3 6 12,0 1 0,-1-1 0,0 1 0,-1 1 0,-1-1 0,0 1 0,0 1 0,-12-11-35,14 15 18,3 2 4,0 1-1,-1 1 1,1-1-1,-1 0 0,0 1 1,0 0-1,0 0 0,0 1 1,0-1-1,-1 1 0,1 0 1,-1 1-1,0-1 1,-2 1-22,3 0 18,3 0-9,1 1 1,-1 0-1,0 0 1,1 0 0,-1 0-1,0 0 1,1 0-1,-1 1 1,1-1-1,-1 1 1,0-1 0,1 1-1,-1-1 1,1 1-1,-1 0 1,1 0 0,0-1-1,-1 1 1,1 0-1,0 1 1,0-1-1,-1 0 1,1 0-10,-3 3 26,-11 13 19,1 1-1,0 0 0,1 1 0,2 1 0,0 0 1,-7 17-45,10-19 26,1-1 0,0 1 0,2 0 0,0 0 1,1 0-1,0 1 0,2 0 0,0 4-26,-1 7 48,-7 82-1128,7-62-4713</inkml:trace>
  <inkml:trace contextRef="#ctx0" brushRef="#br0" timeOffset="1958.62">4415 1139 5832,'26'37'0,"-19"-25"0,12 33 0,-12-29 4,-1 1 0,-1 0 0,0 1 1,-2-1-1,0 1 0,0 0 0,-1 5-4,-3-5 19,0 0 1,-1 1-1,-1-1 0,-4 13-19,2-9 103,1 0 0,0 0-1,2 0 1,1 20-103,1-38 139,0-4 10,26-18 236,48-94 193,-52 80-408,1 2 1,7-5-171,-20 23 59,1 0 1,0 2-1,1-1 1,0 1-1,1 1 1,0 0-1,7-3-59,-17 11 18,1 0-1,-1 0 1,0 0 0,1 1 0,-1-1-1,0 1 1,1 0 0,-1 0-1,0 0 1,1 0 0,-1 1-1,0-1 1,1 1 0,-1 0-1,0 0 1,1 0 0,-1 0 0,0 1-1,0-1 1,0 1 0,0 0-1,-1 0 1,1 0 0,0 1-18,0-1 20,0-1-4,-1 1 0,1 0-1,-1 0 1,0 0-1,1 0 1,-1 0 0,0 1-1,0-1 1,-1 1-1,1-1 1,0 1 0,-1 0-1,0-1 1,0 1-1,1 2-15,4 8 33,2 1-10,-5-8-2,1 0 0,-2 0 1,1 0-1,-1 1 0,0-1 1,0 1-1,0 4-21,11 55 348,3 54-348,-15-108-80,0 2-36,0 0 0,0 0 1,1-1-1,1 1 1,1-1-1,0 1 0,0-1 1,3 4 115,7 10-5680</inkml:trace>
  <inkml:trace contextRef="#ctx0" brushRef="#br0" timeOffset="2578.713">5450 1095 7712,'-4'-9'5,"-1"-4"59,0 1-1,-1 0 0,-1 0 1,0 1-1,-2-3-63,7 11 17,0 1-1,0-1 0,-1 0 0,0 1 1,1 0-1,-1-1 0,0 1 0,0 0 1,0 0-1,-1 1 0,1-1 0,0 1 1,-1-1-1,1 1 0,-1 0 0,1 0 1,-1 1-1,1-1 0,-1 1 0,1 0 1,-3 0-17,3 0 26,0 0 1,0 1 0,0-1-1,0 1 1,0 0 0,0 0-1,0 0 1,0 0 0,0 0-1,1 1 1,-1-1-1,0 1 1,1 0 0,0 0-1,-1 0 1,1 0 0,0 0-1,0 0 1,0 1 0,0-1-1,0 1 1,1-1 0,-1 1-1,1 0 1,-1 0-27,-3 10 69,1-1 1,0 1 0,0-1-1,1 1 1,1 3-70,0-7 38,-11 104 257,12-101-257,0 1-1,1-1 0,1 1 1,0-1-1,1 0 1,0 1-1,1-1 0,1 1-37,-3-12 7,0 0 0,0 0 0,0 0 0,0 0 0,0 0 0,0 0 0,0-1 0,0 1 0,1 0 0,-1-1 0,0 1 0,1-1 0,-1 1 0,0-1 0,1 1 0,-1-1 0,1 0 0,-1 0 0,0 0 0,1 0 0,-1 0 0,1 0-1,-1 0 1,0 0 0,1-1 0,-1 1 0,0 0 0,1-1 0,-1 1 0,0-1 0,1 0 0,-1 1 0,0-1 0,0 0 0,0 0 0,1 0-7,12-12 45,0-1 0,0-1 0,-1 0 0,-1-1 0,-1 0 0,6-12-45,56-99 251,-66 109-235,-5 13 17,0-1 0,0 1 0,1 0 0,0 0 0,0 1 0,0-1 0,1 1 0,0-2-33,-3 7 18,0 1 0,0-1 0,0 1 0,0-1 0,0 1 0,-1-1-1,1 1 1,-1 0 0,1-1 0,-1 1 0,0 0 0,0-1 0,1 1-1,-1 0 1,0 0-18,-8 66 154,-22 220 179,20-161-218,-25 218 142,22-201-177,5-96-28,-2 0 1,-3-1-1,-1 0 0,-8 13-52,13-42 28,0-1-1,-2-1 1,0 0-1,-1 0 1,-1 0-28,10-12 11,0 0 0,-1 0 0,0 0 0,0-1 0,0 1 0,0-1 0,0 0 0,0 0 1,-1-1-1,0 1 0,1-1 0,-1 0 0,0 0 0,0 0 0,0-1 0,-1 0 0,1 0 0,0 0 0,0-1 0,-1 1 1,1-1-1,-4-1-11,2 0 14,0-1 0,0 0 0,0-1 0,0 0-1,1 0 1,-1 0 0,1-1 0,0 0 0,0 0 0,0 0 0,0-1 0,1 0 0,0 0 0,0-1 0,0 1 0,-2-4-14,-1-3 43,1-1-1,0 1 1,1-1 0,0-1-1,1 1 1,1-1-1,0 0 1,-1-5-43,-2-29 106,1-1 1,2 0-1,3 0 0,3-20-106,-2 55-7,0-2 58,1-1 0,1 1-1,1 0 1,0-1 0,3-5-51,-2 5 26,-1 8-1,0 0 0,1 0-1,0 1 1,0-1 0,0 1 0,1 0-1,1 0 1,-1 0 0,1 1 0,3-3-25,0 0 20,0-1 10,0 1 0,1 0-1,0 0 1,1 1 0,0 1-1,0-1 1,5-1-30,2-2 16,-6 4-1,0 1-1,0 0 0,1 1 1,0 0-1,0 1 1,0 0-1,1 1 1,4 0-15,2-1 8,-11 2 1,0 0-1,0 0 0,0 1 0,1 0 1,-1 1-1,1 0 0,3 1-8,15-2 9,69-3-1,-45 2-1776,34-8 1768,-35 4-8873</inkml:trace>
  <inkml:trace contextRef="#ctx0" brushRef="#br0" timeOffset="3164.832">6709 906 2696,'-1'3'0,"-1"-1"0,1 1 0,0 0 0,-1-1 0,1 1 0,0 0 0,1 0 0,-1 0 0,0 0 0,1 0 0,0 0 0,0 0 0,-1 0 0,2 2 0,0 5 0,-1 32 41,1 0 0,3 7-41,2 22 126,16 206 1035,-19-247-1093,-1 48 376,-9 7 735,-14 67-1179,17-128 54,-10 34 321,11-51-320,-18 50 366,21-55-394,-1 1 1,-1-1 0,1 1 0,0-1-1,0 0 1,-1 0 0,1 1 0,-1-1-1,0 0 1,0-1 0,0 1 0,0 0-1,0 0 1,0-1 0,0 1 0,0-1 0,-1 0-1,1 0 1,-1 0 0,-1 1-28,2-2 30,1-1-1,-1 1 1,1-1 0,-1 1 0,1-1 0,-1 0 0,1 0 0,-1 1-1,1-1 1,0 0 0,0 0 0,-1 0 0,1-1 0,0 1-1,0 0 1,0 0 0,0-1 0,0 1 0,0 0 0,0-1 0,1 1-1,-1-1 1,1 1 0,-1-1 0,1 1 0,-1-2-30,-1-32 183,1 0 0,2 0 0,2 0 0,3-15-183,2-9 290,3 0 0,8-18-290,-10 42 43,-3 14 40,0 1 0,2-1 1,1 1-1,5-9-83,98-185 386,-84 174-92,9 0-158,1 1 1,3 2-1,5-2-136,-12 18 287,11 0 140,35-12-427,-60 26 80,-1 1 0,1 1 0,0 0 0,1 2-1,-1 0 1,7 1-80,-24 2 22,0 0-1,1 0 0,-1 0 1,0 1-1,1-1 0,-1 1 1,0 0-1,0 0 1,0 0-1,0 0 0,0 1 1,0-1-1,0 1 0,0 0 1,0 0-1,-1 0 0,1 0 1,-1 0-1,3 3-21,-2-1 20,0 0 0,-1 1-1,1-1 1,-1 1 0,0 0-1,0 0 1,-1-1 0,1 1 0,-1 0-1,0 0 1,-1 1 0,1 0-20,0 10 19,-1 0 1,-1 0-1,0 0 1,-1 0-1,-1 0 1,-1-1-1,0 1 1,-2 2-20,-11 28-1489,10-36-6111</inkml:trace>
  <inkml:trace contextRef="#ctx0" brushRef="#br0" timeOffset="4229.213">6541 422 5472,'0'1'10,"0"-1"0,1 1 0,-1 0-1,0-1 1,1 1 0,-1 0 0,0 0 0,1-1 0,-1 1 0,1-1 0,-1 1 0,1 0-1,-1-1 1,1 1 0,0-1 0,-1 0 0,1 1 0,0-1 0,-1 1 0,1-1 0,0 0 0,-1 1-1,1-1 1,0 0 0,0 0 0,-1 0 0,1 0 0,0 1 0,0-1-10,25-10 682,25-37 798,-39 36-1232,24-20 628,1 3 0,38-23-876,-63 43 113,49-29 890,21-8-1003,-65 36 46,37-12 199,-36 15-143,-3 1-36,0 0 0,0 1-1,0 0 1,1 1-1,3 1-65,-14 1 31,0 1-1,1 0 1,-1 0-1,0 1 0,0 0 1,1 0-1,-1 0 0,0 0 1,0 1-1,0 0 1,0 0-1,0 0 0,-1 0 1,1 1-1,-1 0 0,1 0 1,-1 0-1,0 1 1,1 0-31,30 33 197,-20-20-123,0-1 0,1 0 0,1-1 1,1-1-1,0-1 0,0 0 0,2-2 0,18 10-74,-30-18 16,0 1 1,0-1-1,1 0 0,-1-1 0,1 0 0,-1 0 0,1-1 0,0 0 1,0-1-1,0 1 0,-1-2 0,1 1 0,0-1 0,0-1 0,-1 0 1,1 0-1,-1 0 0,3-2-16,94-43 97,-83 32-42,-3-6-366,-1 0 0,0-2 0,-2 0 0,-1-1 0,9-20 311,33-61-8126</inkml:trace>
  <inkml:trace contextRef="#ctx0" brushRef="#br0" timeOffset="4796.194">8116 1424 5920,'0'7'-47,"0"-5"50,1 17-69,-2 0 0,-1 0 0,0 0 0,-2 4 66,-5 2 74,-1 0 0,-2-1 1,0 0-1,-12 16-74,22-37 228,-2 4 1,4-7-211,0 0 0,0 0-1,0 0 1,0 0 0,0 0 0,0 0-1,0 0 1,-1-1 0,1 1 0,0 0-1,0 0 1,0 0 0,0 0 0,0 0-1,0 0 1,0 0 0,0 0 0,0 0-1,0-1 1,0 1 0,0 0 0,-1 0 0,1 0-1,0 0 1,0 0 0,0 0 0,0 0-1,0 0 1,0 0 0,0 0 0,-1 0-1,1 0 1,0 0 0,0 0 0,0 0-1,0 0 1,0 0 0,0 0 0,0 0-1,-1 0 1,1 0 0,0 0 0,0 0-1,0 0 1,0 0 0,0 0 0,0 0-1,0 1 1,0-1 0,0 0 0,-1 0-18,3-25-194,1 1 1,0 0 0,3-5 193,-6 28-32,14-70-4268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6-27T10:52:46.79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gnorePressure" value="1"/>
      <inkml:brushProperty name="inkEffects" value="rainbow"/>
      <inkml:brushProperty name="anchorX" value="-376181.71875"/>
      <inkml:brushProperty name="anchorY" value="-346628.65625"/>
      <inkml:brushProperty name="scaleFactor" value="0.5"/>
    </inkml:brush>
  </inkml:definitions>
  <inkml:trace contextRef="#ctx0" brushRef="#br0">0 0,'0'0,"0"0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2:48.69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77518"/>
      <inkml:brushProperty name="anchorY" value="-350579.9375"/>
      <inkml:brushProperty name="scaleFactor" value="0.5"/>
    </inkml:brush>
  </inkml:definitions>
  <inkml:trace contextRef="#ctx0" brushRef="#br0">137 1 5384,'0'0'0,"0"0"0,0 0 448,0 0 102,0 0-92,3 7-542,0 0 690,0 0-755,-2 12 756,-2 13-759,-1 0 564,0-4-508,-2 15 489,-3 24-492,1-4 401,0-10-374,-2 20 369,-6 22-372,2-11 281,1-14-254,-2 14 240,-2 18-240,2-13 221,4-18-216,0 10 223,3 5-225,2-14 180,1-16-167,2 1 160,1-7-160,2-10 132,-1-12-124,1-5 120,-1-9-120,0-5 101,0-5-96,2-9 94,4-18-94,6-19-7960,0 0 6855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2:48.90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76155.40625"/>
      <inkml:brushProperty name="anchorY" value="-350743.65625"/>
      <inkml:brushProperty name="scaleFactor" value="0.5"/>
    </inkml:brush>
  </inkml:definitions>
  <inkml:trace contextRef="#ctx0" brushRef="#br0">1 173 6904,'0'0'0,"0"0"0,5-14 0,-1 3 28,-1 1-36,5-5 40,6-4-40,0 2 68,-2 3-76,8-1 80,12-1-80,-2 2 332,-4 4-404,11 1 449,13 4-452,-5 2 547,-7 2-573,9 4 586,14 3-586,-8 0 586,-10 0-586,10 4 596,11 5-599,-9-1 572,-11-2-564,8 4 560,6 3-560,-9-3 392,-10-3-344,3 2 320,3-1-320,-8-2 142,-9-3-91,-1-2 66,-8-3-66,-6-2-8296,-5-2 7176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2:49.09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78600.75"/>
      <inkml:brushProperty name="anchorY" value="-352040.625"/>
      <inkml:brushProperty name="scaleFactor" value="0.5"/>
    </inkml:brush>
  </inkml:definitions>
  <inkml:trace contextRef="#ctx0" brushRef="#br0">80 58 8608,'0'0'0,"0"0"0,-11 8 0,2-1 9,1-1-12,-5 7 14,0 6-14,1 0 5,3-4-2,4 4 0,7 2 0,2-3 65,0-4-84,14-5 94,22-6-94,1-4 150,-4-1-166,26-9 174,32-9-174,-6-1 230,-13 3-246,25-6 263,31-4-265,-14 5 136,-20 3-99,18 1 80,17 3-80,20 1-7601,-23 4 6510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2:50.70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81241.125"/>
      <inkml:brushProperty name="anchorY" value="-353253"/>
      <inkml:brushProperty name="scaleFactor" value="0.5"/>
    </inkml:brush>
  </inkml:definitions>
  <inkml:trace contextRef="#ctx0" brushRef="#br0">91 115 3056,'0'0'0,"0"0"0,0 0 384,0 0 107,0 0-77,0 0 162,2 10-24,-1 14-648,1 1 891,-1-2-995,-2 13 1009,-1 17-1012,-1-5 678,1-6-582,-3 9 534,-3 12-534,1-9 497,1-10-486,-1 4 489,0 5-492,1-9 513,2-10-518,-2 1 529,-1-2-532,2-6 497,0-6-486,0-2 480,2-1-480,0-3 461,1-5-456,1-3 463,0-3-465,1-3 401,0-1-383,0-3 383,1-6-385,-1-1 377,1 1-375,0-9 383,3-17-385,0 2 386,-1 3-386,4-16 396,4-23-399,-1 5 381,-1 9-376,5-15 374,5-12-374,-2 10 355,-2 14-349,3-2 356,4 1-359,-3 13 276,-4 11-252,4 6 249,8 3-252,-3 8 198,-5 6-182,7 4 183,7 7-185,-4 3 130,-4 1-114,5 5 106,8 8-106,-4 0 69,-7-2-59,7 6 54,5 10-54,8 10-10474,-7-4 9245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2:51.02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83102.0625"/>
      <inkml:brushProperty name="anchorY" value="-354593"/>
      <inkml:brushProperty name="scaleFactor" value="0.5"/>
    </inkml:brush>
  </inkml:definitions>
  <inkml:trace contextRef="#ctx0" brushRef="#br0">91 80 7712,'0'0'0,"0"0"0,-1 3-16,-7 10 17,1 0-21,0 0 25,-4 10-17,-3 13 15,2-3 24,2-4-35,2 8 40,5 6-40,2-6 142,1-7-171,6 2 186,5 0-186,1-6 317,-2-6-355,6-1 383,5-5-385,-1-3 470,-4-4-494,4-4 506,3-5-506,-3-2 469,-5 0-459,2-5 463,1-8-465,-4 2 420,-2 1-407,-1-8 409,2-15-412,-3 2 461,-2 5-474,1-11 489,-1-4-492,-2 5 438,-2 8-422,-4 0 423,-8-4-425,-1 6 398,0 7-390,-6-1 386,-7 1-386,1 5 302,3 5-278,-4 5 266,-5 10-266,3 2 248,4 2-243,-3 9 240,-2 15-240,3-1 212,5-3-204,2 12 200,1 17-200,5-6 144,2-7-128,5 9 129,9 7-132,7 7-10431,0-9 9222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2:51.60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81775.3125"/>
      <inkml:brushProperty name="anchorY" value="-353769.28125"/>
      <inkml:brushProperty name="scaleFactor" value="0.5"/>
    </inkml:brush>
  </inkml:definitions>
  <inkml:trace contextRef="#ctx0" brushRef="#br0">11 36 10400,'0'0'0,"0"0"0,7 5 74,-3-3-95,2 2 106,0 3-106,-1 0 190,-1-1-214,-1 3 236,-1 7-239,-2-2 230,0-1-227,-1 8 226,-2 16-226,-1-1 152,1-6-131,-2 16 129,-1 18-132,1-6 97,0-8-86,0 8 89,1 7-92,1-10 85,1-12-82,1-1 80,1-2-80,1-8 89,0-9-92,1-3 103,-1-6-105,1-5 106,-1-4-106,-1-3 106,4-6-106,0-1 106,0 1-106,3-10 116,7-18-119,0 0 110,-1 3-107,5-18 106,4-18-106,-2 4 134,-3 10-142,1-8 156,-1-1-159,-3 11 169,-5 12-172,0 5 174,-2 6-174,-1 7 202,-2 6-210,1 4 214,4 5-214,0 3 195,-1 1-189,2 8 196,1 15-199,-2 0 162,-2-1-151,-1 14 146,-1 16-146,-2-4 100,-1-8-87,0 10 80,-1 6-80,0-8 42,0-10-31,2 0 36,1-2-39,0-7 12,0-8-4,1-3 9,-1-7-12,0-3 5,-1-4-2,1-3 9,1-1-12,-2-1 5,0-1-2,4-9 9,7-20-12,-1 0 23,-1 2-25,6-17 26,7-20-26,-2 4 54,-4 10-62,7-13 76,7-8-79,-4 11 98,-5 12-103,3-1 106,1 3-106,-4 10 125,-6 10-131,0 3 143,4 4-145,-4 5 137,-4 5-135,3 5 143,3 11-145,-2 3 137,-5 1-135,0 12 134,-5 14-134,-3-1 162,-3-4-170,-4 12 174,-5 19-174,-1-5 165,1-9-162,-3 14 169,-2 11-172,2-9 174,1-13-174,-1 6 174,1 5-174,1-11 90,2-10-66,0-1 54,-1-4-54,-1-2-12191,0-9 10883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2:52.20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83780.5"/>
      <inkml:brushProperty name="anchorY" value="-355936"/>
      <inkml:brushProperty name="scaleFactor" value="0.5"/>
    </inkml:brush>
  </inkml:definitions>
  <inkml:trace contextRef="#ctx0" brushRef="#br0">727 1 5744,'0'0'0,"0"0"0,-9-1 25,-11 1-29,-1 0 44,2 1-51,-11 1 63,-12 4-65,4 0 188,5 0-223,-8 5 240,-8 5-240,5 0 389,9-2-432,-8 5 454,-7 8-454,6-3 491,9-4-501,-4 4 516,0 3-519,6-4 492,8-6-484,5 2 480,9 2-480,6-4 433,4-3-420,11 0 423,14 2-425,1-3 389,-2-3-379,11 3 383,11 5-385,-5-2 312,-7-2-291,7 5 289,5 6-292,-6-3 247,-8-3-233,2 5 226,-3 6-226,-6-3 180,-6-4-167,-7 4 169,-9 5-172,-4-5 155,-2-5-149,-10 3 146,-11 2-146,1-4 118,3-5-110,-7 1 106,-9 1-106,4-3 134,6-4-142,-3 1 146,-1-3-146,6-2 137,6-3-135,2-2 143,5-3-145,4 0 137,4-2-135,6-9 134,13-20-134,12-19-8546,0 2 7424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2:52.66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82001.09375"/>
      <inkml:brushProperty name="anchorY" value="-355476.8125"/>
      <inkml:brushProperty name="scaleFactor" value="0.5"/>
    </inkml:brush>
  </inkml:definitions>
  <inkml:trace contextRef="#ctx0" brushRef="#br0">278 1 7000,'0'0'0,"0"0"0,2 8-19,-1-4 24,0 4-26,2 6 26,0 0-101,-1-3 123,2 5-134,3 7 134,0-3-12,-1-3-23,2 5 40,5 6-40,-2-3 273,-1-4-340,2 2 374,3 1-374,-2-4 663,-2-5-745,1-1 796,3-2-799,-3-3 940,-2-3-980,1-2 1000,-1-4-1000,-2-1 850,-2-1-807,0-4 786,4-6-786,-2-1 665,0 3-631,2-7 623,4-4-625,-1 2 524,-3 2-495,3-1 489,1-2-492,-2 3 438,-3 4-422,2 1 414,1 2-414,-1 3 358,-2 2-342,1 7 343,3 13-345,-3 1 309,-2 0-299,0 15 294,-1 23-294,-2-3 247,-2-6-233,-1 18 236,-5 19-239,-1-8 202,0-12-191,-6 17 196,-6 26-199,0-11 190,3-17-187,-6 22 196,-5 23-199,2-15 246,4-20-259,-5 12 276,-6 11-279,3-16 289,5-21-292,-5 3 303,-8-2-305,4-15 288,6-16-283,-6-3 289,-6-5-292,5-9 294,6-8-294,-4-4 294,-5-8-294,4-3 322,7-3-330,-4-7 334,0-11-334,4 0 353,5 1-358,3-14 369,6-26-372,4 3 318,3 6-302,8-22 294,16-18-294,1 9 275,-2 13-269,13-10 266,17-16-266,-4 13 191,-8 15-170,15-10 170,17-6-173,-7 13 99,-12 15-77,14-1 75,17 1-78,18-4-14218,-12 11 12816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2:53.40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83816.28125"/>
      <inkml:brushProperty name="anchorY" value="-357592.40625"/>
      <inkml:brushProperty name="scaleFactor" value="0.5"/>
    </inkml:brush>
  </inkml:definitions>
  <inkml:trace contextRef="#ctx0" brushRef="#br0">0 221 6104,'0'0'0,"0"0"0,2 3 25,0-1-29,1 0-12,-2 0 21,3-3-17,-1 0 15,0-1-98,0 0 122,0-2-124,0 0 121,-1 1-251,-1 0 288,0 1-297,0-1 295,-1 1-256,0-1 245,0 1-240,3-3 240,0 1-91,-1-1 49,1 2-18,1 7 14,0 2 6,0 0-10,-2 11 12,-3 17-12,1-2 171,-1-3-217,-2 10 240,0 10-240,0-6 548,1-7-636,-1 1 680,-1 1-680,1-7 857,0-8-908,1-1 943,0-2-945,0-5 900,1-4-887,0-4 880,1-3-880,0-3 805,0-1-784,1-4 774,2-9-774,1 0 690,-1 1-666,4-12 654,4-18-654,-1 2 579,-1 5-557,3-10 556,2-7-559,-2 8 513,-3 9-500,2 1 503,0 1-505,-1 7 422,-2 7-398,3 0 386,4 3-386,-1 3 321,-2 4-303,2 6 294,1 12-294,-3 3 247,-3 0-233,0 14 226,0 18-226,-3-2 161,-1-6-143,0 12 143,-2 9-145,0-7 118,-1-10-110,-2 2 106,2 2-106,-1-9 88,0-9-83,1-1 80,1-3-80,0-6 80,-1-5-80,0-4 80,1-3-80,0-2 89,-1-1-92,2-4 94,0-6-94,-1 0 94,0 0-94,4-11 103,6-23-105,0 0 116,-1 5-119,6-20 129,8-18-132,-2 8 153,-3 10-158,5-4 169,7-1-172,-4 12 183,-5 12-185,3 3 186,4 5-186,-4 8 196,-6 7-199,3 6 200,-1 11-200,-3 3 181,-6 2-176,-1 10 183,-5 13-185,-2 0 168,-3-4-163,-3 13 169,-5 20-172,0-5 137,-1-8-126,-2 13 129,-4 12-132,2-10 106,2-11-98,-2 4 103,0-1-105,2-9 60,2-11-47,1-2 49,4-4-52,1-7 26,1-6-18,2-4 23,1-4-25,0-3-12517,-2-1 11182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2:53.91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85809.375"/>
      <inkml:brushProperty name="anchorY" value="-359466.96875"/>
      <inkml:brushProperty name="scaleFactor" value="0.5"/>
    </inkml:brush>
  </inkml:definitions>
  <inkml:trace contextRef="#ctx0" brushRef="#br0">1 0 10040,'0'0'0,"0"0"0,4 8 46,-3-4-59,2 3 76,-1 4-79,0-1 164,0-2-188,-1 5 209,0 8-212,-1-1 354,0-3-394,2 8 414,3 10-414,0-2 339,0-6-317,1 11 306,-1 16-306,-1-5 306,-1-7-306,-2 10 306,-1 10-306,-1-8 288,0-10-283,-1 1 289,-1 0-292,0-10 266,1-8-258,-1-4 263,0-7-265,1-6 266,1-4-266,0-3 276,0-3-279,1-1 261,0 0-256,2-6 263,5-17-265,1 0 266,-1 2-266,5-16 276,6-17-279,-1 3 308,-3 8-316,5-9 320,3-3-320,-3 10 320,-4 10-320,4 2 320,5 4-320,-3 8 301,-4 6-296,5 3 294,1 7-294,-4 3 238,-3 2-222,-2 9 214,-4 13-214,-4 0 177,-2-1-166,-3 11 160,-6 13-160,-1-3 122,1-7-111,-4 9 116,-3 7-119,0-8 73,2-8-60,-1 0 63,1-3-65,1-8 48,3-6-43,2-6 40,1-6-40,2-2 30,1-3-27,3-3 36,4-6-39,0-1 40,-1 1-40,6-10 40,11-20-40,-2 1 49,-2 5-52,9-16 63,12-11-65,-4 6 66,-5 10-66,7-3 66,6 1-66,-7 8 85,-7 9-91,2 5 94,0 6-94,-5 6 103,-7 4-105,1 7 106,-2 10-106,-3 1 88,-5 1-83,-2 11 89,-4 16-92,-3-2 75,-2-5-69,-6 13 76,-7 16-79,0-6 61,1-9-56,-5 9 63,-4 8-65,3-9 57,3-10-55,-1 2 54,-1-1-54,-3 1-13311,3-9 11950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2:54.42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87752.875"/>
      <inkml:brushProperty name="anchorY" value="-361661.96875"/>
      <inkml:brushProperty name="scaleFactor" value="0.5"/>
    </inkml:brush>
  </inkml:definitions>
  <inkml:trace contextRef="#ctx0" brushRef="#br0">105 256 7176,'0'0'0,"0"0"0,3 2 240,5-3-260,-1 1 562,0-1-691,8-3 756,13-6-759,0 0 769,-2 1-772,10-3 783,12-4-785,-4 2 600,-8 2-547,5-2 529,-1-1-532,-7 2 459,-8 2-437,-3 1 436,-4 1-439,-4 2 346,-6 2-319,-3-1 316,-7-4-319,-1 0 264,-1 2-248,-7-5 249,-13 0-252,1 2 207,2 2-193,-11 4 196,-16 8-199,5 2 134,6 1-115,-8 9 106,-7 10-106,7 0 60,9-3-47,-2 10 49,-1 18-52,7-5 26,8-6-18,4 11 23,10 10-25,4-7 8,4-10-3,13 1 9,19 3-12,0-9 5,-2-9-2,17-1 9,19-4-12,-4-6 5,-10-6-2,15-4 0,16-6 0,-11-3 9,-12-1-12,12-8 14,11-11-14,17-11-9543,-12 2 8345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2:54.65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89844.53125"/>
      <inkml:brushProperty name="anchorY" value="-363303.28125"/>
      <inkml:brushProperty name="scaleFactor" value="0.5"/>
    </inkml:brush>
  </inkml:definitions>
  <inkml:trace contextRef="#ctx0" brushRef="#br0">255 0 8432,'0'0'0,"0"0"0,-10 13 158,5-7-203,-4 6 226,-5 11-226,2-2 245,1-3-251,0 14 254,-2 20-254,3-2 469,2-7-530,-1 18 569,1 22-572,1-9 453,2-12-418,-1 17 400,0 21-400,1-12 344,1-15-328,0 14 329,-3 12-332,2-16 353,0-16-358,-2 4 369,-2 0-372,1-12 327,1-15-313,0-4 316,-2-5-319,1-10 170,2-8-127,-1-4 106,1-6-106,2-3-9479,1-3 8307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2:54.80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88319.9375"/>
      <inkml:brushProperty name="anchorY" value="-363646.09375"/>
      <inkml:brushProperty name="scaleFactor" value="0.5"/>
    </inkml:brush>
  </inkml:definitions>
  <inkml:trace contextRef="#ctx0" brushRef="#br0">17 399 8520,'0'0'0,"0"0"0,-3-13 0,0 3 9,1 0-12,-1-6 14,0-2-14,2 3 229,-1 2-290,6-3 329,10-6-332,0 2 493,0 3-538,11-5 569,14-2-572,-2 2 677,-5 5-706,12 1 720,18 0-720,-6 3 496,-10 4-432,16 0 409,18-1-412,-9 1 246,-13 2-198,15-3 174,13-3-174,14-3-9159,-14 1 8009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2:55.32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90576.125"/>
      <inkml:brushProperty name="anchorY" value="-364517.71875"/>
      <inkml:brushProperty name="scaleFactor" value="0.5"/>
    </inkml:brush>
  </inkml:definitions>
  <inkml:trace contextRef="#ctx0" brushRef="#br0">57 49 5384,'0'0'0,"0"0"0,0-5 28,0 2-36,0 1 49,0-2-51,-1-1 89,0 2-100,1 0 106,-3 1-106,1 1 508,-1 0-623,2 5 680,1 8-680,1 1 848,1-1-896,0 10 920,2 14-920,0-3 845,0-4-824,-1 9 823,-1 14-825,-2-6 752,0-7-731,-3 10 720,-3 9-720,0-7 589,0-9-552,-2 3 543,-1 1-545,1-9 444,2-8-415,0-4 409,2-4-412,1-7 451,1-5-461,2-4 476,-1-2-479,1-3 433,0-1-420,2-7 414,5-18-414,0 0 414,0 2-414,4-16 423,6-16-425,-1 3 473,-3 9-487,6-10 503,6-11-505,-2 8 488,-4 11-483,5-4 480,5-2-480,-4 9 461,-5 9-456,4 1 463,9 4-465,-4 6 401,-5 7-383,7 6 374,7 11-374,-5 3 187,-6 3-133,3 9 116,0 11-119,-5 0 36,-5-3-12,-4 7 0,-7 4 0,-6 8-12003,-3-7 10691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2:55.89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92424.5"/>
      <inkml:brushProperty name="anchorY" value="-365989.90625"/>
      <inkml:brushProperty name="scaleFactor" value="0.5"/>
    </inkml:brush>
  </inkml:definitions>
  <inkml:trace contextRef="#ctx0" brushRef="#br0">468 1 6280,'0'0'0,"0"0"0,-1 5 18,0-2-23,-1 4 36,-3 10-39,1 1 12,0-3-4,0 11 0,1 14 0,1-3 65,0-6-84,3 8 103,4 7-105,0-7 228,-1-7-263,5 2 280,3-1-280,0-6 364,-2-7-388,2-1 409,3-3-412,-2-3 535,-3-4-569,1-3 596,2-4-599,-3-1 656,-2-2-672,3-3 680,2-4-680,-1-1 736,-2 2-752,3-7 769,5-13-772,-1 2 765,-2 2-762,3-10 769,1-8-772,-2 4 690,-4 7-666,0 0 663,-1 1-665,-2 6 592,-2 7-571,-1 5 569,0 8-572,0 5 546,-3 2-538,2 11 543,-1 18-545,-1 0 453,-1-3-427,-3 17 414,-7 24-414,0-6 358,0-9-342,-6 20 343,-8 24-345,1-11 262,3-15-238,-6 20 236,-7 26-239,3-15 174,4-19-155,-6 15 146,-5 9-146,4-17 109,6-21-99,-4 3 103,-5-1-105,6-14 134,4-15-142,-2 0 156,-8 0-159,5-9 178,4-9-183,-5 0 196,-8-3-199,5-6 228,7-4-236,-4-5 240,-2-7-240,6-4 258,5-1-263,0-6 266,0-6-266,4 1 350,4 1-374,3-6 396,2-14-399,3 3 409,2 4-412,6-17 414,16-29-414,2 5 395,-2 8-389,17-21 395,24-19-398,-3 12 307,-7 15-280,17-8 275,19-10-278,-9 15 187,-14 16-160,15-1 146,18 2-146,-12 12 62,-16 12-38,6 3 35,-3 5-38,0 2-14519,-15 5 13098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2:57.11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94403.71875"/>
      <inkml:brushProperty name="anchorY" value="-368056.15625"/>
      <inkml:brushProperty name="scaleFactor" value="0.5"/>
    </inkml:brush>
  </inkml:definitions>
  <inkml:trace contextRef="#ctx0" brushRef="#br0">139 62 3680,'0'0'0,"0"0"0,-6 27 261,3-13-335,-1 10 372,-2 14-372,0-3 662,1-4-746,-2 9 797,-4 10-799,1-6 874,2-8-895,-4 6 916,-1 4-919,1-7 714,2-8-655,1 1 626,2 1-626,2-7 477,2-6-435,2-2 414,1-3-414,2-4 311,0-4-281,0-3 266,1-3-266,1-2 220,-1 0-207,2-5 209,6-9-212,-1 0 214,-2 1-214,6-12 223,5-18-225,-1 2 236,-3 5-239,3-14 240,2-16-240,-2 7 277,-4 10-288,1-5 303,0 1-305,-4 10 288,-2 11-283,-1 5 289,3 5-292,-1 6 257,-3 6-246,4 4 240,5 10-240,-2 2 174,-2 1-155,2 12 146,0 16-146,-2-1 118,-3-3-110,0 13 116,-3 13-119,-1-6 82,-2-8-71,-2 4 66,-2 5-66,0-9 57,-1-9-55,-3 0 54,-2-4-54,0-5 54,1-8-54,1-2 54,0-6-54,2-2 45,1-4-42,1-1 49,0-3-52,0-1 82,1 0-90,1-7 103,7-18-105,-1 1 134,0 1-142,6-15 146,8-20-146,-1 5 184,-3 9-195,7-10 209,13-6-212,-4 10 214,-5 12-214,9 1 223,9 6-225,-6 8 198,-6 8-190,1 6 196,0 10-199,-7 4 181,-6 3-176,-3 9 183,-4 15-185,-5 0 196,-3-4-199,-4 14 209,-6 16-212,-1-4 205,-1-8-202,-4 11 209,-6 10-212,1-9 214,2-11-214,-1 5 214,1 2-214,3-8 121,2-11-94,5 0 80,7-2-80,8-1-10112,0-6 8908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2:57.82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96359.375"/>
      <inkml:brushProperty name="anchorY" value="-370062.03125"/>
      <inkml:brushProperty name="scaleFactor" value="0.5"/>
    </inkml:brush>
  </inkml:definitions>
  <inkml:trace contextRef="#ctx0" brushRef="#br0">470 129 5560,'0'0'0,"0"0"0,7-3 224,-3 2-288,2-2 320,3-2-320,0 1 394,-2 1-415,2-1 436,1 1-439,-2 1 402,-2 1-391,-1 0 396,-2 0-399,-2 1 344,-1 0-328,-3 1 329,-7 1-332,-1 0 353,1 0-358,-7 3 360,-12 3-360,2-1 378,3 0-383,-8 4 386,-12 10-386,6-1 396,5-2-399,-5 10 409,-6 14-412,7-3 498,7-5-522,-1 8 543,1 7-545,7-7 574,6-8-582,3 3 586,7 1-586,4-7 549,2-7-539,9-2 534,14-2-534,0-5 506,-1-4-498,10-4 494,14-5-494,-3-3 447,-7-1-433,11-5 426,9-5-426,-7-1 370,-9 2-354,5-6 346,6-10-346,-8 1 384,-9 4-395,3-7 400,0-6-400,-7 5 400,-7 5-400,0 0 409,1 3-412,-5 4 386,-4 5-378,0 6 383,1 11-385,-4 2 340,-3 2-327,0 10 329,-2 9-332,-1-2 241,-2-3-214,1 7 209,3 3-212,-1-3 121,-1-6-94,5 1 89,5 2-92,-1-5 47,-2-4-33,4-2 36,8-1-39,-2-4 12,-4-3-4,5-3 9,5-4-12,-3-2-14,-4-1 22,3-4-26,3-6 26,-4 1-231,-5 2 290,4-8-311,6-14 308,-3 2-521,-4 3 583,6-13-604,10-18 601,-5 5-638,-6 8 649,4-9-644,-1-1 641,-5 9-594,-6 11 581,-4 2-574,-3 4 574,-5 6-303,-2 7 225,-4 0-177,-4-3 175,-1 3-90,0 4 66,-5-1-54,-7 4 54,-1 2-16,3 3 5,-4 7 0,-3 11 0,3 1 74,4 0-95,2 12 106,5 19-106,2-3 172,4-5-191,3 16 209,3 19-212,1-7 298,0-12-322,0 16 343,-7 22-345,0-11 374,-2-14-382,-6 16 396,-7 18-399,-1-14 381,3-16-376,-6 12 383,-8 10-385,2-13 302,5-17-278,-7 7 266,-10 6-266,4-12 229,6-14-219,-6 1 214,-9-3-214,6-9 186,8-11-178,-3-5 183,1-7-185,6-6 177,7-5-175,4-14 183,9-27-185,4-1 177,2 2-175,11-23 183,18-26-185,-1 7 93,-1 12-67,16-19 54,24-24-54,25-26-12163,-8 15 10847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2:58.18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98352.90625"/>
      <inkml:brushProperty name="anchorY" value="-372256.8125"/>
      <inkml:brushProperty name="scaleFactor" value="0.5"/>
    </inkml:brush>
  </inkml:definitions>
  <inkml:trace contextRef="#ctx0" brushRef="#br0">0 88 6456,'0'0'0,"0"0"0,0 0 473,1-3-514,0 0 258,0 0-268,0 1 254,4-4-254,0 1 301,-1 0-314,3-2 329,3 0-332,-1 1 381,-1 1-394,3 2 400,4 4-400,-1 2 437,-3 0-448,3 5 463,-1 9-465,-2-1 466,-3-1-466,-1 8 476,-4 13-479,-2-3 470,-1-5-467,-2 9 466,-1 8-466,-1-5 485,1-8-491,0 2 494,0-3-494,0-6 447,1-7-433,1-4 426,0-4-426,1-5 370,0-2-354,2-3 356,3-4-359,0 0 341,-1-1-336,6-8 343,11-16-345,-1 1 328,-1 1-323,10-13 320,11-13-320,-3 5 273,-6 8-260,6-3 263,3-1-265,-6 8 248,-8 9-243,1 3 240,1 4-240,-5 7 230,-6 4-227,-1 7 226,-3 10-226,-3 3 198,-4 0-190,-3 10 196,-6 19-199,-1-3 181,-1-4-176,-4 14 174,-5 13-174,0-6 146,2-10-138,-2 7 134,0 6-134,-1 8-11280,4-10 10024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2:58.61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00145.5"/>
      <inkml:brushProperty name="anchorY" value="-374033.375"/>
      <inkml:brushProperty name="scaleFactor" value="0.5"/>
    </inkml:brush>
  </inkml:definitions>
  <inkml:trace contextRef="#ctx0" brushRef="#br0">54 0 4040,'0'0'0,"0"0"0,-3 13 0,1-3 392,1 0-504,-2 8 560,0 12-560,-1-1 523,1-4-513,-2 10 508,-1 11-508,1-4 498,0-8-495,1 6 503,0 2-505,1-6 385,1-8-351,1 0 343,5-3-345,1-5 253,-1-6-227,5-4 214,5-5-214,6-5-5143,-2-1 4201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2:58.83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01435.8125"/>
      <inkml:brushProperty name="anchorY" value="-375841.78125"/>
      <inkml:brushProperty name="scaleFactor" value="0.5"/>
    </inkml:brush>
  </inkml:definitions>
  <inkml:trace contextRef="#ctx0" brushRef="#br0">215 1 6456,'0'0'0,"0"0"0,-1 4 46,0-2-59,-1 3 66,-2 2-66,0 0 104,1-2-115,-2 3 129,-3 5-132,1-2 199,1-1-217,-4 3 226,-5 0-226,2-1 198,2-2-190,-5-2 196,-3-1-199,1-2 172,4-2-164,-1-2 169,1-2-172,3-2 211,3 1-221,3-1 226,2-1-226,2-1 226,0 1-226,6-4 236,11-7-239,0-1 193,-1 2-180,12-4 183,15 0-185,15 0-6524,-5 4 5501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2:59.12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02720.375"/>
      <inkml:brushProperty name="anchorY" value="-377112.53125"/>
      <inkml:brushProperty name="scaleFactor" value="0.5"/>
    </inkml:brush>
  </inkml:definitions>
  <inkml:trace contextRef="#ctx0" brushRef="#br0">227 0 5112,'0'0'0,"0"0"0,0 0 112,-2 7-121,0-1 177,0 1-214,-3 9 227,-5 18-226,1 0 320,1-4-347,-3 17 369,-4 22-372,2-4 589,3-11-650,-2 17 689,-2 16-692,2-10 619,3-16-597,-2 13 596,-3 14-599,1-11 534,3-16-515,-1 9 506,-1 4-506,3-12 338,2-14-290,2-1 276,4-4-279,2-9 196,0-10-172,3-3 160,2-3-160,2-2-6924,0-4 5887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2:59.53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01250.59375"/>
      <inkml:brushProperty name="anchorY" value="-377276"/>
      <inkml:brushProperty name="scaleFactor" value="0.5"/>
    </inkml:brush>
  </inkml:definitions>
  <inkml:trace contextRef="#ctx0" brushRef="#br0">7 121 6816,'0'0'0,"0"0"0,-2-9 0,2 5 0,-2-3 0,1-3 0,0 2-19,1 1 24,4-2-26,12-2 26,0 1 30,-1 2-46,14-2 54,21 1-54,-4 1 185,-5 2-222,15 2 249,13 3-252,-8 1 375,-11 1-409,7 2 436,6 2-439,-10-1 458,-11 1-463,1 0 466,2 2-466,-8-1 466,-9-1-466,0 0 466,-4 2-466,-5-2 420,-6 0-407,-3 0 409,-4 1-412,-4-1 358,-1-1-342,-4 1 343,-4 4-345,-1 0 309,2-2-299,-5 4 294,-4 5-294,2-1 229,1-3-210,-2 6 209,-2 11-212,2-3 261,3-3-274,1 7 289,3 10-292,3-4 387,1-7-413,5 4 436,7 2-439,0-6 440,0-7-440,5-3 449,8-5-452,-2-4 482,-3-4-490,6-6 494,10-7-494,-4-2 457,-4-1-446,6-5 440,4-8-440,-4 1 384,-7 4-368,2-6 360,3-11-360,-4 3 388,-5 5-396,1-7 409,2-4-412,-4 6 414,-5 6-414,0 0 414,0-2-414,-2 5 367,-4 6-353,-1-1 346,1 0-346,-2 4 253,-2 3-227,5 4 223,9 7-225,-1 3 161,-1 1-143,8 8 134,5 9-134,6 9-12578,-4-3 11264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2:59.99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04047.0625"/>
      <inkml:brushProperty name="anchorY" value="-378573.96875"/>
      <inkml:brushProperty name="scaleFactor" value="0.5"/>
    </inkml:brush>
  </inkml:definitions>
  <inkml:trace contextRef="#ctx0" brushRef="#br0">514 656 7896,'0'0'0,"0"0"0,3-11 0,-1 2-28,0 1 36,2-5-31,1-3 28,-1 2-213,0 2 267,-3 0-284,-4-1 281,-2 1-84,1 3 28,-8 1 0,-13 7 0,1 1 28,2 2-36,-11 8 49,-12 12-52,4 0 147,6-2-173,-6 8 196,-8 14-199,7-3 274,9-7-295,-2 8 316,3 7-319,7-6 441,7-8-476,6 1 494,10-1-494,4-7 485,2-6-482,11-5 489,14-9-492,-1-3 531,-3-4-541,10-8 546,10-10-546,-5-1 574,-6 3-582,4-8 596,3-6-599,-7 3 609,-7 5-612,1-6 614,5-13-614,-4 4 558,-6 6-542,5-13 543,4-22-545,-4 7 453,-6 8-427,1-12 423,1-9-425,-5 10 389,-4 13-379,0-1 383,-2 5-385,-4 9 330,-2 11-314,-2 3 316,-4 2-319,0 6 264,-2 4-248,-4 2 249,-7 5-252,0 2 217,1 2-206,-3 8 209,-1 14-212,3 0 205,1-2-202,3 15 200,5 18-200,1-3 190,3-7-187,3 12 196,7 12-199,0-9 181,-1-11-176,5 4 183,7 1-185,-2-10 168,-3-9-163,5 0 160,5 0-160,-4-6 85,-4-7-64,2 1 63,3 2-65,-3-4 10,-5-4 6,5 2-4,4 2 1,7 5-12507,-4-4 11171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00.27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05839.71875"/>
      <inkml:brushProperty name="anchorY" value="-380117.75"/>
      <inkml:brushProperty name="scaleFactor" value="0.5"/>
    </inkml:brush>
  </inkml:definitions>
  <inkml:trace contextRef="#ctx0" brushRef="#br0">1 192 8432,'0'0'0,"0"0"0,6 0 37,-3 0-48,4-1 63,6 0-65,-1 0 29,-1 0-19,7-1 14,9-1-14,-3 0 14,-2 1-14,6-1 23,8-1-25,-5 1 54,-5 0-62,5-1 76,7-3-79,-6 1 154,-6 1-175,2-2 186,0-2-186,-6 2 196,-5 1-199,-4-2 209,-5-1-212,-3 2 223,-3 0-225,-7-2 236,-12-5-239,-1 1 230,1 2-227,-10-2 226,-13 3-226,2 3 189,6 2-179,-7 5 174,-9 8-174,6 1 267,9 1-293,-4 5 316,0 9-319,8-3 478,6-2-523,5 6 546,9 10-546,4-4 593,4-4-607,10 6 623,14 6-625,0-5 617,-1-7-615,13 1 614,20-2-614,-4-4 427,-8-7-373,15-1 346,12-1-346,-8-3 160,-12-3-107,5-1 80,1-3-80,1-4-10700,-9-1 9468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01.75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07825.65625"/>
      <inkml:brushProperty name="anchorY" value="-381695.3125"/>
      <inkml:brushProperty name="scaleFactor" value="0.5"/>
    </inkml:brush>
  </inkml:definitions>
  <inkml:trace contextRef="#ctx0" brushRef="#br0">184 358 2872,'0'0'0,"0"0"0,-14 20 308,7-10-396,-6 9 449,-8 13-451,2-3 751,3-3-837,-3 10 880,-1 11-880,3-5 852,4-7-844,1 6 840,5 4-840,3-7 644,2-9-588,7 0 569,7-4-572,1-6 406,-1-5-358,9-5 343,13-10-345,-3-2 318,-3-2-310,9-9 316,10-9-319,-4 0 282,-8 3-271,7-8 266,1-7-266,-6 3 229,-9 6-219,-2-3 223,-4-6-225,-5 6 254,-5 6-262,-5-6 266,-9-10-266,-2 5 257,-1 5-255,-10-5 263,-15-2-265,1 6 266,3 7-266,-9 2 276,-9 2-279,6 5 289,7 4-292,-2 3 294,2 6-294,6 1 257,7 2-246,8 2 240,13 4-240,4 0 193,2-1-180,15 1 183,19 1-185,0-1 149,-5-2-139,15-2 134,19-1-134,-7-2 125,-11-1-122,12-3 120,14-5-120,-10 0 73,-14 1-60,10-6 63,6-5-65,-11 0 48,-14 4-43,1-4 49,-5 0-52,-10 3 82,-9 3-90,-5 1 94,-5-2-94,-6 2 159,-3 3-177,-5-4 186,-8-5-186,-1 1 289,-1 3-319,-5-4 343,-5 0-345,2 2 384,3 4-395,-3 5 400,1 8-400,2 3 418,4 1-423,1 9 426,4 14-426,2 0 352,2-4-331,4 10 329,8 15-332,-1-4 278,1-8-262,2 16 254,2 26-254,-1-6 235,-4-12-229,1 22 236,-3 24-239,-2-12 240,-2-16-240,-1 15 249,-3 22-252,0-16 282,-1-19-290,1 11 303,2 8-305,0-17 306,1-19-306,1 0 316,2-4-319,0-13 320,-1-13-320,2-6 320,3-6-320,-1-8 320,0-6-320,3-7 320,6-11-320,-2-2 320,-1 0-320,5-12 320,7-16-320,-3 2 320,-4 3-320,3-15 320,0-20-320,-4 6 292,-4 10-284,0-13 289,-1-13-292,-3 11 275,-2 13-269,-2-4 266,-2-3-266,-2 10 248,-1 13-243,-5-3 249,-7-1-252,0 8 217,1 8-206,-6 0 209,-5 3-212,1 5 186,3 5-178,-3 3 183,-2 4-185,4 2 149,3 2-139,1 3 134,1 3-134,3 2 96,3-1-85,2 2 90,0 2-93,3-1 66,0-2-58,1-1 54,6-1-54,1-1 35,0-1-29,8-5 26,14-11-26,-1 0 17,-3 1-15,15-11 14,20-11-14,-3 2 4,-8 5-1,17-5 0,23-3 0,-10 6-9,-13 7 12,13-1-5,7 2 2,11-2-14176,-14 5 12757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02.48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11168.4375"/>
      <inkml:brushProperty name="anchorY" value="-383072.5625"/>
      <inkml:brushProperty name="scaleFactor" value="0.5"/>
    </inkml:brush>
  </inkml:definitions>
  <inkml:trace contextRef="#ctx0" brushRef="#br0">658 150 3864,'0'0'0,"0"0"0,-4-10 0,1 2 943,0 1-1213,-4-6 1357,-8-6-1359,1 2 818,1 2-663,-7-2 586,-7 1-586,2 3 465,4 3-431,-6 6 414,-7 10-414,4 2 283,5 1-245,-5 11 226,-4 14-226,5-2 245,6-4-251,-2 13 254,-2 14-254,5-5 263,4-9-265,0 16 266,-1 25-266,4-8 304,3-11-315,0 22 320,-1 29-320,2-12 394,3-17-415,-2 19 436,1 22-439,0-17 393,3-20-380,-1 15 374,-1 19-374,2-17 337,1-21-326,0 11 320,1 6-320,1-18 254,1-18-235,3 0 226,6-5-226,3 1-7772,1-13 6706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02.81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09269.65625"/>
      <inkml:brushProperty name="anchorY" value="-384071.875"/>
      <inkml:brushProperty name="scaleFactor" value="0.5"/>
    </inkml:brush>
  </inkml:definitions>
  <inkml:trace contextRef="#ctx0" brushRef="#br0">1 187 6280,'0'0'0,"0"0"0,9-11 28,-4 5-36,5-4 49,10-7-52,-1 1 101,-2 2-114,10-3 129,15-1-132,-4 2 153,-5 4-158,13 2 160,17 0-160,-7 3 150,-9 2-147,14 1 146,17 2-146,-9 2 128,-12 0-123,9 2 129,5 2-132,-12-1 125,-13 0-122,1-1 129,-2-1-132,-10-1 125,-9 0-122,-3-1 120,-4-2-120,-5 0 148,-5 1-156,-4 0 160,-5-1-160,-2 0 188,-2 1-196,-3-1 200,-6 1-200,0 1 228,3 0-236,-4 1 240,-3 4-240,2 0 258,2 0-263,0 4 266,0 7-266,3-1 285,3-1-291,0 6 294,3 6-294,2-2 322,2-4-330,3 2 343,7-1-345,0-4 309,-1-4-299,5-4 303,4-6-305,-1-2 288,-3-1-283,5-6 280,10-8-280,9-9-7933,-3 2 6863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02.96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11753.625"/>
      <inkml:brushProperty name="anchorY" value="-385313.375"/>
      <inkml:brushProperty name="scaleFactor" value="0.5"/>
    </inkml:brush>
  </inkml:definitions>
  <inkml:trace contextRef="#ctx0" brushRef="#br0">56 1 7984,'0'0'0,"0"0"0,-6 0 214,3 0-275,-2 1 316,-5 1-319,0 1 553,2 0-620,0 4 663,5 8-665,1 0 452,2-2-391,8 8 360,13 10-360,1-3 192,-2-4-144,12 5 129,12 1-132,12 2-7920,-6-4 6824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03.37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13222"/>
      <inkml:brushProperty name="anchorY" value="-386865"/>
      <inkml:brushProperty name="scaleFactor" value="0.5"/>
    </inkml:brush>
  </inkml:definitions>
  <inkml:trace contextRef="#ctx0" brushRef="#br0">1 194 8792,'0'0'0,"0"0"0,7 5 196,-4-3-252,0 0 280,1 1-280,-2 1 513,0-1-580,-1-1 614,2 0-614,0-1 679,0 0-697,3 0 716,11 2-719,-1 0 533,-2 0-480,9 1 463,9 0-465,-4 0 410,-3-1-394,5-2 396,7-3-399,-6-1 344,-5 0-328,3-4 329,1-3-332,-4 1 278,-6 1-262,0-2 254,-2 0-254,-4 1 198,-4 3-182,-3 1 183,-2-1-185,-1 1 130,-1 0-114,-4-4 116,-6-9-119,-2 1 92,2 1-84,-7-5 89,-6-1-92,1 3 122,4 5-130,-5 4 134,-4 9-134,2 4 181,5 1-194,-3 8 209,-3 10-212,4 0 223,3-2-225,0 9 226,-1 13-226,3-3 245,4-7-251,0 14 263,4 18-265,3-7 276,1-8-279,7 10 280,9 7-280,2-9 289,-2-12-292,12-1 294,14-6-294,-2-9 369,-5-10-390,12-7 409,13-10-412,-6-5 367,-8-3-353,8-7 356,8-10-359,-9 0 154,-10 4-95,3-9 76,3-13-79,6-13-13052,-8 5 11708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03.56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15441.125"/>
      <inkml:brushProperty name="anchorY" value="-388493.3125"/>
      <inkml:brushProperty name="scaleFactor" value="0.5"/>
    </inkml:brush>
  </inkml:definitions>
  <inkml:trace contextRef="#ctx0" brushRef="#br0">103 10 9864,'0'0'0,"0"0"0,-3-2 32,-4-1-35,0 1 62,1 0-75,-3 3 80,-2 7-80,1 1 285,3-1-344,-2 9 383,1 16-385,1-2 470,2-3-494,1 13 516,0 23-519,2-5 566,0-8-579,1 17 596,1 18-599,1-9 572,0-13-564,2 12 569,-1 19-572,0-13 443,0-15-405,0 11 396,2 7-399,0-13 306,0-15-279,4-1 266,6-7-266,7-3-10952,-2-11 9733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04.04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14156.75"/>
      <inkml:brushProperty name="anchorY" value="-388657.34375"/>
      <inkml:brushProperty name="scaleFactor" value="0.5"/>
    </inkml:brush>
  </inkml:definitions>
  <inkml:trace contextRef="#ctx0" brushRef="#br0">420 875 7088,'0'0'0,"0"0"0,0 0-16,-2 0 17,0 0-12,-1 0 14,2 0-14,-1 0 14,2 0 33,-1 0-47,0 2 54,-3 1-54,1-1 166,0 0-198,-4 0 214,-5 1-214,0 1 345,2-2-382,-7 5 409,-9 3-412,0 0 461,4-1-474,-6 6 480,-7 10-480,3 0 480,7-4-480,-4 11 480,-2 13-480,6-3 517,5-7-528,3 9 534,5 8-534,5-8 562,2-8-570,9 0 583,13-1-585,0-7 568,0-8-563,10-4 560,14-10-560,-4-5 466,-5-2-439,8-12 436,7-16-439,-5 0 514,-9 2-535,5-14 546,6-18-546,-8 5 509,-6 9-499,2-13 503,5-15-505,-7 9 450,-6 12-434,1-14 436,-1-22-439,-5 10 402,-5 14-391,-3-15 396,-4-13-399,-4 14 344,-2 15-328,-4-3 329,-5 0-332,-1 13 297,0 13-286,-3 3 289,-5 6-292,1 9 266,3 7-258,-5 10 263,-7 17-265,2 5 229,4 0-219,-4 16 214,-2 22-214,5-3 177,4-7-166,2 18 160,4 25-160,4-8 141,3-13-136,5 19 143,9 19-145,1-13 118,-1-17-110,12 8 106,16 3-106,-2-15 78,-4-17-70,13-5 76,14-8-79,-7-11 24,-9-10-8,7-9 0,6-11 0,9-11-13160,-10-1 11796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04.67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16048"/>
      <inkml:brushProperty name="anchorY" value="-390361.71875"/>
      <inkml:brushProperty name="scaleFactor" value="0.5"/>
    </inkml:brush>
  </inkml:definitions>
  <inkml:trace contextRef="#ctx0" brushRef="#br0">421 1 5384,'0'0'0,"0"0"0,-15 13 103,7-6-133,-7 7 147,-9 8-146,1 0 277,3-4-315,-8 8 343,-9 8-345,4-4 328,5-6-323,-5 7 329,-2 8-332,5-5 325,7-6-322,0 6 329,4 5-332,5-7 297,4-6-286,7-2 280,12-9-280,10-9-5563,1-3 4610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05.01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14405.09375"/>
      <inkml:brushProperty name="anchorY" value="-389612.46875"/>
      <inkml:brushProperty name="scaleFactor" value="0.5"/>
    </inkml:brush>
  </inkml:definitions>
  <inkml:trace contextRef="#ctx0" brushRef="#br0">83 44 8344,'0'0'0,"0"0"0,-5-6 0,3 3 0,-3-2 9,-2-3-12,0 2 5,1 0-2,-1 0 9,-2 3-12,2 3 154,1 0-194,0 6 223,1 11-225,2-1 254,0 0-262,1 9 276,1 15-279,0-2 326,0-6-339,2 14 346,0 17-346,0-7 365,0-8-371,1 14 374,0 18-374,0-9 365,0-13-362,0 11 360,2 6-360,-1-11 341,-1-14-336,2 1 343,1-1-345,-1-9 337,0-11-335,1-2 334,2-5-334,-1-5 306,-1-7-298,-2-3 303,1-5-305,0-1 222,-1-2-198,-2-1 186,0-4-186,-1 0 121,0 0-103,-2-7 103,-4-12-105,-3-13-9703,0 2 8520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05.40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13105.40625"/>
      <inkml:brushProperty name="anchorY" value="-389373"/>
      <inkml:brushProperty name="scaleFactor" value="0.5"/>
    </inkml:brush>
  </inkml:definitions>
  <inkml:trace contextRef="#ctx0" brushRef="#br0">30 602 6728,'0'0'0,"0"-10"0,0-3 0,0 1 0,2-14 0,3-20 0,1 3-19,-1 5 24,5-12-17,8-9 15,-1 6-23,-1 11 25,8-3-17,14 1 15,-2 8-4,-5 9 1,9 4 0,11 6 0,-6 6 37,-8 5-48,5 7 54,4 14-54,-7 2 157,-9-2-186,0 13 200,-4 15-200,-7-2 358,-5-6-403,-7 12 426,-12 9-426,-4-7 510,0-9-534,-13 5 556,-14 7-559,1-9 560,5-9-560,-9 5 569,-7 5-572,6-7 509,8-7-490,-1 1 480,1 0-480,7-7 433,7-6-420,5-4 414,7-5-414,3-4 386,4-2-378,9-5 374,16-6-374,0-1 383,-2 1-385,12-3 386,11 4-386,-5 2 414,-8 2-422,5 7 436,4 8-439,-8 2 430,-7-1-427,-1 8 436,-5 14-439,-5-2 412,-6-5-404,-4 9 400,-9 8-400,-1-5 353,-2-8-340,-7 4 343,-11 3-345,2-6 281,1-7-263,-9 4 263,-11 2-265,4-5 313,5-6-327,-8 1 334,-8 0-334,7-4 325,7-4-322,-3-2 329,-5-4-332,6-2 306,8-3-298,-2-5 303,-3-5-305,6-1 176,6 1-139,0-4 129,2-1-132,4 0 69,4 3-50,2-1 49,3 0-52,2 0-12051,2 2 10750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05.96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11805.4375"/>
      <inkml:brushProperty name="anchorY" value="-388851.8125"/>
      <inkml:brushProperty name="scaleFactor" value="0.5"/>
    </inkml:brush>
  </inkml:definitions>
  <inkml:trace contextRef="#ctx0" brushRef="#br0">138 1 4936,'0'0'0,"0"0"0,-8 11 84,4-5-108,-2 7 129,-2 12-131,1-1 216,0-2-240,0 11 262,-4 16-266,2-5 463,2-6-518,-3 8 556,-1 8-559,2-9 569,1-9-572,0 2 574,1 0-574,1-8 537,3-7-526,2-3 520,4-4-520,1-6 473,0-3-460,4-7 454,7-7-454,7-7-6238,-2-1 5285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06.19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10474.71875"/>
      <inkml:brushProperty name="anchorY" value="-388174.28125"/>
      <inkml:brushProperty name="scaleFactor" value="0.5"/>
    </inkml:brush>
  </inkml:definitions>
  <inkml:trace contextRef="#ctx0" brushRef="#br0">321 0 6904,'0'0'0,"0"0"0,1 3 48,-1 3-52,0 0 73,0-1-88,-4 4 94,-7 6-94,-1 0 103,2-2-105,-7 6 106,-7 6-106,2-2 88,3-4-83,-4 3 80,-5 3-80,4-4 98,4-5-103,-1 1 106,-1-4-106,4-2 125,4-4-131,2-3 134,3-1-134,2-3 162,4 0-170,2-7 183,8-11-185,1 0 196,0 1-199,12-7 200,18-3-200,20-3-6408,-3 4 5393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06.55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09078.625"/>
      <inkml:brushProperty name="anchorY" value="-387034.5"/>
      <inkml:brushProperty name="scaleFactor" value="0.5"/>
    </inkml:brush>
  </inkml:definitions>
  <inkml:trace contextRef="#ctx0" brushRef="#br0">418 56 6192,'0'0'0,"0"0"0,5-8 233,-2 5-300,-1-4 334,-1-1-334,-1 0 549,0 2-610,-4-1 649,-8 3-652,1 1 617,1 2-606,-7 2 609,-7 4-612,2 1 521,3-1-494,-4 5 489,-3 5-492,4-1 429,4-2-410,1 4 400,5 5-400,3-3 353,3-3-340,6 3 334,8 5-334,2-4 306,0-2-298,8 4 294,11 6-294,-1-2 247,-4-5-233,6 6 236,4 6-239,-5-4 240,-6-5-240,-1 4 249,-3 6-252,-5-6 282,-4-4-290,-5 3 294,-9 7-294,-2-5 303,-2-6-305,-10 4 306,-15 4-306,1-6 288,4-4-283,-11 1 289,-8 0-292,6-4 173,7-4-138,-3 0 120,0-3-120,7-2 73,8-3-60,0-5 54,3-11-54,1-8-9718,4-1 8525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07.59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07391"/>
      <inkml:brushProperty name="anchorY" value="-386503"/>
      <inkml:brushProperty name="scaleFactor" value="0.5"/>
    </inkml:brush>
  </inkml:definitions>
  <inkml:trace contextRef="#ctx0" brushRef="#br0">34 281 3592,'0'0'0,"0"0"0,-6-7 224,4 4-288,-3-3 329,0 0-331,1 0 211,0 2-177,1-2 169,1 1-171,1 1 471,0 2-557,3-6 609,7-7-611,1-1 650,0 2-662,8-6 667,13-6-666,-1 4 685,-3 3-691,8-1 703,10 0-705,-6 3 669,-7 5-659,4 1 654,2 5-654,-7 2 682,-7 3-690,0 5 694,-2 7-694,-6 0 647,-4 0-633,-5 6 626,-7 11-626,-2-2 533,-2-3-507,-7 7 494,-11 9-494,0-5 447,2-5-433,-7 7 426,-8 10-426,3-6 389,6-6-379,-2 6 383,0 8-385,5-7 340,6-9-327,3 4 320,7-1-320,4-7 273,3-7-260,8-4 254,16-6-254,-1-5 254,-1-3-254,12-6 263,14-8-265,-3-2 210,-7 2-194,9-9 196,10-11-199,-8 2 209,-9 4-212,4-9 223,4-6-225,-8 4 254,-8 7-262,-1-2 266,-1 0-266,-7 6 285,-6 6-291,-3 0 294,-3 0-294,-4 5 238,-3 3-222,-2-2 223,-5-2-225,-1 3 198,-1 2-190,-3 2 186,-8 6-186,1 2 149,2 2-139,-6 8 143,-5 11-145,3 0 100,4-2-87,-1 9 89,1 14-92,3-3 94,5-6-94,2 10 103,5 11-105,1-6 97,3-9-95,6 4 103,10 2-105,1-8 97,-3-8-95,11-4 103,12-7-105,-4-6 134,-4-6-142,6-6 146,5-10-146,-7 0 156,-7-1-159,1-5 169,2-7-172,-6 2 174,-6 3-174,1-7 183,2-12-185,-4 3 102,-5 5-78,1-6 76,-2 0-79,-2 6 42,-3 6-31,-1 5 26,-2 2-26,-1 6 8,-2 3-3,1 0 9,0 3-12,-1 1 5,-1 1-2,4-2 0,4-3 0,0 1-10,0 1 13,2 2-4,4 7 1,-3 2-10,-1 0 13,-2 10-14,-2 12 14,-3 0-23,-1-4 25,-4 10-26,-3 9 26,-2-4-26,2-7 26,-3 4-26,0 0 26,1-6-26,1-8 26,1-3-17,2-7 15,0-3-4,2-5 1,0-5 0,3-7 0,-1-1 0,1-1 0,6-9 9,11-17-12,0 2 14,-1 3-14,11-14 14,15-14-14,-4 6 23,-5 9-25,9-4 26,9-4-26,-6 10 45,-9 9-51,4 1 63,3 5-65,-7 5 85,-9 8-91,1 6 94,-2 11-94,-6 3 113,-5 2-118,-4 9 129,-4 12-132,-3-2 134,-3-3-134,-4 9 134,-4 12-134,-1-4 115,0-7-109,-3 9 106,-3 9-106,2-6 106,1-9-106,-3 2 106,0 2-106,-3 3-12699,2-9 11374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07.81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10507.6875"/>
      <inkml:brushProperty name="anchorY" value="-388290.0625"/>
      <inkml:brushProperty name="scaleFactor" value="0.5"/>
    </inkml:brush>
  </inkml:definitions>
  <inkml:trace contextRef="#ctx0" brushRef="#br0">0 0 9776,'0'0'0,"0"0"0,0 8 65,0-4-84,0 6 94,0 11-94,0-1 271,0-1-321,1 7 356,1 9-359,0-4 397,0-6-408,2 4 414,3 5-414,-1-5 293,-1-7-258,5 2 249,6-6-252,0-4 189,-2-5-170,4-5 169,3-6-172,-3-2 53,-3-1-18,2-3 0,2-2 0,4-3-9333,-3 1 8145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08.01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12013.25"/>
      <inkml:brushProperty name="anchorY" value="-389887.40625"/>
      <inkml:brushProperty name="scaleFactor" value="0.5"/>
    </inkml:brush>
  </inkml:definitions>
  <inkml:trace contextRef="#ctx0" brushRef="#br0">260 0 7088,'0'0'0,"0"0"0,-3 1-16,-5 0 17,0 1-68,1 0 86,-4 1-84,-7 4 81,3-1-6,1-1-15,-3 4 26,-5 5-26,3 0 241,4-3-303,-3 4 334,-1 1-334,3-1 614,3-4-694,1 2 743,4-4-745,2-3 905,3-1-951,-1-1 983,2-1-985,1 0 912,0-2-891,3-4 889,4-6-892,-1 0 735,0 1-689,3-4 666,3-3-666,4-4-9152,-1 3 8093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08.68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10548.84375"/>
      <inkml:brushProperty name="anchorY" value="-388701.65625"/>
      <inkml:brushProperty name="scaleFactor" value="0.5"/>
    </inkml:brush>
  </inkml:definitions>
  <inkml:trace contextRef="#ctx0" brushRef="#br0">966 18 4128,'0'0'0,"0"0"0,-15-6 457,7 4-587,-6-3 652,-9 3-652,1 0 484,3 1-436,-7 4 412,-7 6-412,4 0 375,4 0-365,-4 6 360,-5 10-360,4-1 285,5-4-264,-2 11 254,-4 16-254,6-3 217,5-6-206,1 14 209,4 19-212,4-7 261,3-11-274,5 15 289,3 16-292,3-10 369,0-14-390,2 13 409,0 18-412,0-12 601,-2-14-654,-1 13 689,-1 8-692,-2-12 759,0-16-777,-4 6 796,-8 8-799,0-11 753,1-13-740,-6 7 743,-10 4-745,3-9 653,4-12-627,-7 1 614,-3-4-614,4-8 530,6-8-506,-1-6 494,-2-9-494,4-4 363,5-3-325,-3-10 316,-5-16-319,3 0 152,3 3-104,-5-11 80,-2-7-80,-4-7-9645,3 6 8457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09.11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08313.3125"/>
      <inkml:brushProperty name="anchorY" value="-389124"/>
      <inkml:brushProperty name="scaleFactor" value="0.5"/>
    </inkml:brush>
  </inkml:definitions>
  <inkml:trace contextRef="#ctx0" brushRef="#br0">1 257 7712,'0'0'0,"0"0"0,14-8 0,-3 3 46,0-1-59,12-3 66,15-6-66,0 1 10,-6 2 6,17-3-4,23-4 1,-6 3-103,-9 2 132,16 0-137,17-1 135,-10 2-152,-16 4 157,13 0-160,11 2 160,-12 2-95,-15 2 76,5 1-66,4 2 66,-12 1-29,-13 0 19,-1 2-14,-4 0 14,-9 0-4,-9-1 1,-4-1 9,-7-1-12,-4 0 42,-4 0-50,-6-2 54,-7 1-54,-2 1 101,1-1-114,-5 3 120,-7 4-120,2 1 157,3-1-168,-4 3 183,-3 6-185,4-1 196,5-2-199,0 4 209,3 4-212,4-2 251,3-4-261,6 4 266,9 4-266,2-2 332,0-5-351,9 3 360,11-1-360,-2-4 406,-3-3-419,6-3 426,7-5-426,-4-3 492,-7 0-511,2-5 529,-1-5-532,-6 1 590,-5 1-606,-2-3 623,0-3-625,-5 2 598,-2 3-590,-2-3 596,-4-8-599,-1 1 525,-1 3-504,-6-6 494,-9-7-494,-1 5 419,1 3-397,-7 1 386,-10 0-386,2 5 340,4 5-327,-6 3 320,-7 7-320,5 2 264,6 2-248,-2 6 249,2 6-252,6 0 170,6-2-146,7 3 134,12 1-134,5-2 69,1-2-50,11 0 40,12 1-40,11 2-11076,-3-3 9819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09.67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10991.5"/>
      <inkml:brushProperty name="anchorY" value="-390310.90625"/>
      <inkml:brushProperty name="scaleFactor" value="0.5"/>
    </inkml:brush>
  </inkml:definitions>
  <inkml:trace contextRef="#ctx0" brushRef="#br0">1 0 5744,'0'0'0,"0"0"0,8 5 112,-4-3-144,3 4 169,7 8-172,-2 0 155,0-1-149,2 7 146,2 10-146,-2-2 408,-3-4-483,1 7 529,-2 8-532,-2-4 571,-2-7-581,-1 7 586,-2 7-586,0-5 549,-1-7-539,-2 5 534,-1 4-534,-1-6 571,0-7-581,-1 0 596,-4-3-599,1-5 516,1-5-492,-3-4 489,-1-6-492,2-2 438,0-2-422,1-6 423,0-8-425,2 1 370,1 0-354,1-5 346,0-10-346,1 3 290,0 4-274,1-8 266,4-13-266,0 5 285,0 6-291,4-10 303,6-6-305,-2 5 306,-1 9-306,6-1 306,8 2-306,-1 7 306,-4 7-306,7 6 316,8 13-319,-3 4 273,-7 2-260,5 13 254,3 13-254,3 13-9900,-5-2 8732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10.29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12732.9375"/>
      <inkml:brushProperty name="anchorY" value="-391805.65625"/>
      <inkml:brushProperty name="scaleFactor" value="0.5"/>
    </inkml:brush>
  </inkml:definitions>
  <inkml:trace contextRef="#ctx0" brushRef="#br0">1 280 6728,'0'0'0,"0"0"0,4-12 0,0 3 37,-1 1-48,2-6 63,1-2-65,-1 2 85,-1 3-91,1 0 103,1 1-105,0 2 442,-1 2-538,1 4 586,1 6-586,-1 2 614,-1 0-622,-2 8 626,-1 9-626,-1-1 589,0-2-579,-3 5 574,-1 8-574,0-5 546,0-4-538,-1 2 543,-1 3-545,2-4 472,0-5-451,-1 1 449,0 0-452,1-3 361,1-5-334,0-1 320,0-3-320,1-4 292,1-2-284,0-1 280,2-2-280,0-1 261,0 0-256,3-4 254,4-9-254,1 0 263,-2 0-265,5-9 266,10-13-266,-1 3 313,-3 4-327,8-8 343,7-6-345,-3 6 318,-5 7-310,4-1 316,6 4-319,-6 6 236,-6 5-212,3 8 200,0 11-200,-5 3 134,-6 3-115,-1 8 106,-1 12-106,-4-2 60,-3-4-47,-1 7 49,-3 5-52,-2-5 26,-1-6-18,-1 1 23,-1 2-25,0-6 17,0-4-15,0-2 14,0 0-14,1-5 14,0-2-14,1-3 14,-1-3-14,1-1 14,0-1-14,4-2 23,4-5-25,0-1 36,-1 2-39,7-7 49,11-10-52,-1 0 110,-2 3-126,8-10 134,10-15-134,-5 3 171,-5 6-181,5-7 196,8-7-199,-7 8 209,-6 9-212,4 0 223,1 5-225,-4 7 208,-8 6-203,1 9 200,-1 11-200,-4 4 181,-5 0-176,-2 12 183,-6 12-185,-2-2 196,-3-3-199,-3 7 209,-3 7-212,0-6 223,1-6-225,1 3 236,3 2-239,1-6 230,2-7-227,4 1 236,9-3-239,0-4 230,-2-4-227,8-4 236,11-5-239,-3-3 268,-4-1-276,5-6 289,4-6-292,-5 1 341,-6 2-354,0-7 369,4-9-372,-4 2 337,-6 3-326,2-8 329,-2-7-332,-3 4 268,-4 5-249,-3-1 240,-4-1-240,-3 0-13899,-2 4 12544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28.08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20816.4375"/>
      <inkml:brushProperty name="anchorY" value="-395438.25"/>
      <inkml:brushProperty name="scaleFactor" value="0.5"/>
    </inkml:brush>
  </inkml:definitions>
  <inkml:trace contextRef="#ctx0" brushRef="#br0">518 1 1712,'0'0'0,"0"0"0,-25 13 261,12-7-335,-9 7 382,-11 9-386,2-1 826,5-3-950,-8 12 1012,-8 17-1012,6-3 1003,6-5-1001,-4 14 1000,-5 17-1000,5-8 860,8-10-820,-1 9 800,2 6-800,6-11 809,5-12-812,6 0 814,11-2-814,3-8 739,1-10-717,13-3 716,16-4-719,-2-6 626,-3-4-599,12-5 586,17-8-586,-6-2 540,-9 0-527,12-8 529,14-11-532,-8 2 553,-12 3-558,9-10 560,6-13-560,-10 3 485,-12 8-464,0-11 463,-4-9-465,-8 6 448,-9 9-443,-5-5 449,-7-4-452,-5 7 417,-3 10-406,-8-3 400,-11-1-400,-2 6 353,2 6-340,-9 0 334,-8 1-334,2 4 241,6 5-214,-1 2 209,3 3-212,5 3 139,6 1-117,4 3 106,10 6-106,3 2 69,1-1-59,9 7 63,12 6-65,-2-1 38,-3-2-30,7 6 36,9 10-39,-4-3 12,-6-5-4,4 9 9,4 9-12,-5-5 5,-7-6-2,1 7 0,0 5 0,-4-6-10,-5-8 13,-1 2-14,-3 1 14,-4-7-14,-2-5 14,-4-2-4,-3-1 1,-2-5 0,-1-3 0,-1-3 0,0-2 0,1-2 0,1-1 0,0-4 0,2-4 0,0-1 9,1 1-12,4-11 14,12-25-14,0 0 23,0 4-25,10-20 36,12-16-39,-2 8 86,-7 12-99,9-3 116,9 1-119,-7 11 157,-7 12-168,4 5 183,4 9-185,-8 7 214,-6 5-222,-1 9 236,1 10-239,-5 2 240,-5 0-240,-2 11 240,-1 16-240,-3-3 240,-4-4-240,1 12 240,2 16-240,-2-6 230,-1-10-227,5 10 226,7 6-226,-2-10 217,-2-10-215,6 0 223,10-3-225,-3-8 264,-4-8-275,6-4 280,5-6-280,-5-5 121,-5-3-76,-1-4 54,-2-4-54,-2-1-11696,-4-1 10405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28.73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23768.1875"/>
      <inkml:brushProperty name="anchorY" value="-397499.4375"/>
      <inkml:brushProperty name="scaleFactor" value="0.5"/>
    </inkml:brush>
  </inkml:definitions>
  <inkml:trace contextRef="#ctx0" brushRef="#br0">582 279 4040,'0'0'0,"0"0"0,2 1 320,1 0-347,-1 0 166,0 0-171,1-4 160,-2-3-160,0-1 412,0 2-484,-2-3 529,-1-2-531,0 1 616,0 1-641,-3-4 654,-9-11-654,1 3 589,0 1-570,-8-5 560,-10-4-560,2 3 541,4 6-536,-7 1 534,-10 3-534,6 3 469,6 5-450,-5 2 449,-5 6-452,6 2 379,8 1-357,-2 6 356,-1 12-359,5-1 322,5-3-311,2 10 306,1 12-306,5-3 372,2-5-391,3 9 400,3 10-400,1-7 409,2-7-412,3 2 414,3 3-414,1-7 395,-1-8-389,3-1 386,5-2-386,-1-6 377,-2-5-375,3-3 374,4-6-374,-2-3 327,-3-2-313,4-5 316,7-9-319,-2 1 310,-4 1-307,6-8 316,2-9-319,-4 2 292,-4 5-284,0-9 280,3-14-280,-4 4 242,-3 6-231,2-7 226,1-3-226,-2 7 254,-3 9-262,1 3 276,5 5-279,-3 5 242,-1 6-231,3 8 236,4 15-239,-4 2 230,-2 1-227,0 11 226,2 13-226,-3-2 189,-3-6-179,3 9 174,5 5-174,-1-6 155,-4-8-149,6 1 146,8 1-146,-2-7 137,-5-7-135,6-1 134,7-3-134,7-2-11019,-5-3 9773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29.39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25372.1875"/>
      <inkml:brushProperty name="anchorY" value="-399068.53125"/>
      <inkml:brushProperty name="scaleFactor" value="0.5"/>
    </inkml:brush>
  </inkml:definitions>
  <inkml:trace contextRef="#ctx0" brushRef="#br0">551 108 2608,'0'0'0,"0"0"0,2-9 504,-1 5-648,0-4 720,-2-3-720,-1 0 1019,1 2-1105,-4 0 1157,-5-2-1159,0 1 861,0 2-775,-6 0 741,-9 4-744,1 0 569,3 3-519,-7 5 494,-11 9-494,4 1 373,6-2-338,-7 11 320,-7 13-320,6-2 301,7-5-296,-3 13 303,1 17-305,6-5 362,6-9-378,3 11 396,5 9-399,4-9 456,3-11-472,8 1 489,8 0-492,1-9 513,0-10-518,10-4 520,15-5-520,-2-7 557,-5-4-568,13-5 583,12-6-585,-6-2 568,-8 1-563,7-6 569,6-6-572,-7 1 527,-11 3-513,3-6 506,-1-2-506,-8 2 488,-7 4-483,-2-5 480,0-10-480,-5 3 433,-4 4-420,-1-7 414,-1-2-414,-3 4 339,-2 6-317,-4 4 316,-3 4-319,-2 5 264,0 4-248,-3 8 249,-4 12-252,1 1 207,1 1-193,-1 11 196,0 15-199,3-3 162,2-5-151,3 8 146,5 8-146,1-7 137,0-9-135,6 2 134,10 1-134,-2-7 106,-1-7-98,8-2 103,10-6-105,-2-4 125,-6-4-131,8-6 134,5-8-134,-5 0 59,-7-1-37,1-4 26,-1-3-26,-1-2-11136,-5 3 9873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29.55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27219.8125"/>
      <inkml:brushProperty name="anchorY" value="-401118.375"/>
      <inkml:brushProperty name="scaleFactor" value="0.5"/>
    </inkml:brush>
  </inkml:definitions>
  <inkml:trace contextRef="#ctx0" brushRef="#br0">60 1 8432,'0'0'0,"0"0"0,-11 7 121,6-3-156,-4 4 174,-2 2-174,1 0 146,2-2-138,2 5 134,6 7-134,2-2 69,1-2-50,8 7 49,11 9-52,-1-2 17,-1-5-6,10 5 0,15 0 0,13 1-7196,-5-5 6116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30.06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28694.625"/>
      <inkml:brushProperty name="anchorY" value="-402729.375"/>
      <inkml:brushProperty name="scaleFactor" value="0.5"/>
    </inkml:brush>
  </inkml:definitions>
  <inkml:trace contextRef="#ctx0" brushRef="#br0">0 38 4760,'0'0'0,"0"0"0,0 14 0,0-2 159,0-2-205,1 10 228,0 13-228,0-2 545,0-3-635,1 9 680,-1 12-680,1-5 736,-1-8-752,1 7 760,0 4-760,0-7 610,0-9-567,-1 1 546,0-2-546,-1-7 500,0-6-487,1-3 489,0-5-492,-1-3 494,1-3-494,-1-2 494,0-1-494,0-1 466,0 0-458,2-7 463,7-18-465,-1-1 513,1 2-527,6-17 534,8-21-534,-2 5 506,-2 8-498,6-9 494,6-4-494,-3 10 475,-5 11-469,5 3 466,8 4-466,-5 10 401,-5 7-383,6 7 383,6 9-385,-5 5 340,-6 2-327,4 9 320,6 11-320,6 11-9648,-6-3 8501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30.35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30599.1875"/>
      <inkml:brushProperty name="anchorY" value="-404077.75"/>
      <inkml:brushProperty name="scaleFactor" value="0.5"/>
    </inkml:brush>
  </inkml:definitions>
  <inkml:trace contextRef="#ctx0" brushRef="#br0">417 107 7088,'0'0'0,"0"0"0,7-7 46,-4 3-59,1-2 76,-3-5-79,-2 2 145,-1 0-164,-5-2 174,-8-1-174,1 1 174,1 2-174,-5 1 183,-8 3-185,3 2 112,3 1-91,-6 4 89,-6 4-92,3 0 94,5 0-94,-3 7 94,-3 12-94,4-2 197,5-2-226,0 12 249,1 14-252,4-3 329,4-7-350,5 9 369,6 10-372,3-8 402,1-9-410,9 3 414,12 0-414,1-9 433,-3-7-438,11-5 440,16-6-440,-3-5 402,-8-5-391,11-5 396,9-9-399,-7 0 166,-10-1-99,3-9 76,5-14-79,4-14-8292,-7 2 7175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30.52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32097.90625"/>
      <inkml:brushProperty name="anchorY" value="-405714.9375"/>
      <inkml:brushProperty name="scaleFactor" value="0.5"/>
    </inkml:brush>
  </inkml:definitions>
  <inkml:trace contextRef="#ctx0" brushRef="#br0">92 1 6816,'0'0'0,"0"0"0,-5 1 0,2 0 0,-4 4 0,-3 12 0,0 0-28,1-1 36,-2 14-40,-1 23 40,2-4 90,2-5-127,3 16 156,4 21-159,1-8 402,1-13-471,3 16 516,1 22-519,0-11 697,-1-15-748,1 13 783,2 11-785,-1-15 758,-1-17-750,1 3 756,-2 2-759,-1-14 620,-1-12-580,-1-1 569,-2-3-572,-2 0-8096,0-7 7073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30.90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30787.65625"/>
      <inkml:brushProperty name="anchorY" value="-405997.125"/>
      <inkml:brushProperty name="scaleFactor" value="0.5"/>
    </inkml:brush>
  </inkml:definitions>
  <inkml:trace contextRef="#ctx0" brushRef="#br0">59 251 7264,'0'0'0,"0"0"0,0 17 0,0-3 0,0-1 0,1 9 9,1 9-12,0-2 79,0-5-97,4 3 106,6 1-106,0-6 153,-2-4-167,9-4 183,10-5-185,-2-4 214,-3-3-222,7-5 226,6-9-226,-4 1 254,-6-1-262,3-6 266,3-11-266,-6 2 257,-5 4-255,1-7 263,-1-6-265,-4 5 238,-5 5-230,-4-4 226,-9-10-226,-3 6 170,-1 5-154,-8-4 146,-12 0-146,1 6 128,3 6-123,-9 6 129,-9 10-132,4 4 134,5 3-134,-6 10 134,-7 15-134,6-1 125,6-2-122,-3 15 129,-3 22-132,6-5 255,7-7-289,1 15 306,9 14-306,4-9 484,5-13-535,11 5 569,15 7-572,1-12 611,-2-12-621,14 2 636,15-2-639,-3-8 686,-8-10-699,14-4 716,15-10-719,-6-6 440,-11-4-360,11-8 329,7-8-332,-9-1 231,-12 2-201,1-11 196,3-15-199,4-19-10515,-10 5 9311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39.86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39160.65625"/>
      <inkml:brushProperty name="anchorY" value="-413263"/>
      <inkml:brushProperty name="scaleFactor" value="0.5"/>
    </inkml:brush>
  </inkml:definitions>
  <inkml:trace contextRef="#ctx0" brushRef="#br0">1 16 2696,'0'0'0,"0"0"0,6-4-167,1 0 179,0 0-1677,-1 1 840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40.68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40456.59375"/>
      <inkml:brushProperty name="anchorY" value="-414517.90625"/>
      <inkml:brushProperty name="scaleFactor" value="0.5"/>
    </inkml:brush>
  </inkml:definitions>
  <inkml:trace contextRef="#ctx0" brushRef="#br0">997 251 2072,'0'0'0,"0"0"0,2 11 149,-1-6-191,0 2 222,0-2-226,-1 0 601,0-2-707,-2-2 760,-1 0-760,0-1 704,0 0-688,-1-3 680,-1-3-680,0 0 652,1 1-644,1-2 649,-1-2-651,1 1 606,1 2-594,-2-3 587,-1-1-586,0 1 614,0 1-622,-3-3 636,-8-5-639,2 0 602,1 3-591,-7-5 596,-8-5-599,2 3 674,5 3-695,-9-1 706,-10 0-706,3 4 566,7 4-526,-10 3 506,-8 6-506,5 2 432,9 1-411,-8 8 400,-6 7-400,6 1 325,8-3-304,-6 9 294,-6 13-294,7-2 229,7-6-210,-1 14 200,-3 17-200,8-5 172,5-9-164,4 11 169,4 10-172,5-10 165,4-11-162,7 4 169,13 4-172,1-10 174,0-10-174,11 2 183,12-1-185,-3-7 186,-5-6-186,10-3 186,14-7-186,-5-5 177,-9-3-175,11-8 174,11-9-174,-8-1 211,-9 1-221,5-6 226,1-5-226,-9 3 273,-10 4-287,-1-5 294,0-8-294,-7 4 303,-6 4-305,2-5 306,-3-8-306,-3 4 334,-4 6-342,-2-3 356,0 0-359,-3 5 350,-2 5-347,-2 1 346,-3 0-346,0 4 300,-1 3-287,-3 5 280,-2 9-280,0 3 242,2 2-231,-1 10 226,0 13-226,3-1 198,0-4-190,5 9 186,4 10-186,2-5 149,-1-8-139,6 7 143,8 7-145,-2-7 128,-2-7-123,6 3 129,10 2-132,-3-7 87,-5-7-73,9-2 66,12-8-66,-6-5 38,-5-5-30,5-7 26,7-10-26,-7-1-2,-8 1 10,2-6-4,1-8 1,-6 3-66,-7 3 85,1-7-84,0-12 81,-4 3-202,-5 6 237,1-11-244,-4-16 241,-3 7-362,-2 9 397,-3-10-414,-2-2 414,0 8-535,0 10 569,-1 3-577,1 3 575,0 8-583,0 6 585,0 4-577,0 0 575,0 4-434,0 3 394,1 4-374,3 10 374,-1 2-234,1 0 194,1 11-174,1 16 174,0-2-80,0-5 53,0 11-40,1 9 40,0-6-12,-3-8 4,1 4 0,-1 4 0,-1-7 28,-1-8-36,-1 2 49,-1 1-52,0-6 91,0-6-101,1-1 116,-1-5-119,1-5 157,-1-4-168,1-3 183,-4-2-185,-1-1 252,0-1-271,-1-2 289,-1-3-292,1 1 350,1 0-366,0-7 383,3-12-385,1 1 433,1 2-447,4-14 454,9-18-454,-1 4 454,-1 6-454,10-12 454,11-13-454,-1 9 370,-5 11-346,11-3 343,16 2-345,-6 9 290,-8 11-274,10 3 266,12 5-266,-8 6 229,-11 5-219,6 7 214,5 10-214,-8 2 93,-10 1-58,2 8 40,4 5-40,5 5-11692,-7-3 10396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41.02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43274.96875"/>
      <inkml:brushProperty name="anchorY" value="-415853.65625"/>
      <inkml:brushProperty name="scaleFactor" value="0.5"/>
    </inkml:brush>
  </inkml:definitions>
  <inkml:trace contextRef="#ctx0" brushRef="#br0">199 30 8880,'0'0'0,"0"0"0,-3 1 112,-5 3-122,0 0 216,1 0-262,-5 4 289,-7 10-292,1 0 285,3-3-282,-4 11 289,-3 15-292,4-2 154,3-5-114,2 12 94,3 12-94,3-6 57,2-9-46,6 5 49,9 3-52,2-8 82,-1-10-90,8-1 103,8-4-105,-2-6 116,-3-7-119,4-5 129,7-8-132,-4-4 162,-6-1-170,4-6 183,3-8-185,-5 1 280,-5 2-307,3-10 320,3-17-320,-5 3 310,-3 4-307,0-12 306,-2-11-306,-3 7 381,-4 10-403,-6-6 423,-7-3-425,-3 7 426,-1 9-426,-7-2 436,-7 1-439,0 6 412,4 6-404,-6 4 400,-6 5-400,4 4 353,5 5-340,-6 5 343,-4 11-345,3 1 309,6 0-299,-1 9 303,1 15-305,4-3 166,5-5-126,5 10 116,7 5-119,7 9-11220,2-7 9971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42.06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41916.90625"/>
      <inkml:brushProperty name="anchorY" value="-414897.3125"/>
      <inkml:brushProperty name="scaleFactor" value="0.5"/>
    </inkml:brush>
  </inkml:definitions>
  <inkml:trace contextRef="#ctx0" brushRef="#br0">0 62 6552,'0'0'0,"0"0"0,2-7 280,-1 3-360,0 1 400,2-1-400,0 1 530,0 0-567,3 1 586,8 0-586,0 1 614,-2 1-622,9 0 626,10 0-626,-1 0 449,-4 1-399,7-1 374,9 0-374,-4 0 290,-6 0-266,6-1 263,5-2-265,-5 0 220,-8 0-207,2 0 209,0-1-212,-6 1 205,-7 0-202,-1 1 200,-6 1-200,-4-1 200,-3 2-200,-7-2 200,-9 0-200,-1 1 200,1 1-200,-8 2 200,-9 6-200,2 1 181,4-1-176,-6 8 183,-6 10-185,5-1 242,6-3-258,-3 11 266,-1 15-266,4-3 350,6-7-374,1 12 396,4 9-399,4-6 465,2-10-484,6 3 503,7 2-505,2-9 441,-1-10-423,8-2 414,8-5-414,0-6 367,-4-6-353,7-4 346,10-7-346,-5-2 290,-4-2-274,7-4 266,10-8-266,-6 2 266,-7 1-266,6-8 276,4-14-279,-6 4 280,-8 3-280,2-10 280,-1-14-280,-6 6 261,-6 7-256,-1-4 263,-2 0-265,-5 9 229,-2 8-219,-2 4 223,-3 5-225,-2 4 180,-1 6-167,-2 5 169,-4 10-172,1 3 137,1 0-126,-1 12 129,2 17-132,1-1 97,1-5-86,4 11 80,4 12-80,0-6 42,1-9-31,3 4 36,7 3-39,-3-8 30,-1-9-27,4-1 26,4-2-26,-2-7 17,-4-5-15,3-4 14,1-3-14,-3-4 5,-3-3-2,-1-2 9,0-4-12,-3-1 5,-3 1-2,1-6 0,3-12 0,0 0-10,-2 2 13,4-13-14,2-14 14,-2 4-23,-2 6 25,0-9-26,0-6 26,-1 8-35,-3 8 38,3 0-40,4 1 40,-1 7-59,-2 8 64,5 2-66,7 7 66,-3 5-75,-2 3 78,4 8-80,1 11 80,-3 2-99,-5-1 104,-1 10-106,-4 12 106,-3-2-125,-3-6 131,-3 8-134,-7 5 134,-1-5-152,0-9 157,-4 3-151,-4 0 148,2-5-118,2-8 110,-1 1-106,-2-2 106,4-4-69,1-4 59,4-4-44,2-3 41,3-3-22,0-1 17,2-2-14,6-5 14,1 0-4,-1 1 1,8-8 0,13-11 0,-2 0 0,-3 3 0,10-10 9,8-11-12,-4 4 42,-7 7-50,4-4 54,2-1-54,-7 6 138,-6 8-162,1 4 183,3 8-185,-4 5 224,-5 3-235,2 10 249,1 15-252,-4 1 254,-4-2-254,-2 11 263,-3 9-265,-3-3 182,-3-7-158,-2 5 156,-2 5-159,0-6 66,-1-8-39,0 4 36,-1 5-39,0-5 21,0-7-16,0 2 14,1-3-14,0-2-12595,2-4 11261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42.61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45051.34375"/>
      <inkml:brushProperty name="anchorY" value="-416987.84375"/>
      <inkml:brushProperty name="scaleFactor" value="0.5"/>
    </inkml:brush>
  </inkml:definitions>
  <inkml:trace contextRef="#ctx0" brushRef="#br0">554 1086 5744,'0'0'0,"0"0"0,2-2 320,3-2-347,0 0 464,0 0-554,1-1 596,-1-1-599,-1 0 553,0 1-540,-2 2 543,-1 0-545,-1 2 593,0 1-607,0-6 614,-4-10-614,-1-1 614,1 1-614,-7-8 614,-12-4-614,0 2 558,3 6-542,-12 3 534,-10 9-534,3 3 534,7 5-534,-8 8 543,-7 13-545,6 1 537,8-2-535,-5 9 534,-1 9-534,7-3 450,7-7-426,2 6 414,5 4-414,6-6 414,4-7-414,7-1 414,10-1-414,2-6 358,0-4-342,8-4 343,11-7-345,-1-2 328,-5-2-323,9-6 329,10-10-332,-5 0 278,-6 2-262,6-10 263,10-18-265,-7 2 229,-7 6-219,4-15 214,2-18-214,-6 8 223,-8 10-225,-2-13 236,-2-17-239,-6 9 249,-4 14-252,-3-13 254,-5-14-254,-1 12 245,-2 14-242,-3-5 249,-4 4-252,1 11 245,0 13-242,-3 7 240,-5 10-240,1 9 212,1 5-204,-3 14 209,-4 23-212,1 1 205,4-1-202,-1 19 209,3 20-212,4-5 186,2-11-178,6 17 183,10 21-185,2-10 168,-2-15-163,10 12 160,14 9-160,-2-13 132,-4-17-124,10 2 120,12-4-120,-6-13 54,-8-11-35,6-6 26,7-6-26,8-5-12937,-8-6 11582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43.57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46804.0625"/>
      <inkml:brushProperty name="anchorY" value="-418411.125"/>
      <inkml:brushProperty name="scaleFactor" value="0.5"/>
    </inkml:brush>
  </inkml:definitions>
  <inkml:trace contextRef="#ctx0" brushRef="#br0">374 90 6104,'0'0'0,"0"0"0,5-16 121,-2 8-156,1-3 183,1-3-185,0 2 345,-1 2-391,-1 4 423,3 0-425,-2 2 398,0 2-390,1 7 396,-2 16-399,-1 2 288,-1-2-256,-1 19 240,-2 26-240,-1-4 212,0-7-204,-2 18 209,0 24-212,0-10 279,2-16-297,0 16 316,2 15-319,1-14 338,0-18-343,3 9 356,1 4-359,1-13 378,-1-17-383,0 1 396,0-5-399,-2-10 381,-1-11-376,-2-4 383,-5-9-385,1-4 321,-1-6-303,-3-5 294,-5-7-294,2-1 210,1 0-186,-4-7 183,-10-12-185,2 1 84,4 3-55,-8-12 49,-8-19-52,4 4 26,6 8-18,-5-14 14,-1-13-14,5 9 5,6 10-2,1-3 0,3 2 0,5 10 0,3 10 0,10 4 0,19-1 0,1 5 0,0 7 0,18-2 9,19 3-12,-3 3 5,-9 3-2,14 4 0,18 3 0,-8 2 0,-13 1 0,13 2 9,10 3-12,-11 0 5,-14-1-2,4 1 0,1-1 0,-11-2 0,-12 0 0,-1-3 0,-4-2 0,-7 0 9,-8-1-12,-2-2 23,-4-1-25,-4 0 36,-3 1-39,-3-5 40,-8-15-40,-1 0 58,-1 3-63,-7-13 76,-10-14-79,2 5 80,2 7-80,-6-7 89,-6-4-92,4 8 103,6 9-105,-2 0 116,0 4-119,5 7 110,5 6-107,0 4 116,-1 8-119,3 2 129,3 2-132,0 11 143,3 17-145,1 0 146,3-3-146,2 17 156,6 18-159,1-4 188,0-9-196,2 13 200,1 15-200,-1-10 181,-2-12-176,0 12 183,-1 13-185,-2-10 205,0-13-211,1 8 223,1 4-225,0-12 254,-1-12-262,2-2 276,1-1-279,-2-10 252,0-8-244,1-3 240,0-4-240,0-4 277,-1-5-288,2-5 294,3-5-294,-1-1 341,-1-1-354,5-7 369,10-12-372,-1 0 411,-3 3-421,9-13 436,9-17-439,-4 5 440,-5 6-440,7-11 440,10-5-440,-5 7 412,-7 11-404,9 0 409,7 8-412,-6 7 293,-9 7-258,3 10 249,2 15-252,-7 4 179,-8 0-157,-1 14 156,-2 16-159,-5-2 132,-4-5-124,-2 10 129,-3 9-132,-1-8 97,-3-9-86,-1 2 80,-2 0-80,0-8 52,0-9-44,0 1 49,1-2-52,-1-5 17,1-4-6,1-3 0,4-4 0,3-3-13048,-1-3 11680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43.92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49445.09375"/>
      <inkml:brushProperty name="anchorY" value="-421063.15625"/>
      <inkml:brushProperty name="scaleFactor" value="0.5"/>
    </inkml:brush>
  </inkml:definitions>
  <inkml:trace contextRef="#ctx0" brushRef="#br0">183 171 7176,'0'0'0,"0"0"0,2 15 18,-1-7-23,1 5 26,1 7-26,1-1 45,-1-3-51,2 4 63,3 3-65,0-3 122,-2-4-138,5 0 146,4-3-146,-1-3 202,-3-4-218,4-2 226,2-5-226,-2-1 338,-3-1-370,0-3 396,1-6-399,-2 0 484,-3 1-508,2-4 529,0-6-532,-2 1 515,-2 4-509,-2-5 506,-6-10-506,0 3 460,-2 5-447,-5-6 449,-7-5-452,0 5 361,2 6-334,-7 1 329,-10 8-332,2 4 297,5 4-286,-8 9 289,-8 13-292,5 2 266,6-1-258,-2 13 254,1 17-254,7-2 329,6-7-350,6 12 360,12 12-360,4-7 434,2-10-455,12 5 466,16 2-466,-2-9 522,-3-10-538,10-2 546,10-4-546,-6-6 397,-9-6-355,6-4 334,4-1-334,-8-4 278,-8-2-262,0-2 263,-3-1-265,-1-2-11064,-6-1 9840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44.87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51083.4375"/>
      <inkml:brushProperty name="anchorY" value="-422892.375"/>
      <inkml:brushProperty name="scaleFactor" value="0.5"/>
    </inkml:brush>
  </inkml:definitions>
  <inkml:trace contextRef="#ctx0" brushRef="#br0">745 61 2696,'0'0'0,"0"0"0,0 0 473,0 0 167,-1-6-113,-4-5-624,0 1 810,0 1-889,-4 0 889,-8 2-891,2 2 808,1 1-785,-8 5 783,-11 6-785,3 0 572,4 1-511,-9 4 480,-9 9-480,5-2 377,6-3-348,-6 8 334,-7 9-334,6-4 297,8-4-286,-6 6 289,-4 8-292,6-6 369,7-5-390,0 5 409,1 11-412,6-5 470,6-7-486,4 9 503,9 11-505,4-6 469,1-8-459,11 4 454,15 3-454,-1-7 426,-2-9-418,14-2 414,21-5-414,-5-6 386,-7-6-378,18-6 374,19-9-374,-9-3 355,-12 0-349,11-7 346,10-10-346,-12 2 178,-15 2-130,4-6 106,1-9-106,4-8-8844,-11 5 7705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45.21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52736.46875"/>
      <inkml:brushProperty name="anchorY" value="-424740.46875"/>
      <inkml:brushProperty name="scaleFactor" value="0.5"/>
    </inkml:brush>
  </inkml:definitions>
  <inkml:trace contextRef="#ctx0" brushRef="#br0">49 1 7712,'0'0'0,"0"0"0,-7 3 74,3-2-95,-2 3 116,-2 2-119,1 1 325,1-2-384,1 5 423,2 4-425,1 0 408,2-2-403,4 4 409,5 4-412,1-1 367,-1-4-353,6 2 356,9 4-359,-2-3 332,-3-3-324,9 0 329,8 0-332,-3-2 371,-5-5-381,5-2 396,5-5-399,-6-3 428,-7 0-436,2-5 449,1-4-452,-6 0 426,-4 2-418,-1-3 414,1-3-414,-4 1 367,-4 3-353,1-2 346,1-2-346,-2 2 337,-3 2-335,0 0 334,-2 0-334,-1 2 306,-2 2-298,-1 0 294,-1 0-294,0 1 275,0 1-269,-1 1 266,-5 6-266,0 0 248,1 1-243,-5 10 249,-7 17-252,2 0 198,1-3-182,-5 16 183,-8 25-185,2-5 168,4-9-163,-8 18 160,-11 19-160,4-10 132,5-14-124,-7 13 120,-7 17-120,7-12 176,7-17-192,0 11 200,5 4-200,5-14 153,7-15-140,6-3 143,11-7-145,3-12 118,1-9-110,6-8 116,3-8-119,2-5-11696,-2-3 10424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45.57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54061.6875"/>
      <inkml:brushProperty name="anchorY" value="-427506.03125"/>
      <inkml:brushProperty name="scaleFactor" value="0.5"/>
    </inkml:brush>
  </inkml:definitions>
  <inkml:trace contextRef="#ctx0" brushRef="#br0">65 236 2784,'0'0'0,"0"0"0,-3-14 0,1 4 65,-1 0-83,0-6 102,-1-4-106,1 3 154,1 2-166,0-1 172,-1-3-172,1 2 322,0 4-366,0-3 388,0 0-388,1 3 612,1 3-676,-1 3 717,1 3-719,0 2 925,0 1-983,0 5 1021,0 14-1024,0-1 980,0 0-967,0 16 960,-3 26-960,0-2 857,0-7-828,-1 20 823,-1 23-825,0-9 724,1-15-695,2 16 689,1 18-692,2-14 601,0-17-574,3 11 560,7 6-560,-1-15 457,0-16-428,6 1 423,6-3-425,-2-13 417,-2-11-415,3-4 414,-1-9-414,1-6-8322,-4-6 7263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45.78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55458.25"/>
      <inkml:brushProperty name="anchorY" value="-430021.8125"/>
      <inkml:brushProperty name="scaleFactor" value="0.5"/>
    </inkml:brush>
  </inkml:definitions>
  <inkml:trace contextRef="#ctx0" brushRef="#br0">1 1 7536,'0'0'0,"0"0"0,4 0 18,-2 0-23,0 0 36,2 2-39,-1 1 77,0 0-88,0 3 94,0 7-94,0 0 327,0-2-393,1 7 426,3 11-426,-1-2 454,0-3-462,2 8 466,3 13-466,0-4 532,-3-7-551,5 8 560,6 6-560,-1-7 401,-3-9-356,4-2 343,6-6-345,-3-8 253,-3-5-227,3-10 214,7-11-214,7-11-8214,-4 0 7123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45.93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57088.8125"/>
      <inkml:brushProperty name="anchorY" value="-431785.8125"/>
      <inkml:brushProperty name="scaleFactor" value="0.5"/>
    </inkml:brush>
  </inkml:definitions>
  <inkml:trace contextRef="#ctx0" brushRef="#br0">214 121 7536,'0'0'0,"0"0"0,-10-11 0,1 2 168,1 1-216,-7-5 249,-8-4-252,2 2 338,3 2-362,-3 1 374,-2 2-374,4 3 299,3 2-277,2 5 266,6 8-266,2 0 229,4 1-219,6 8 223,11 12-225,0-2 189,0-3-179,9 8 174,14 8-174,13 7-7330,-5-5 6273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46.28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55813.59375"/>
      <inkml:brushProperty name="anchorY" value="-430678.9375"/>
      <inkml:brushProperty name="scaleFactor" value="0.5"/>
    </inkml:brush>
  </inkml:definitions>
  <inkml:trace contextRef="#ctx0" brushRef="#br0">1 1 9328,'0'0'0,"0"0"0,6 3 224,-2-2-288,2 3 320,4 2-320,-1 1 609,0-2-692,4 5 743,7 8-745,-1-2 644,-2-1-615,5 8 609,6 12-612,-4-3 437,-4-4-386,2 10 369,1 14-372,-4-5 290,-4-7-266,0 6 263,-3 4-265,-2-8 220,-3-9-207,-2-2 209,-3-4-212,-2-6 186,-1-6-178,0-6 174,0-4-174,0-3 155,0-2-149,1-8 146,2-18-146,0-1 137,1 2-135,2-16 143,4-16-145,0 5 184,-2 8-195,4-7 200,4-2-200,-1 8 228,-3 10-236,6 1 240,6 2-240,-3 6 240,-3 7-240,6 4 240,5 8-240,-3 4 184,-4 3-168,2 10 160,1 14-160,-4 0 104,-4-3-88,-1 13 89,0 18-92,-3-4 57,-3-6-46,1 11 49,2 11-52,4 10-11715,-2-9 10421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46.77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57863.84375"/>
      <inkml:brushProperty name="anchorY" value="-432521.09375"/>
      <inkml:brushProperty name="scaleFactor" value="0.5"/>
    </inkml:brush>
  </inkml:definitions>
  <inkml:trace contextRef="#ctx0" brushRef="#br0">539 806 6456,'0'0'0,"0"0"0,1-2 64,1-1-70,0 1 124,0-1-150,-1 2 169,-7-1-172,1 0 174,-1 0-174,-6 2 174,-8 2-174,1 1 249,2 0-270,-7 2 280,-11 5-280,3-1 382,6-1-411,-9 6 436,-8 9-439,4 0 776,8-4-872,-6 10 920,-3 8-920,7-3 892,6-6-884,2 6 880,8 4-880,6-5 852,4-6-844,11 0 840,12-2-840,2-5 709,-1-5-672,11-6 654,12-9-654,-2-3 579,-6-3-557,9-9 546,9-13-546,-6 0 537,-8 4-535,7-11 534,4-12-534,-7 5 497,-8 6-486,2-8 480,-2-8-480,-6 7 433,-7 9-420,-5-10 423,-6-20-425,-5 8 324,-3 8-295,-6-15 289,-10-13-292,0 8 219,2 14-197,-6-6 196,-4-1-199,2 11 172,4 13-164,-1 1 169,-1 7-172,4 7 165,3 8-162,0 7 160,-2 12-160,2 3 132,4 3-124,-1 11 129,2 19-132,2-2 134,2-3-134,3 18 143,8 24-145,0-7 137,0-10-135,7 17 134,10 18-134,-2-12 134,-3-15-134,6 8 134,6 10-134,-3-14 50,-6-15-26,5 2 14,5-2-14,5 1-13211,-4-12 11847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47.37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59309.34375"/>
      <inkml:brushProperty name="anchorY" value="-434210.96875"/>
      <inkml:brushProperty name="scaleFactor" value="0.5"/>
    </inkml:brush>
  </inkml:definitions>
  <inkml:trace contextRef="#ctx0" brushRef="#br0">1 252 8880,'0'0'0,"0"0"0,6 5 196,-3-2-252,3 2 289,5 3-292,-1 0 210,0-1-186,4 2 183,8 3-185,-1-2 149,-3-1-139,7-1 143,9 1-145,-3-1 62,-5-3-38,6-1 36,5-2-39,-4-1 12,-6-2-4,1-1 9,-1-3-12,-6 1 23,-5 0-25,-3-2 26,-3 0-26,-2 1 36,-4 0-39,-1-3 49,-4-11-52,-1 0 82,-1 2-90,-5-9 94,-10-6-94,0 2 103,2 6-105,-8 1 106,-9 7-106,3 5 106,4 5-106,-3 9 116,-5 11-119,5 3 260,6-1-300,0 10 329,2 12-332,4-2 446,5-6-478,4 11 503,8 18-505,2-6 562,2-8-578,7 11 596,10 9-599,0-9 562,-3-11-551,9 0 546,12-4-546,-4-10 537,-5-8-535,8-7 543,10-8-545,-6-5 322,-7-3-258,4-6 226,0-4-226,-6-1 96,-9 2-59,0-8 49,1-16-52,-5 1-21,-5 4 43,2-14-44,0-15 41,-3 6-190,-3 8 233,-1-5-254,-1 0 254,-2 9-310,-2 9 326,0 3-324,-1 3 321,-1 5-246,-1 6 225,0 1-214,3 0 214,0 2-92,0 3 57,3 3-31,4 11 28,-1 2-7,-1 0 2,2 11 0,1 15 0,-3-1 28,-2-5-36,0 12 40,-2 12-40,-1-5 68,-2-9-76,0 7 89,1 2-92,-1-8 113,-1-9-118,0-1 129,-1-7-132,0-6 181,0-5-194,-1-6 209,0-2-212,0-4 233,0 0-238,5-11 249,8-19-252,0 0 263,-1 2-265,8-16 276,6-16-279,-2 4 308,-4 9-316,6-10 329,6-10-332,-4 9 334,-5 12-334,3-6 334,1 1-334,-5 10 306,-5 9-298,0 3 303,2 2-305,-4 7 176,-3 5-139,1 5 120,-1 9-120,-2 3 54,-2 2-35,-6 8 36,-11 9-39,-11 8-12485,-1-2 11154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48.03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61926.1875"/>
      <inkml:brushProperty name="anchorY" value="-435323.5625"/>
      <inkml:brushProperty name="scaleFactor" value="0.5"/>
    </inkml:brush>
  </inkml:definitions>
  <inkml:trace contextRef="#ctx0" brushRef="#br0">403 0 4936,'0'0'0,"0"0"0,-14 11 84,7-6-108,-8 7 129,-10 9-131,1-1 421,3-2-504,-8 11 546,-7 19-546,4-4 938,6-5-1050,-3 18 1116,-3 24-1119,6-8 849,5-10-772,2 19 743,1 26-745,4-12 597,5-16-555,3 17 534,8 17-534,2-15 441,1-19-414,9 10 409,15 12-412,-2-14 321,-2-19-294,12 8 289,15 7-292,-6-13 135,-6-16-89,9-1 76,10-13-79,11-9-7760,-9-10 6668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48.71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63312.75"/>
      <inkml:brushProperty name="anchorY" value="-438655.25"/>
      <inkml:brushProperty name="scaleFactor" value="0.5"/>
    </inkml:brush>
  </inkml:definitions>
  <inkml:trace contextRef="#ctx0" brushRef="#br0">448 78 5024,'0'0'0,"0"0"0,-6-12 261,3 6-335,-3-4 381,-6-1-384,2 0 312,0 3-291,-4 0 289,-6 3-292,2 1 378,3 2-402,-6 3 414,-5 8-414,3 0 470,4 0-486,-6 7 494,-6 9-494,5-1 550,4-4-566,-3 11 583,-2 16-585,5-4 549,4-6-539,2 11 534,2 11-534,4-8 571,3-10-581,6 5 586,9 3-586,2-9 540,0-9-527,10 0 529,12-1-532,-1-7 497,-5-6-486,9-4 480,9-7-480,-5-4 386,-7-2-359,7-6 346,10-7-346,-6 1 309,-8 1-299,5-5 303,3-5-305,-7 2 269,-8 3-259,-1-5 263,0-9-265,-6 2 248,-5 5-243,0-6 240,-1-2-240,-4 4 212,-3 7-204,-1 3 209,-2 5-212,-3 5 205,0 3-202,-3 12 209,0 13-212,0 1 167,0-1-153,2 10 156,6 9-159,-1-4 141,1-7-136,5 4 143,6 2-145,0-6 109,-3-6-99,6-2 94,6-1-94,-2-4 141,-4-5-154,5-4 169,5-5-172,-3-2 211,-5-3-221,4-4 236,3-5-239,-4 1 240,-5 1-240,2-6 249,6-12-252,-4 3 263,-5 2-265,2-10 276,-1-13-279,-5 5 261,-5 6-256,-5-9 263,-11-8-265,-2 6 248,-2 9-243,-10-3 249,-11-1-252,1 9 245,3 7-242,-7 5 240,-8 7-240,4 6 230,7 3-227,-3 10 226,-2 12-226,6 1 198,7 0-190,1 11 196,4 14-199,4-3 144,5-6-128,4 9 129,5 7-132,2-8 87,0-8-73,6 1 66,5 0-66,7 2-12748,-1-7 11406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49.32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65074.875"/>
      <inkml:brushProperty name="anchorY" value="-440522.625"/>
      <inkml:brushProperty name="scaleFactor" value="0.5"/>
    </inkml:brush>
  </inkml:definitions>
  <inkml:trace contextRef="#ctx0" brushRef="#br0">138 1 4488,'0'0'0,"0"0"0,-2 18 0,0-3 93,0-1-119,-1 12 142,-2 17-146,-1-2 409,2-6-483,-3 12 529,-4 11-531,1-7 588,2-9-605,-3 4 614,-1 3-614,1-8 642,2-9-650,0 0 654,1-3-654,2-6 747,2-7-773,0-4 796,2-4-799,1-3 809,1-3-812,-1-2 823,2-2-825,0-1 770,0 0-754,3-7 746,5-16-746,0 0 681,-1 2-663,7-15 654,9-19-654,-2 5 579,-2 7-557,7-9 556,5-5-559,-3 9 485,-5 11-464,4 1 454,7 3-454,-4 9 389,-6 7-370,4 5 369,4 9-372,-6 4 346,-6 3-338,-1 12 343,-1 22-345,-4 1 328,-4-4-323,1 19 329,1 17-332,-1-7 241,-2-9-214,1 9 209,3 9-212,-2-9 130,-2-12-106,0 6 94,1 6-94,-2-9 29,-3-11-10,2 0 9,0-7-12,3-4-11027,-1-7 9767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49.58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66893.78125"/>
      <inkml:brushProperty name="anchorY" value="-442763.625"/>
      <inkml:brushProperty name="scaleFactor" value="0.5"/>
    </inkml:brush>
  </inkml:definitions>
  <inkml:trace contextRef="#ctx0" brushRef="#br0">232 19 6280,'0'0'0,"0"0"0,-4-8 0,2 5 0,0 0 0,-3-1 0,-2 4 0,0 0 149,1 0-192,-3 6 214,-5 5-214,2 1 438,1-2-502,-4 9 534,-6 13-534,2-2 646,3-4-678,-3 13 694,-1 14-694,3-5 685,4-8-682,3 10 689,7 6-692,3-8 675,3-10-669,7 1 666,10 0-666,0-9 480,-2-7-427,8-2 400,7-4-400,-4-5 390,-4-3-387,5-5 396,7-4-399,10-5-8588,-7-1 7516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49.91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68270.125"/>
      <inkml:brushProperty name="anchorY" value="-444717.53125"/>
      <inkml:brushProperty name="scaleFactor" value="0.5"/>
    </inkml:brush>
  </inkml:definitions>
  <inkml:trace contextRef="#ctx0" brushRef="#br0">54 271 7712,'0'0'0,"0"0"0,3 8 140,-2-4-180,2 3 209,4 4-212,0 0 373,-1-2-418,5 2 440,5-1-440,-1-1 477,-1-2-488,4-3 494,6-2-494,-2-2 401,-4-1-374,5-3 369,3-5-372,-3 1 467,-5 0-493,3-5 516,1-7-519,-3 2 557,-5 2-568,2-4 583,-1-2-585,-3 4 512,-4 3-491,-1-3 489,-3-7-492,-3 3 419,-1 3-397,-5-5 396,-7-3-399,-1 5 372,1 4-364,-7 4 360,-10 11-360,2 4 294,4 3-275,-7 11 276,-8 16-279,3 0 252,6-3-244,-4 12 249,-4 14-252,7-5 282,6-9-290,2 9 294,7 8-294,6-8 322,4-9-330,10 4 334,13 3-334,1-7 362,0-9-370,10 0 374,11-4-374,-2-7 262,-7-6-230,8-5 214,8-10-214,-7-2 167,-7-2-153,4-6 156,2-4-159,5-5-12160,-7 2 10873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50.75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70002.03125"/>
      <inkml:brushProperty name="anchorY" value="-446394.84375"/>
      <inkml:brushProperty name="scaleFactor" value="0.5"/>
    </inkml:brush>
  </inkml:definitions>
  <inkml:trace contextRef="#ctx0" brushRef="#br0">220 764 4664,'0'0'0,"0"0"0,-4 9 140,2-5-180,-1 6 200,-2 8-200,0 0 284,0-3-308,-1 9 320,-5 12-320,1-4 329,1-5-331,-4 8 332,-5 5-333,2-5 287,2-7-273,-2 3 276,-2 2-279,3-6 233,3-5-220,0 0 214,2-2-214,3-4 223,3-4-225,1-4 236,1-3-239,2-3 230,0-2-227,1-1 226,2-5-226,0-1 329,0 0-359,5-9 383,8-14-385,-1 0 424,0 3-435,7-9 449,9-6-452,-2 5 454,-5 7-454,7 2 463,6 5-465,-5 6 429,-6 6-419,4 8 414,3 14-414,-5 2 386,-5 1-378,2 9 383,5 10-385,-4-2 358,-5-5-350,3 5 356,4 5-359,-4-5 322,-5-7-311,2 3 306,1-1-306,-4-5 353,-4-5-367,0-3 374,2-4-374,-3-4 411,-3-3-421,3-6 436,5-8-439,-2-2 412,-2 2-404,4-10 400,5-15-400,-2 2 353,-3 5-340,3-15 343,2-22-345,-3 6 309,-5 10-299,-1-18 303,0-14-305,-3 10 278,-4 14-270,-1-12 266,-3-15-266,-1 11 229,-2 14-219,-1-9 223,-2 1-225,0 11 198,1 15-190,-3 2 186,-3 7-186,-1 8 168,2 9-163,-5 8 160,-6 22-160,1 3 122,3 2-111,-3 19 106,-4 24-106,4-3 125,3-8-131,-1 18 134,2 22-134,2-11 181,4-13-194,3 13 200,8 17-200,3-13 228,-1-17-236,10 8 240,12 3-240,-1-13 305,-3-15-324,10-3 343,16-8-345,-5-9 346,-8-10-346,11-7 346,8-11-346,-8-4 206,-9-2-166,2-5 146,-3-1-146,-8 0 53,-8 2-27,-6-8 23,-9-22-25,-8-23-12704,-2 2 11357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50.91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72464.8125"/>
      <inkml:brushProperty name="anchorY" value="-447962.6875"/>
      <inkml:brushProperty name="scaleFactor" value="0.5"/>
    </inkml:brush>
  </inkml:definitions>
  <inkml:trace contextRef="#ctx0" brushRef="#br0">112 0 9504,'0'0'0,"0"0"0,-13 3 0,1-1 93,2 0-120,-7 2 143,-2 2-145,2-1 314,3 0-362,4 1 386,11 1-386,2-1 340,3-1-327,14 2 329,24 0-332,-1 0 231,-4-2-201,21-1 196,31-1-199,-8-1 125,-12-1-104,22-2 94,20-3-94,-13 0 57,-19 0-46,11-4 40,9-9-40,14-7-8985,-18 0 7821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51.45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74875.3125"/>
      <inkml:brushProperty name="anchorY" value="-449234.09375"/>
      <inkml:brushProperty name="scaleFactor" value="0.5"/>
    </inkml:brush>
  </inkml:definitions>
  <inkml:trace contextRef="#ctx0" brushRef="#br0">51 0 6104,'0'0'0,"0"0"0,0 5 64,-1 5-70,0 1 58,1-2-65,-2 8 66,-3 11-66,1-2 234,0-3-282,0 12 306,-1 18-306,1-4 568,0-7-643,1 12 689,0 9-692,0-7 806,1-12-838,0 2 863,0-2-865,1-8 857,0-10-855,2-3 854,0-7-854,0-6 723,0-4-685,2-3 666,0-1-666,0-2 564,-1 0-535,3-6 520,4-7-520,-1 0 482,-1 1-471,4-9 466,9-15-466,-2 2 420,-2 4-407,7-13 409,9-16-412,-4 7 386,-4 8-378,6-7 374,5-2-374,-5 10 309,-6 9-290,5 5 289,5 7-292,-4 7 191,-6 6-161,5 8 156,2 14-159,-5 3 94,-5-1-75,0 13 76,-1 13-79,1 13-10821,-5-5 9577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51.65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76731.59375"/>
      <inkml:brushProperty name="anchorY" value="-450836.78125"/>
      <inkml:brushProperty name="scaleFactor" value="0.5"/>
    </inkml:brush>
  </inkml:definitions>
  <inkml:trace contextRef="#ctx0" brushRef="#br0">34 37 8696,'0'0'0,"0"0"0,13-9 9,-6 5-12,5-3 14,3 0-14,-2 2 107,-1 0-133,0 6 156,-2 8-159,-2 2 197,-2-1-208,-2 12 214,-2 17-214,-2-1 233,-1-5-238,-2 14 240,-3 12-240,-1-6 249,1-10-252,-4 7 263,-7 3-265,1-9 276,2-10-279,-5-1 289,2-5-292,-1-3-8190,4-7 7115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51.80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75428.25"/>
      <inkml:brushProperty name="anchorY" value="-450180.5"/>
      <inkml:brushProperty name="scaleFactor" value="0.5"/>
    </inkml:brush>
  </inkml:definitions>
  <inkml:trace contextRef="#ctx0" brushRef="#br0">0 1 8072,'0'0'0,"0"0"0,5 18 0,-2-3 0,-1-2 0,2 10 0,3 16 0,0-3-112,-2-4 144,5 10-160,6 7 160,7 9-6385,-2-9 5307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52.03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76800.71875"/>
      <inkml:brushProperty name="anchorY" value="-451824.9375"/>
      <inkml:brushProperty name="scaleFactor" value="0.5"/>
    </inkml:brush>
  </inkml:definitions>
  <inkml:trace contextRef="#ctx0" brushRef="#br0">555 1 7176,'0'0'0,"0"0"0,0 5 37,0-3-48,-4 4 63,-12 8-65,0-1 122,0-2-138,-11 8 156,-14 10-159,3-2 356,4-4-412,-7 9 440,-8 12-440,7-4 552,9-7-584,-3 11 600,-2 16-600,7-7 917,8-8-1008,-1 8 1054,5 7-1054,5-10 961,4-9-934,8-1 929,13-2-932,3-8 775,1-9-729,15-3 706,23-7-706,-3-5 566,-5-3-526,14-9 506,12-14-506,15-14-10236,-12 1 9096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52.84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75484.15625"/>
      <inkml:brushProperty name="anchorY" value="-451332.96875"/>
      <inkml:brushProperty name="scaleFactor" value="0.5"/>
    </inkml:brush>
  </inkml:definitions>
  <inkml:trace contextRef="#ctx0" brushRef="#br0">114 59 6104,'0'0'0,"0"0"0,-19 30 0,10-15 0,-5 13 0,-3 18 0,1-4 0,3-5 0,2 12 0,3 9 0,4-8 252,1-9-324,6 2 369,8-1-372,2-8 617,-1-9-686,9-3 720,12-6-720,-2-6 869,-4-3-912,7-6 943,5-5-945,-5-2 872,-7 0-851,1-5 849,2-7-852,-5 1 677,-6 3-626,1-9 609,2-12-612,-3 1 577,-5 6-566,1-9 560,-1-3-560,-3 6 457,-4 7-428,0 3 423,-2 4-425,-1 6 342,-1 4-318,-1 5 306,1 2-306,-1 3 260,0 0-247,1 6 240,0 11-240,1 0 193,-2 0-180,2 9 174,4 13-174,0-4 137,-2-5-126,6 5 129,8 3-132,-2-6 134,-2-6-134,6-2 134,7-3-134,-3-5 125,-4-5-122,5-5 129,5-5-132,-3-4 106,-7 0-98,3-4 103,-2-4-105,-4 1 97,-5 1-95,-1-5 103,-2-16-105,-2 1 97,-3 4-95,0-14 103,-3-11-105,-1 4 144,-1 8-155,-2-4 160,-3-3-160,-1 9 169,1 8-172,-3-1 183,-5-1-185,1 6 196,2 5-199,-4-1 200,0 1-200,2 4 172,2 4-164,3 4 160,6 5-160,2 2 122,1 1-111,5 5 106,5 5-106,5 5-11756,-1-1 10469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53.05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77578.5625"/>
      <inkml:brushProperty name="anchorY" value="-452594.09375"/>
      <inkml:brushProperty name="scaleFactor" value="0.5"/>
    </inkml:brush>
  </inkml:definitions>
  <inkml:trace contextRef="#ctx0" brushRef="#br0">31 1 8792,'0'0'0,"0"0"0,0 0 105,-2 4-116,0 0 123,1 0-141,-2 6 146,-2 8-146,0-1 277,1-2-315,0 8 334,1 11-334,2-3 455,0-4-489,4 9 516,5 11-519,0-6 585,-1-7-604,6 3 623,4 2-625,-1-8 533,-2-7-507,2-4 494,4-5-494,-3-6 261,-3-3-194,0-5 160,-1-3-160,1-3-9556,-3 0 8384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53.19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79022.5625"/>
      <inkml:brushProperty name="anchorY" value="-454379.8125"/>
      <inkml:brushProperty name="scaleFactor" value="0.5"/>
    </inkml:brush>
  </inkml:definitions>
  <inkml:trace contextRef="#ctx0" brushRef="#br0">87 3 8432,'0'0'0,"0"0"0,-14-2 37,7 1-48,-4 2 63,-4 1-65,1 1 57,3-1-55,2 5 54,5 9-54,3 0 63,2-2-65,9 8 66,15 14-66,1-3 29,-3-5-19,12 10 23,10 10-25,9 10-7020,-5-7 5944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53.45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80473.71875"/>
      <inkml:brushProperty name="anchorY" value="-456022.3125"/>
      <inkml:brushProperty name="scaleFactor" value="0.5"/>
    </inkml:brush>
  </inkml:definitions>
  <inkml:trace contextRef="#ctx0" brushRef="#br0">126 29 7352,'0'0'0,"0"0"0,3-8 65,-1 5-84,2-2 103,2 0-105,1 0 181,-1 2-203,3 5 223,3 10-225,-1 1 357,-2 0-395,1 13 414,-3 19-414,-1-1 377,-3-6-366,-3 17 369,-6 16-372,-1-7 327,0-11-313,-6 12 316,-7 16-319,1-11 254,2-13-235,-3 11 226,-4 9-226,3-11 170,4-14-154,0 2 146,3-2-146,4-11 81,4-10-63,3-4 54,7-6-54,1-8 17,1-4-6,5-8 9,7-9-12,7-10-7807,-2-1 6691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53.92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79170.34375"/>
      <inkml:brushProperty name="anchorY" value="-455900"/>
      <inkml:brushProperty name="scaleFactor" value="0.5"/>
    </inkml:brush>
  </inkml:definitions>
  <inkml:trace contextRef="#ctx0" brushRef="#br0">58 669 6008,'0'0'0,"0"0"0,-6-17 0,2 3 0,0 1 0,-2-9 0,-3-5 0,2 1 9,1 6-12,0-2 14,2 1-14,1 4 182,1 5-230,2-1 263,6 0-265,1 2 453,-1 2-507,9 1 534,14 1-534,0 3 637,-2 1-666,11 1 680,12 4-680,-5-1 698,-8 1-703,6-1 716,4-3-719,-7-1 626,-9 0-599,1-2 596,-3-3-599,-5 0 516,-7 2-492,-2-2 489,-4-4-492,-3 2 410,-3 1-386,-2-6 374,-3-12-374,-1 1 309,-1 4-290,-2-10 280,-3-5-280,0 4 214,2 6-195,-4 1 196,-6 1-199,1 5 162,1 5-151,-3 5 146,-4 6-146,3 4 156,3 2-159,-2 8 169,-2 16-172,2-1 174,4-1-174,-2 12 183,-2 17-185,3-5 224,3-6-235,0 12 240,1 13-240,2-7 286,2-11-299,-1 9 306,0 11-306,0-10 288,2-11-283,-1 8 289,-1 7-292,2-9 294,0-12-294,0 2 303,2-1-305,0-9 306,1-8-306,1-4 306,1-6-306,0-6 306,0-5-306,3-3 316,4-5-319,0-2 310,-1 1-307,6-8 316,9-12-319,-1 1 338,-3 2-343,9-10 356,10-10-359,-4 4 369,-6 7-372,8-4 383,7 2-385,-5 6 340,-6 6-327,5 6 329,3 11-332,-6 3 306,-7 3-298,-2 9 294,-2 14-294,-6-1 238,-5-3-222,-5 10 214,-9 12-214,-3-5 139,-1-6-117,-7 7 116,-8 6-119,1-7 82,3-8-71,-4 1 66,-3-4-66,-2-1-13532,4-6 12153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54.43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81035.09375"/>
      <inkml:brushProperty name="anchorY" value="-457789.375"/>
      <inkml:brushProperty name="scaleFactor" value="0.5"/>
    </inkml:brush>
  </inkml:definitions>
  <inkml:trace contextRef="#ctx0" brushRef="#br0">222 1 6456,'0'0'0,"0"0"0,-13 7 905,6-4-1164,-5 4 1303,-8 5-1305,1 0 952,2-2-851,-4 5 809,-5 9-812,3-2 590,4-3-526,2 7 494,4 7-494,4-3 410,3-5-386,7 3 374,10 3-374,2-6 281,-1-5-254,8-1 240,10-5-240,-2-3 221,-5-5-216,4-2 223,-1-4-225,0-3-8631,-5 0 7522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54.58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82320.5"/>
      <inkml:brushProperty name="anchorY" value="-459456.5625"/>
      <inkml:brushProperty name="scaleFactor" value="0.5"/>
    </inkml:brush>
  </inkml:definitions>
  <inkml:trace contextRef="#ctx0" brushRef="#br0">16 1 7712,'0'0'0,"0"0"0,-3 1 16,-1 5-18,0 0 13,1-1-14,1 6 14,6 6-14,1 0-42,1-2 58,7 5-66,11 7 66,-2-2-411,-1-4 510,8 2-560,12 0 560,11 2-5731,-4-6 4614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54.80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83839.40625"/>
      <inkml:brushProperty name="anchorY" value="-460988.15625"/>
      <inkml:brushProperty name="scaleFactor" value="0.5"/>
    </inkml:brush>
  </inkml:definitions>
  <inkml:trace contextRef="#ctx0" brushRef="#br0">237 0 7264,'0'0'0,"0"0"0,2 3-288,-1 7 312,-1 1-478,1-1 577,-2 13-614,1 23 614,-1-1-175,0-5 49,0 20 23,-1 22-25,0-7 204,-1-12-255,-2 17 280,-8 20-280,0-13 532,1-15-604,-5 13 649,-5 11-652,3-14 523,4-16-485,-3 4 466,-1 2-466,3-12 298,3-15-250,1-1 226,-1-4-226,1-3-6559,2-8 5548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55.21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82333.25"/>
      <inkml:brushProperty name="anchorY" value="-461250.40625"/>
      <inkml:brushProperty name="scaleFactor" value="0.5"/>
    </inkml:brush>
  </inkml:definitions>
  <inkml:trace contextRef="#ctx0" brushRef="#br0">1 348 7712,'0'0'0,"0"0"0,1-11 0,1 2 37,-1 1-48,3-6 54,2-2-54,0 1 138,-1 3-162,9-1 174,19-2-174,-1 2 407,-3 3-473,19-1 516,21 4-519,-5 1 492,-10 3-484,14 2 480,11 2-480,-11 1 442,-13 0-431,5 1 436,5 0-439,-11-1 393,-12-1-380,0 0 374,-1-2-374,-8 0 187,-9 0-133,-3-2 106,-2-2-106,-6 0 32,-3 1-11,-2-1 9,-2 2-12,-3 0-5,-1 1 11,0-4-14,-1-5 14,-1 0-60,1 1 73,-5-6-80,-6-5 80,-1 1-108,1 4 116,-6-2-111,-7 3 108,3 4-41,3 3 23,-4 5-14,-3 8 14,4 2 14,3 0-22,-1 6 36,0 9-39,4-1 226,3-3-279,2 8 306,4 10-306,3-4 428,1-5-463,4 9 480,7 6-480,0-5 498,0-7-503,3 4 516,2 4-519,-2-6 417,-3-6-388,-1 3 383,-3 2-385,-2-4 312,-2-6-291,-6 1 280,-8 1-280,0-4 214,0-4-195,-9 0 196,-12 0-199,3-2 172,3-2-164,-8-1 160,-12 1-160,5-2 132,7-2-124,-7-4 120,-7-10-120,-10-9-10763,9-1 9533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56.48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84012.59375"/>
      <inkml:brushProperty name="anchorY" value="-462902.5"/>
      <inkml:brushProperty name="scaleFactor" value="0.5"/>
    </inkml:brush>
  </inkml:definitions>
  <inkml:trace contextRef="#ctx0" brushRef="#br0">899 122 4216,'0'0'0,"0"0"0,8-5 176,1-2-191,1-1 291,-2 2-350,0-2 372,-2 1-372,-2 0 512,-1 2-552,-1 0 581,0-2-584,0 1 530,0 2-514,-1-2 506,-1 2-506,0 1 376,1 1-339,-7-3 329,-8-1-332,0 0 297,1 1-286,-9 0 289,-10 2-292,1 2 350,5 1-366,-10 4 383,-13 7-385,4 0 386,8-1-386,-12 7 396,-13 9-399,6-3 409,11-3-412,-9 9 423,-5 10-425,9-4 398,10-5-390,-1 9 386,-1 13-386,9-5 424,7-8-435,1 8 440,3 6-440,5-8 486,6-9-499,4 0 516,9-3-519,2-7 492,3-8-484,9-6 489,15-12-492,0-3 447,-4-4-433,14-9 436,17-14-439,-4 1 374,-9 3-355,13-9 356,10-11-359,-9 5 294,-12 7-275,3-5 266,-4 1-266,-10 7 266,-10 8-266,-4 2 276,-4 1-279,-5 5 261,-4 4-256,-2 0 254,-1 1-254,-3 2 207,0 3-193,-2 1 186,0-2-186,-2 1 149,1 1-139,-1 1 143,0 9-145,0 0 118,0 1-110,1 9 106,2 8-106,0 0 78,0-4-70,3 6 66,6 7-66,-1-4 48,0-6-43,7 3 40,9-2-40,-2-5 21,-2-4-16,8-4 23,11-7-25,-4-2 36,-6-3-39,6-7 49,4-8-52,-5-1 73,-8 3-78,1-5 89,1-6-92,-6 3 94,-6 4-94,1-3 103,-2-2-105,-3 3 97,-3 5-95,-2-4 94,-1-10-94,-3 3 94,-1 4-94,-2-7 94,-1-2-94,0 6 66,-2 5-58,2 2 63,0 1-65,0 5 48,0 3-43,0 3 40,5 7-40,1 3 30,-1 0-27,6 8 26,5 10-26,0 1 26,-3-3-26,6 10 26,12 15-26,-2-3 17,-4-6-15,10 13 14,14 16-14,-4-6 23,-8-10-25,10 11 36,8 6-39,-7-9 40,-9-12-40,4 0 49,2-3-52,-8-9 26,-8-9-18,1-4 23,3-6-25,4-3-11593,-6-4 10302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56.71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86619.625"/>
      <inkml:brushProperty name="anchorY" value="-464985.84375"/>
      <inkml:brushProperty name="scaleFactor" value="0.5"/>
    </inkml:brush>
  </inkml:definitions>
  <inkml:trace contextRef="#ctx0" brushRef="#br0">827 39 9056,'0'0'0,"0"0"0,0-7 130,0 4-167,0-3 186,0-1-186,0 0 261,0 2-283,0 1 294,-5 6-294,1 2 630,-1 0-726,-3 7 774,-6 13-774,0-1 699,3-2-677,-8 10 666,-13 15-666,2-3 620,4-7-607,-11 14 609,-16 21-612,5-7 567,8-10-553,-12 14 556,-12 14-559,7-10 485,11-14-464,-6 4 454,-2 1-454,9-12 305,10-12-262,4-3 240,9-6-240,7-9 156,7-6-132,9-16 26,-1 1 0,0 1 0,0-1 0,0 0 0,0 0 0,0 0-1,0 0 1,0 0 0,0 1 0,0-1 0,0 0 0,0 0 0,0 0 0,0 0 0,0 0 0,0 1 0,0-1 0,0 0 0,0 0 0,1 0 0,-1 0 0,0 0 0,0 0 0,0 1 0,0-1 0,0 0 0,0 0 0,0 0 0,0 0 0,1 0 0,-1 0 0,0 0 0,0 0 0,0 0 0,0 0 0,0 0 0,1 0 0,-1 0 0,0 0 0,0 0 0,0 0 0,0 0 0,0 0 0,1 0 0,-1 0 0,0 0 0,0 0 0,0 0 0,0 0 0,0 0 0,0 0 0,1 0 0,-1 0-2,28-15-27,21-19-11420,1 0 10157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56.93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84655.25"/>
      <inkml:brushProperty name="anchorY" value="-464677.375"/>
      <inkml:brushProperty name="scaleFactor" value="0.5"/>
    </inkml:brush>
  </inkml:definitions>
  <inkml:trace contextRef="#ctx0" brushRef="#br0">57 27 9592,'0'0'0,"0"0"0,-2-7 261,2 3-336,-2-1 374,-3 1-374,1 0 645,0 2-722,-1 2 769,-2 6-772,1 1 699,2-1-677,-2 6 666,2 10-666,0-2 498,2-2-450,1 10 426,2 13-426,1-3 380,0-5-367,4 9 360,5 10-360,-1-7 294,0-9-275,3 3 276,4-2-279,-2-7 149,-2-8-112,2-4 94,0-8-94,-3-4 38,-2-4-22,2-8 23,4-17-25,5-16-10959,-2 1 9702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57.16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86089.375"/>
      <inkml:brushProperty name="anchorY" value="-466385.96875"/>
      <inkml:brushProperty name="scaleFactor" value="0.5"/>
    </inkml:brush>
  </inkml:definitions>
  <inkml:trace contextRef="#ctx0" brushRef="#br0">286 218 8432,'0'0'0,"0"0"0,-2-19 0,-1 4 84,1 0-108,-1-7 129,-1-4-132,1 4 246,1 4-278,0 1 303,1 0-305,0 4 437,1 3-475,-1 1 503,1 3-505,-1 1 404,1 3-375,-4 0 369,-3 4-372,0 1 346,0 1-338,-4 4 343,-5 8-345,0-1 337,3-1-335,-3 4 343,-6 2-345,3-3 309,3-3-299,-3 0 303,-1-4-305,3-3 344,3-3-355,1-2 369,4-2-372,2-1 411,3-1-421,0-4 426,5-7-426,0 1 380,1 0-367,7-4 360,14-6-360,0 2 332,-3 4-324,13 2 320,10 8-320,12 10-10656,-6 2 9461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57.56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84792.28125"/>
      <inkml:brushProperty name="anchorY" value="-464935.46875"/>
      <inkml:brushProperty name="scaleFactor" value="0.5"/>
    </inkml:brush>
  </inkml:definitions>
  <inkml:trace contextRef="#ctx0" brushRef="#br0">577 27 7088,'0'0'0,"0"0"0,3-5 130,-2 2-167,0-2 196,1 2-199,-1-1 358,0 2-403,-5-1 436,-8 2-439,0 0 729,0 2-812,-7 4 854,-11 10-854,1 0 770,5 0-746,-9 8 743,-8 11-745,5-2 886,7-5-926,-4 6 956,-2 5-959,6-6 960,7-6-960,2 3 969,5 3-972,6-5 825,3-6-782,8 2 760,12 3-760,1-4 601,-1-5-556,10 2 534,12 3-534,-2-2 459,-5-5-437,8 5 436,8 5-439,-6-3 346,-8-4-319,1 5 316,-2 8-319,-6-4 264,-7-5-248,-7 6 240,-12 8-240,-5-5 230,-1-6-227,-12 6 226,-16 7-226,2-6 198,4-7-190,-9 4 186,-7 1-186,6-5 112,8-6-91,-4 0 89,-5-1-92,6-5 57,8-3-46,-4-4 49,-3-9-52,-4-9-12947,6 0 11603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3:59.89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82945.84375"/>
      <inkml:brushProperty name="anchorY" value="-464782.5"/>
      <inkml:brushProperty name="scaleFactor" value="0.5"/>
    </inkml:brush>
  </inkml:definitions>
  <inkml:trace contextRef="#ctx0" brushRef="#br0">884 0 4936,'0'0'0,"0"0"0,8 0 89,5 4-98,1 0 372,-2 0-465,2 8 507,2 12-506,-2 0 684,-2-2-735,1 14 769,2 26-772,-2-4 718,-3-8-702,0 20 694,-4 21-694,-2-10 507,-2-14-453,-8 18 426,-11 25-426,-1-13 342,0-17-318,-10 19 316,-16 17-319,4-16 506,5-20-559,-13 12 596,-17 12-599,6-16 674,10-18-695,-12 8 716,-11 6-719,10-15 580,12-15-540,-6 0 529,-4-1-532,10-12 562,11-10-570,0-3 583,2-2-585,8-8 689,8-4-719,2-3 734,4-3-734,4-3 641,4-2-614,3-2 600,8-2-600,1-1 497,2 0-468,8 0 454,14 4-454,0 1 389,-4 1-370,11 1 369,12-1-372,13-2-11367,-6 0 10158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16.51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83762.5625"/>
      <inkml:brushProperty name="anchorY" value="-469499.15625"/>
      <inkml:brushProperty name="scaleFactor" value="0.5"/>
    </inkml:brush>
  </inkml:definitions>
  <inkml:trace contextRef="#ctx0" brushRef="#br0">0 0 6456,'0'0'0,"0"0"0,0 0 192,0 0 174,9 0-67,4 9-356,1 0 421,-2 0-452,2 13 449,1 21-452,-2-1 435,-3-4-429,0 16 426,3 18-426,-2-6 342,-3-12-318,3 11 306,1 12-306,-1-11 241,-2-13-223,0 9 214,2 9-214,-2-9 242,-3-13-250,3 5 263,-1 1-265,0-9 266,-3-10-266,0-2 276,-1-2-279,-1-7 242,-1-7-231,-1-1 236,-3-3-239,0-4 230,0-3-227,-2-4 226,-2-4-226,0-2 189,2 0-179,-3-6 174,-6-7-174,-4-8-8478,1 1 7367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16.99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85218.15625"/>
      <inkml:brushProperty name="anchorY" value="-471963.34375"/>
      <inkml:brushProperty name="scaleFactor" value="0.5"/>
    </inkml:brush>
  </inkml:definitions>
  <inkml:trace contextRef="#ctx0" brushRef="#br0">1 701 6280,'0'0'0,"0"0"0,0-15 0,0 3 121,0 1-156,0-6 174,0-2-174,0 2 333,0 3-378,0 1 409,1 1-412,1 2 414,-1 3-414,3 1 423,8 2-425,-1 2 389,0 1-379,10 6 383,12 12-385,-2 0 377,-4 0-375,11 12 383,16 18-385,-5-3 340,-8-6-327,12 11 329,17 9-332,-9-8 371,-10-9-381,12 3 386,15 5-386,-9-7 377,-13-10-375,12 6 374,15 6-374,-12-6 337,-13-8-326,7 4 320,9 2-320,-13-6 292,-12-7-284,4 0 289,1-2-292,-10-4 266,-11-5-258,-2-1 263,-5-3-265,-6-2 266,-7-2-266,-4-2 276,-3-2-279,-3-1 298,-1-1-303,-1 1 316,-3-4-319,-2 0 366,1 1-379,-4-4 386,-5-6-386,0 1 405,1 1-411,-5-5 414,-4-10-414,1 2 395,4 4-389,-3-11 386,-1-12-386,3 3 377,3 6-375,-2-12 374,-2-19-374,2 5 327,3 11-313,-2-18 316,-2-14-319,3 8 292,2 15-284,0-10 280,-1-13-280,1 12 242,3 14-231,-1-7 226,0-3-226,2 11 180,1 12-167,1 3 169,1 4-172,1 9 155,1 8-149,1 2 146,1 2-146,-1 3 137,2 5-135,-1 2 134,2 12-134,0 2 106,1 1-98,2 11 103,6 14-105,0-2 88,-1-4-83,5 10 89,8 12-92,-3-5 38,-2-9-22,6 6 23,10-3-25,10 1-12629,-4-8 11288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17.38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88023.59375"/>
      <inkml:brushProperty name="anchorY" value="-473007.25"/>
      <inkml:brushProperty name="scaleFactor" value="0.5"/>
    </inkml:brush>
  </inkml:definitions>
  <inkml:trace contextRef="#ctx0" brushRef="#br0">237 63 6192,'0'0'0,"0"0"0,7 10 0,-1-2 18,-1 0-23,2 9 36,1 12-39,0-1 105,-2-3-124,-1 10 143,0 10-145,-3-4 165,0-8-171,1 9 183,1 11-185,-1-8 158,0-7-150,5 7 156,7 6-159,0-7 197,-1-9-208,8 0 214,8-3-214,-1-7 279,-5-8-297,6-5 306,4-10-306,-5-3 344,-6-3-355,1-11 369,6-19-372,-6 1 561,-4 4-614,2-14 649,0-6-652,-5 6 729,-4 8-750,-5-5 760,-11-11-760,-2 6 694,-2 8-675,-11-10 676,-17-10-679,1 8 642,4 9-631,-14-2 626,-17 2-626,5 9 561,9 8-543,-10 5 534,-7 10-534,9 4 525,12 4-522,-1 9 529,0 15-532,8 0 497,9-1-486,4 9 489,8 12-492,5-5 326,5-7-278,10 5 254,16 5-254,3-7 179,-2-7-157,14 2 156,19 4-159,18 4-11171,-7-4 9929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17.86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89359.34375"/>
      <inkml:brushProperty name="anchorY" value="-474719.03125"/>
      <inkml:brushProperty name="scaleFactor" value="0.5"/>
    </inkml:brush>
  </inkml:definitions>
  <inkml:trace contextRef="#ctx0" brushRef="#br0">243 376 10848,'0'0'0,"0"0"0,-5-12 0,1 3 121,0 1-156,-3-7 174,-5-3-174,0 1 333,2 3-378,-3 2 400,-8 7-400,3 2 558,2 3-603,-4 8 626,-3 12-626,3-1 486,4-1-446,0 8 436,5 8-439,2-3 421,4-5-416,4 4 423,7 5-425,1-6 398,0-5-390,6 1 386,6 0-386,-1-5 340,-3-5-327,6-1 329,4-2-332,-3-4 306,-4-2-298,3-3 294,3-4-294,-5-2 247,-4 0-233,2-3 236,0-4-239,-2 0 202,-3 1-191,2-4 196,1-5-199,-1 3 190,-3 1-187,0-1 196,-1 1-199,-2 2 162,-2 3-151,-3 3 146,3 0-146,-2 2 137,-1 0-135,3 2 134,6 4-134,-1 1 125,-1 0-122,6 7 129,6 6-132,-1 0 97,-4-2-86,6 3 80,7 3-80,-4-4 61,-4-3-56,5 1 54,6-3-54,-3-2 35,-6-2-29,4-3 26,1-5-26,-4 0 26,-5-2-26,0-4 36,1-6-39,-4 0 40,-3 2-40,0-9 49,1-14-52,-3 2 63,-3 4-65,-2-13 76,-6-12-79,-2 4 80,-2 9-80,-6-6 89,-8-5-92,0 7 94,2 10-94,-6-2 94,-6 2-94,2 8 85,5 6-82,-4 2 79,-2 4-78,5 3 107,4 3-116,3 5 119,4 4-119,3 2 83,4 1-72,5 5 75,8 11-78,1-1 43,-1-2-32,8 7 26,7 5-26,6 6-14048,-3-5 12637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18.37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91222.3125"/>
      <inkml:brushProperty name="anchorY" value="-475805.375"/>
      <inkml:brushProperty name="scaleFactor" value="0.5"/>
    </inkml:brush>
  </inkml:definitions>
  <inkml:trace contextRef="#ctx0" brushRef="#br0">245 0 7176,'0'0'0,"0"0"0,-2 3 377,-6 5-410,-1 1 261,1-1-284,-7 8 289,-10 11-292,3-2 210,2-4-186,-4 12 183,-3 19-185,5-5 298,4-6-330,2 13 356,3 13-359,4-8 584,3-11-648,6 6 689,8 0-692,2-9 703,-1-11-705,10-2 716,13-7-719,-2-6 720,-3-7-720,9-6 729,9-9-732,-5-3 370,-7-2-266,3-5 214,-1-4-214,-1-4-9306,-6 3 8163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18.64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92670.46875"/>
      <inkml:brushProperty name="anchorY" value="-477787.8125"/>
      <inkml:brushProperty name="scaleFactor" value="0.5"/>
    </inkml:brush>
  </inkml:definitions>
  <inkml:trace contextRef="#ctx0" brushRef="#br0">389 145 8696,'0'0'0,"0"0"0,-12 4 149,6-2-192,-4 2 223,0 3-225,1 0 105,2-1-71,2 4 63,1 6-65,1 0 169,2-3-199,-1 7 214,0 8-214,1-3 242,-1-4-250,-1 3 263,-4 2-265,1-4 313,1-5-327,-5 0 343,-5-3-345,0-3 356,2-3-359,-5-4 369,-7-8-372,2-2 365,4 0-362,-5-9 360,-3-10-360,3 1 350,5 3-347,0-9 346,2-10-346,4 4 337,4 5-335,5-5 334,10-6-334,2 6 306,1 8-298,10 0 303,16 5-305,0 5 260,-5 6-247,12 7 240,14 12-240,-6 3 174,-8 1-155,7 10 156,8 10-159,9 9-10359,-9-4 9155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18.91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94113.0625"/>
      <inkml:brushProperty name="anchorY" value="-479069.53125"/>
      <inkml:brushProperty name="scaleFactor" value="0.5"/>
    </inkml:brush>
  </inkml:definitions>
  <inkml:trace contextRef="#ctx0" brushRef="#br0">72 27 10672,'0'0'0,"0"0"0,0-7-10,0 3 13,0-1-4,1 1 1,0 0-38,-1 2 49,1 5-44,-2 12 41,0 0 90,0 0-127,-1 15 156,-2 23-159,1-2 346,1-6-399,1 20 436,1 22-439,1-9 589,1-12-632,0 18 654,0 22-654,0-11 673,-1-18-678,0 17 689,0 13-692,-1-14 619,0-20-597,0 7 586,-2 4-586,0-15 446,0-15-406,0 1 396,-2-4-399,2-11 297,-1-10-268,1-7 263,0-7-265,1-6 182,0-5-158,-2-7 156,-8-10-159,-7-9-12160,1-1 10864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19.08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92771.53125"/>
      <inkml:brushProperty name="anchorY" value="-479486.1875"/>
      <inkml:brushProperty name="scaleFactor" value="0.5"/>
    </inkml:brush>
  </inkml:definitions>
  <inkml:trace contextRef="#ctx0" brushRef="#br0">19 47 10936,'0'0'0,"0"0"0,-8-9 46,4 5-59,-1-3 76,4 0-79,1 0 462,0 2-571,9 1 636,13 2-639,0 1 798,-2 1-843,14 2 876,17 7-879,-3 0 684,-7 0-628,15 4 600,21 4-600,-6-2 376,-12-2-312,16 0 280,16 0-280,-12-3 112,-15-2-64,6-3 40,7-3-40,8-4-11627,-14 0 10341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19.35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95145.90625"/>
      <inkml:brushProperty name="anchorY" value="-480844"/>
      <inkml:brushProperty name="scaleFactor" value="0.5"/>
    </inkml:brush>
  </inkml:definitions>
  <inkml:trace contextRef="#ctx0" brushRef="#br0">584 61 9504,'0'0'0,"0"0"0,-10-12 205,4 6-264,-3-4 303,-5-1-305,1 2 474,2 1-522,-3 4 546,-4 7-546,3 1 733,2 2-787,-2 8 823,-4 10-825,2 0 649,3-4-599,-4 8 583,-5 8-585,4-4 521,2-6-503,-1 7 503,-1 8-505,2-5 450,5-6-434,1 6 436,4 7-439,2-6 430,3-8-427,5 5 426,8 3-426,0-6 398,-1-7-390,8 1 386,10 1-386,-2-5 340,-3-5-327,6 2 329,6 2-332,-4-3 325,-7-4-322,0 3 320,-5 4-320,-4-3 273,-6-3-260,-7 3 254,-14 3-254,-3-2 226,0-3-218,-12 2 214,-12 3-214,3-2 158,5-4-142,-8 2 134,-11 3-134,6-4 59,8-2-37,-8-2 26,-6-7-26,-8-6-13283,8-3 11915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19.92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93292.0625"/>
      <inkml:brushProperty name="anchorY" value="-480574.8125"/>
      <inkml:brushProperty name="scaleFactor" value="0.5"/>
    </inkml:brush>
  </inkml:definitions>
  <inkml:trace contextRef="#ctx0" brushRef="#br0">0 286 9240,'0'0'0,"0"0"0,5 0 121,-3 0-156,3 1 174,9 4-174,-1-1 314,-1 1-354,9 1 383,15 3-385,-2-2 470,-4-1-494,13 0 506,15-1-506,-7 0 376,-7-2-339,9-2 320,8-2-320,-9-1 282,-10 0-271,3-2 276,0-2-279,-8-1 298,-8 2-303,-3-2 316,-3-2-319,-6 2 292,-5 1-284,-4-4 289,-7-12-292,-2 0 266,-3 3-258,-5-10 263,-12-7-265,1 4 248,1 5-243,-7 0 249,-11 2-252,4 5 235,4 6-229,-7 5 236,-11 8-239,5 4 212,7 2-204,-6 7 200,-5 11-200,6 0 218,9-3-223,-1 10 226,2 13-226,6-3 245,6-7-251,5 14 254,8 20-254,5-7 291,1-10-301,11 14 306,15 11-306,0-11 493,-2-12-547,14 3 583,18 3-585,-4-11 502,-8-10-478,17-2 466,22-5-466,-8-7 298,-12-7-250,16-4 226,19-9-226,-13-2 86,-15-3-46,11-6 36,12-10-39,-13 0 2,-17 1 9,7-9-4,9-14 1,11-14-13076,-13 4 11716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20.49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96290.53125"/>
      <inkml:brushProperty name="anchorY" value="-482353.875"/>
      <inkml:brushProperty name="scaleFactor" value="0.5"/>
    </inkml:brush>
  </inkml:definitions>
  <inkml:trace contextRef="#ctx0" brushRef="#br0">768 440 8880,'0'0'0,"0"0"0,0-17 0,0 3 93,0 1-120,-2-10 134,-5-6-134,0 3 330,1 4-386,-9-1 414,-11-1-414,0 6 657,3 3-726,-11 5 769,-15 7-772,5 4 727,7 1-713,-10 9 716,-9 11-719,8 0 533,9-2-480,-4 12 463,-3 19-465,8-4 634,9-7-682,-3 15 716,1 15-719,5-7 720,7-12-720,2 8 729,7 5-732,3-10 641,4-12-614,7 2 600,11 0-600,1-8 646,-2-9-659,10-3 676,10-7-679,-2-5 540,-5-6-500,9-7 480,12-11-480,-6-3 377,-7 1-348,8-12 343,9-16-345,-7 2 356,-8 6-359,5-15 359,6-21-359,-7 8 370,-9 9-373,2-9 374,-3 0-374,-6 11 336,-7 13-325,-2 6 320,-4 7-320,-3 8 274,-3 6-261,0 2 263,1 3-265,-1 2 191,-1 2-170,2 5 160,1 11-160,-2 0 114,-1 0-101,-1 12 103,0 16-105,-1-2 78,-1-6-70,3 10 75,5 7-78,0-6 52,-1-10-44,7 2 40,9-2-40,-1-8 31,-3-7-28,8-3 26,11-6-26,-4-4 17,-5-3-15,7-5 23,7-8-25,-5 0 17,-8-1-15,3-8 14,4-15-14,-7 1 14,-6 4-14,1-14 14,3-16-14,-6 5 23,-5 8-25,-2-11 26,-2-12-26,-5 8 35,-2 11-38,-4-6 40,-3-3-40,-1 9 50,-1 12-53,-2 1 54,-3 2-54,0 7 35,0 8-29,-2 6 35,-3 11-38,0 5 22,3 2-17,-1 11 14,1 16-14,2 0 4,2-4-1,4 12 0,5 16 0,1-6 0,1-8 0,5 12 0,5 17 0,-1-9 0,-3-10 0,5 11 0,2 9 0,-2-11 0,-4-12 0,1 2 0,-2 1 0,-3-11 0,-2-10 0,-4-1 0,-3-3 0,-2-7 0,0-5 0,-6-2 10,-8-4-13,0-3 14,1-2-14,-9-1 14,-15-1-14,3 0 14,4 0-14,-12-4 14,-13-10-14,22 2-7236,-4-2-1116,-27-10 6875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21.19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498067.375"/>
      <inkml:brushProperty name="anchorY" value="-484222.90625"/>
      <inkml:brushProperty name="scaleFactor" value="0.5"/>
    </inkml:brush>
  </inkml:definitions>
  <inkml:trace contextRef="#ctx0" brushRef="#br0">0 0 7800,'0'0'0,"0"0"0,4 0 168,-1 0-216,2 1 240,6 4-240,1 0 286,-2-1-299,4 5 306,4 7-306,-3 0 334,-2-2-342,1 6 346,3 8-346,-3-2 253,-2-5-227,3 6 223,6 7-225,-2-5 236,-3-5-239,5 4 249,6 2-252,-2-5 245,-5-6-242,5 1 240,4-5-240,-4-4 240,-5-4-240,3-6 240,5-10-240,-4-2 268,-4 0-276,3-7 289,0-5-292,-3 2 369,-5 3-390,1-6 400,4-12-400,-4 3 418,-3 6-423,4-8 426,0-2-426,-3 6 482,-3 6-498,0 5 516,0 6-519,-1 5 585,-4 4-604,3 8 623,1 14-625,-1 1 598,-2 0-590,1 15 596,1 23-599,-2-4 581,-2-6-576,1 19 574,-2 23-574,-1-10 527,0-12-513,-2 14 516,-1 19-519,-1-14 436,0-16-412,-2 13 400,-2 14-400,1-13 353,0-17-340,-4 7 334,-3 4-334,1-14 278,0-14-262,-3-1 254,-8-4-254,3-10 235,2-9-229,-6-5 236,-10-6-239,3-5 239,4-4-238,-8-6 248,-7-9-252,4 0 244,7 0-241,-3-7 240,-2-9-240,6 2 259,7 4-264,1-10 266,4-19-266,4 3 275,5 6-278,3-14 280,9-15-280,2 7 252,0 11-244,10-7 240,17-4-240,-1 9 231,-4 13-228,14-3 226,16 0-226,-5 7 114,-8 9-82,10 0 75,14 1-78,-9 5 52,-12 5-44,7 0 50,2-4-53,-28 8-7090,2-1-1099,21-8 6731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21.63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00434.90625"/>
      <inkml:brushProperty name="anchorY" value="-486128.28125"/>
      <inkml:brushProperty name="scaleFactor" value="0.5"/>
    </inkml:brush>
  </inkml:definitions>
  <inkml:trace contextRef="#ctx0" brushRef="#br0">0 8 6552,'0'0'0,"0"0"0,0-4 1110,0 2-1427,0 0 1586,0 4-1586,0 0 1045,0 0-891,1 9 823,1 14-825,1 1 584,-1-4-515,2 17 480,3 23-480,0-5 330,-1-7-287,2 19 266,3 22-266,0-9 248,-3-14-243,4 17 249,1 21-252,0-14 301,-4-16-314,2 12 320,0 13-320,-2-15 282,-2-18-271,-1 6 266,-1-2-266,0-14 220,-3-14-207,0-4 200,-4-5-200,-3-3-9516,-1-9 8363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22.07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01867.25"/>
      <inkml:brushProperty name="anchorY" value="-489078.21875"/>
      <inkml:brushProperty name="scaleFactor" value="0.5"/>
    </inkml:brush>
  </inkml:definitions>
  <inkml:trace contextRef="#ctx0" brushRef="#br0">0 17 9144,'0'0'0,"0"0"0,6 1 105,12 1-116,0 0 310,-1-1-382,13 2 423,22 2-425,-4-2 445,-6 1-451,18-1 463,19 1-465,-9-1 354,-11 0-322,14 0 306,15 1-306,-12-1 260,-15-1-247,8 3 240,5 3-240,-13-1 258,-13-1-263,-1 2 276,-5-2-279,-9-1 261,-10-1-256,-6-1 263,-10-1-265,-4-1 229,-4-1-219,-7 2 223,-10 1-225,0 1 180,2 0-167,-7 3 169,-6 5-172,3-1 155,4-1-149,-1 5 146,1 8-146,4-2 146,5-3-146,3 6 156,8 9-159,2-3 141,1-4-136,9 6 143,10 3-145,-1-4 137,-1-6-135,8 0 134,9-3-134,-2-5 181,-6-5-194,6-6 200,6-8-200,-6-4 246,-7 0-259,4-11 266,4-13-266,-5 0 285,-6 4-291,2-9 294,-2-4-294,-6 6 285,-4 6-282,-6-3 280,-11-11-280,-3 5 242,-1 7-231,-8-9 236,-9-1-239,1 5 202,4 8-191,-8 4 196,-10 10-199,4 6 172,5 4-164,-7 9 169,-11 11-172,7 1 174,6-2-174,-4 9 174,-2 12-174,7-2 99,7-6-77,4 9 66,10 9-66,8 11-12552,4-7 11229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23.09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04065.15625"/>
      <inkml:brushProperty name="anchorY" value="-490719.65625"/>
      <inkml:brushProperty name="scaleFactor" value="0.5"/>
    </inkml:brush>
  </inkml:definitions>
  <inkml:trace contextRef="#ctx0" brushRef="#br0">727 696 6192,'0'0'0,"0"0"0,15 0 233,-8 0-300,5 0 334,1-1-334,-1 0 521,-2 0-574,-2-1 600,-1 0-600,-3 1 684,-1 0-708,-1-2 720,-3-2-720,-1 0 533,0 1-480,-7-4 463,-10-4-465,0 0 364,1 1-335,-10-3 320,-14-5-320,2 2 310,7 3-307,-11 0 306,-11 1-306,6 4 278,10 3-270,-7 5 276,-8 10-279,8 2 261,9 0-256,-4 10 254,-4 11-254,8-1 245,8-5-242,1 8 240,5 9-240,6-6 296,5-7-312,8 8 320,9 9-320,2-5 320,2-8-320,8 7 320,11 7-320,-1-7 329,-4-9-332,8-1 334,12-7-334,-5-7 381,-6-7-394,8-10 400,11-17-400,-7-3 409,-7 1-412,7-12 414,5-14-414,-7 4 367,-8 5-353,-1-8 346,-1-11-346,-7 7 337,-7 8-335,-4-7 343,-6-6-345,-3 7 290,-3 10-274,-5-2 266,-6 2-266,0 7 229,0 7-219,-5 7 223,-4 12-225,2 5 189,2 3-179,-1 13 183,2 14-185,3 0 177,2-4-175,4 11 183,5 11-185,2-6 168,1-7-163,6 8 169,8 12-172,1-8 155,-3-9-149,7 8 146,9 4-146,-3-8 156,-5-10-159,7-1 160,5-7-160,-5-8 150,-6-6-147,3-9 146,3-13-146,-5-2 109,-6-2-99,1-12 103,0-19-105,-3 2 69,-5 5-59,2-14 54,-1-20-54,-3 8 26,-3 10-18,-2-16 14,-2-19-14,-1 10-5,-2 14 11,-2-10-14,-1-4 14,0 12-98,0 16 122,-1 2-124,0 3 121,0 11-223,0 10 252,1 2-266,-1 3 266,0 4-313,0 5 327,1 4-324,-2 12 321,-1 2-255,1 2 236,1 11-217,2 18 215,0 0-139,1-5 117,4 17-97,6 25 95,0-5-56,-1-11 45,5 23-31,5 30 28,-2-11-7,-2-17 2,3 24 0,3 26 0,-3-16 18,-3-22-23,-1 18 36,0 21-39,-3-19 86,-3-22-99,-3 11 106,-3 8-106,-2-19 153,-2-21-167,-3 3 183,-6 1-185,0-15 196,1-15-199,-4-3 209,-6-6-212,2-10 102,2-8-70,-5-11 54,-9-16-54,-10-13-12303,5-3 10981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23.33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05688.53125"/>
      <inkml:brushProperty name="anchorY" value="-493727.28125"/>
      <inkml:brushProperty name="scaleFactor" value="0.5"/>
    </inkml:brush>
  </inkml:definitions>
  <inkml:trace contextRef="#ctx0" brushRef="#br0">1 589 9688,'0'0'0,"0"0"0,5-33 0,-1 6 46,-1 2-59,6-16 76,8-15-79,-1 5 126,-1 8-139,8-6 146,11-5-146,-4 9 240,-4 10-267,9 0 280,13 2-280,-5 6 345,-6 8-364,10 6 383,13 10-385,-6 5 396,-10 2-399,8 13 400,6 19-400,-8-1 446,-11-3-459,2 17 466,-1 20-466,-8-6 438,-8-10-430,-4 12 426,-6 7-426,-5-10 370,-4-13-354,-10 2 356,-14 2-359,-3-11 322,2-9-311,-15-2 306,-19-4-306,4-7 260,7-6-247,-13-6 240,-9-9-240,8-4 193,11-1-180,-3-10 174,1-16-174,9 1 71,9 4-41,2-15 36,0-20-39,-2-23-11356,6 8 10085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23.85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07145.125"/>
      <inkml:brushProperty name="anchorY" value="-494910.875"/>
      <inkml:brushProperty name="scaleFactor" value="0.5"/>
    </inkml:brush>
  </inkml:definitions>
  <inkml:trace contextRef="#ctx0" brushRef="#br0">161 61 8248,'0'0'0,"0"0"0,5-4 130,-3 1-167,2-1 186,0 0-186,-1 1 336,0 0-379,-1-1 400,0-3-400,0 1 540,-1 1-580,0 2 600,1-2-600,0 1 441,0 1-396,0 1 383,1 3-385,-1 1 349,1 1-339,-1 7 343,2 13-345,0 0 309,-1-2-299,1 15 303,3 20-305,-1-3 278,-1-8-270,3 19 276,2 24-279,-1-8 252,-2-13-244,2 17 249,0 22-252,-1-13 282,-2-17-290,0 16 303,-1 19-305,-1-14 278,-1-18-270,0 11 276,-1 10-279,-1-16 326,1-18-339,-2 2 356,-1 1-359,1-13 332,-2-14-324,-1-3 320,-3-4-320,0-9 236,1-7-212,-3-6 200,-4-7-200,1-3 144,2-4-128,-4-6 129,-6-13-132,2 0 50,2 2-26,-4-14 23,-7-20-25,3 4-20,3 5 33,-2-15-31,-2-20 28,4 9-231,5 11 290,1-15-311,3-21 308,4 12-437,3 14 475,3-14-484,8-12 481,2 13-508,-1 16 516,8-6-511,12-5 508,-1 12-329,-4 15 279,11-2-254,16 2 254,-4 10-151,-6 10 121,12 5-106,14 11 106,-6 7-41,-11 4 23,7 11-4,5 16 1,-9 1 9,-12-1-12,0 14 23,-3 20-25,-7-4 82,-8-8-98,-5 15 116,-10 14-119,-5-10 157,-3-11-168,-12 5 174,-19 1-174,0-10 174,3-13-174,-16-2 183,-16-4-185,6-8 186,8-7-186,-9-7 186,-9-10-186,9-4 112,11-2-91,-4-10 89,-3-17-92,-5-15-10163,10 3 8950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24.86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05850.46875"/>
      <inkml:brushProperty name="anchorY" value="-494712.25"/>
      <inkml:brushProperty name="scaleFactor" value="0.5"/>
    </inkml:brush>
  </inkml:definitions>
  <inkml:trace contextRef="#ctx0" brushRef="#br0">1 1181 7000,'0'0'0,"0"0"0,8-11 0,-2 3 308,0 1-396,8-8 440,10-13-440,-1 2 580,-3 3-620,10-8 649,13-7-652,-4 4 458,-7 6-402,10-2 383,9-4-385,-6 6 340,-8 5-327,4-2 329,2-4-332,-7 5 343,-8 5-345,1-6 356,0-13-359,-5 4 369,-6 4-372,-1-11 374,-4-13-374,-4 5 393,-4 8-398,-5-9 409,-12-6-412,-1 7 386,0 11-378,-11-3 383,-12 0-385,2 7 321,5 9-303,-9 1 294,-8 4-294,6 6 275,7 4-269,-4 5 266,-4 7-266,7 2 229,8 1-219,-1 8 214,1 10-214,5 0 223,6-3-225,3 13 236,10 22-239,4-3 230,1-7-227,11 16 226,13 13-226,-1-9 226,-3-11-226,11 4 226,12 5-226,-4-12 152,-7-11-131,7-1 129,9-3-132,-8-8 78,-8-8-62,3-4 54,-1-6-54,-7-4 26,-7-3-18,-1-6 14,0-7-14,-5-1 5,-4 1-2,2-9 9,3-15-12,-2 3 5,-4 3-2,3-6 0,0-2 0,-4 6 0,-2 7 0,-1 3 0,-2 3 0,-1 6 0,-2 3 0,0 4 0,5 10 0,-2 1 0,0 1 0,3 10 0,3 11 0,-2-2 9,-1-3-12,1 7 23,3 8-25,-2-5 36,-2-7-39,2 3 49,3 1-52,-1-5 54,-2-6-54,3-1 54,4-6-54,-2-4 82,-3-4-90,4-9 94,7-13-94,-1 0 113,-4 0-118,7-10 129,5-8-132,-3 3 143,-5 5-145,2-5 146,2-6-146,-4 5 165,-5 7-171,0-3 174,-1 2-174,-4 5 202,-3 5-210,-1 3 214,1 4-214,-2 3 233,-1 2-238,0 5 240,-1 7-240,-2 1 258,-1 0-263,-3 6 266,-2 10-266,0-2 285,-1-3-291,-2 5 294,-1 6-294,0-5 275,1-4-269,0 1 276,-2 2-279,1-5 261,1-3-256,0-2 263,-1-1-265,2-3 285,1-4-291,0-2 303,2-1-305,0-3 353,1 0-367,0 0 374,0-3-374,0 1 392,0-1-397,3-2 400,4-7-400,1 0 410,-1 1-413,6-7 423,7-9-425,-1 3 398,-3 3-390,4-4 386,5-3-386,-4 5 367,-4 4-362,2 4 370,2 6-373,-4 5 308,-4 3-289,0 8 290,-2 13-293,-2 0 228,-4-1-209,-1 12 200,-4 22-200,-1-3 172,-1-7-164,-3 20 170,-6 23-173,0-8 136,2-12-125,-4 17 130,-6 22-133,3-13 106,2-16-98,-4 16 94,-7 12-94,3-14 103,4-19-105,-8 8 115,-10 7-118,3-14 111,4-15-108,-9 3 106,-12 3-106,5-12 106,8-11-106,-9-2 115,-10-3-118,7-8 111,10-8-108,-5-7 106,-3-13-106,7-4 97,9-3-95,0-13 94,2-15-94,6 1 112,6 4-117,6-15 130,7-21-133,4 6 124,3 9-121,9-20 130,19-26-133,1 10 143,-4 14-145,19-23 146,25-33-146,-5 13 146,-9 21-146,22-24 146,27-22-146,-11 20 99,-16 24-86,15-7 80,11 1-80,-15 19 43,-19 21-32,1 8 26,-1 12-26,-35 24-8174,1 3-1260,23-9 7856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26.02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09270"/>
      <inkml:brushProperty name="anchorY" value="-495160.375"/>
      <inkml:brushProperty name="scaleFactor" value="0.5"/>
    </inkml:brush>
  </inkml:definitions>
  <inkml:trace contextRef="#ctx0" brushRef="#br0">1 366 7176,'0'0'0,"0"0"0,7 1 208,5 6-226,0 1 633,-1 0-786,4 11 863,4 16-865,-2-1 782,-4-4-758,3 15 746,1 21-746,-3-6 578,-4-9-530,1 14 506,-3 11-506,-2-10 422,-1-13-398,-2 4 386,-1 5-386,-1-11 293,-1-11-267,-1 1 254,-3 0-254,1-8 235,-1-9-229,-2-2 226,-1-6-226,0-5 301,1-4-323,-2-7 343,-4-12-345,2-1 365,1 0-371,-1-11 374,-1-16-374,2 3 393,2 4-398,0-13 400,2-21-400,0 6 437,2 9-448,1-16 463,2-17-465,1 10 448,0 14-443,2-12 449,3-14-452,0 11 417,-1 15-406,3-8 409,3 0-412,-1 12 358,-2 13-342,2 3 343,1 2-345,-1 8 234,-2 9-202,4 3 186,9 8-186,-1 5 130,-3 4-114,9 11 116,11 21-119,-4 0 64,-6-1-48,10 17 49,9 20-52,-5-6 26,-7-9-18,7 16 14,9 24-14,-7-10 14,-9-13-14,6 17 14,6 17-14,-7-13 33,-8-17-38,6 12 40,7 19-40,-6-14 68,-8-17-76,5 12 89,3 7-92,-6-14 94,-7-16-94,-3 0 103,-9 0-105,-6 1-12540,-5-11 11225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26.72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11699.125"/>
      <inkml:brushProperty name="anchorY" value="-497937.46875"/>
      <inkml:brushProperty name="scaleFactor" value="0.5"/>
    </inkml:brush>
  </inkml:definitions>
  <inkml:trace contextRef="#ctx0" brushRef="#br0">1 362 10848,'0'0'0,"0"0"0,4-5 149,-2 3-192,7-3 223,12-6-225,1 0 394,-3 2-442,14-3 476,17 0-479,-5 3 582,-5 1-611,16 3 636,28 5-639,-8 1 378,-12 2-303,23 4 266,24 8-266,-12-1 182,-18-1-158,17 5 156,18 7-159,-16-2 66,-19-4-39,11 3 26,8 2-26,-16-5 8,-18-4-3,1 0 0,-2-3 0,-14-3-28,-13-3 36,-4-3-31,-6-6 28,-9 0-63,-7-1 74,-7-6-71,-11-12 68,-3 1-113,0 2 127,-9-10-134,-7-12 134,0 3-134,5 7 134,-4-6-124,0 1 121,5 6-55,4 7 36,4 4-17,3 6 15,4 5-4,1 3 1,6 7 0,5 10 0,1 2 18,-1-1-23,3 10 26,5 9-26,-2-2 54,-3-4-62,4 4 76,5 3-79,-3-5 89,-3-6-92,1 0 94,1-3-94,-4-4 94,-3-4-94,-3-5 103,-3-2-105,-1-3 88,-2-1-83,0-1 89,1-1-92,0 0 85,0 0-82,1-8 89,-3-16-92,-1 0 94,1 2-94,-2-15 94,0-12-94,0 3 103,1 9-105,4-6 116,5-1-119,0 8 110,0 10-107,7 3 116,12 8-119,-1 6 129,-2 4-132,9 10 134,9 14-134,-3 1 143,-7 1-145,7 10 156,4 13-159,-7-3 113,-6-7-100,2 5 94,1 3-94,-5-6 75,-6-8-69,0 0 76,-1-2-79,-4-6 61,-4-4-56,-1-3 54,-4-3-54,-2-3 63,-2-3-65,-2-1 76,-1-7-79,0-1 80,0 0-80,-3-8 80,-4-13-80,0 0 108,0 3-116,-2-11 120,0-7-120,1 4 110,1 8-107,3-1 106,2 0-106,2 8 97,0 5-95,5 3 94,10 2-94,1 4 75,-2 3-69,10 7 76,12 14-79,-3 2 42,-4 1-31,7 12 36,7 15-39,-5-4 21,-8-6-16,7 6 23,7 4-25,-6-7 8,-7-7-3,6-1 9,6-3-12,-6-5 5,-7-7-2,3-3 9,1-7-12,-6-4 5,-7-1-2,2-8 9,4-13-12,-4-1 14,-4 2-14,3-8 14,-1-3-14,-3 4 5,-5 6-2,-1-5 9,-3-15-12,-1-17-12418,-2 4 11089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27.04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16381.46875"/>
      <inkml:brushProperty name="anchorY" value="-498951.875"/>
      <inkml:brushProperty name="scaleFactor" value="0.5"/>
    </inkml:brush>
  </inkml:definitions>
  <inkml:trace contextRef="#ctx0" brushRef="#br0">1 38 10936,'0'0'0,"0"0"0,1-6 9,-1 3-12,2-3 23,3-1-25,0 0 45,-1 2-51,4 2 63,3 6-65,0 1 188,-1 1-223,5 13 249,11 24-252,-2-1 319,-3-2-337,10 21 356,12 28-359,-4-6 434,-7-12-455,8 24 476,7 33-479,-7-13 461,-8-19-456,3 30 454,2 40-454,-5-17 379,-8-26-357,1 30 346,2 30-346,-4-25 290,-6-30-274,0 12 266,-1 4-266,-4-26 285,-3-27-291,-2-3 294,-2-3-294,-2-18 322,-1-18-330,-2-3 334,-3-8-334,1-10 306,-1-8-298,-2-12 303,-1-19-305,0-4 213,0-1-187,-1-18 174,-5-21-174,0 2 109,3 8-90,-7-18 89,-9-26-92,-8-26-12562,2 11 11241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27.23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18213.90625"/>
      <inkml:brushProperty name="anchorY" value="-502542.40625"/>
      <inkml:brushProperty name="scaleFactor" value="0.5"/>
    </inkml:brush>
  </inkml:definitions>
  <inkml:trace contextRef="#ctx0" brushRef="#br0">0 0 9864,'0'0'0,"0"0"0,16 3 0,-3-1 0,0 0 0,11 6 0,14 11 0,-2-1 0,-5 0 0,11 13 0,13 20 0,-5-4 56,-10-6-72,9 14 80,6 14-80,-9-8 182,-9-11-211,0 9 226,-4 15-226,-8-10 320,-8-12-347,-7 11 360,-12 6-360,-4-11 416,-2-12-432,-10-2 440,-13-6-440,1-10 300,4-8-260,-9-13 249,-9-18-252,5-4 170,7-2-146,-4-18 134,1-22-134,-2-23-9591,7 6 8413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27.58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19741.71875"/>
      <inkml:brushProperty name="anchorY" value="-504620.46875"/>
      <inkml:brushProperty name="scaleFactor" value="0.5"/>
    </inkml:brush>
  </inkml:definitions>
  <inkml:trace contextRef="#ctx0" brushRef="#br0">1 445 9776,'0'0'0,"0"0"0,12 18 0,-2-3 18,-1-1-23,9 10 26,9 7-26,-1-3-2,-3-4 10,5 0-4,7-2 1,-4-6 56,-6-4-72,6-7 89,8-10-92,-5-3 281,-5-1-334,4-8 360,4-10-360,-7 1 537,-6 4-588,-1-9 614,-4-15-614,-4 4 651,-5 7-661,-3-10 676,-8-10-679,-2 7 549,-1 9-512,-8-4 503,-11-1-505,0 7 450,3 9-434,-9 1 426,-9 7-426,3 6 361,7 5-343,-6 9 343,-5 11-345,5 3 328,6 0-323,-3 11 320,-2 20-320,5-3 338,6-5-343,1 17 346,4 23-346,5-6 421,4-11-443,5 14 454,10 12-454,2-11 510,1-15-526,10 6 534,18 8-534,-2-12 534,-4-13-534,15 3 543,18-4-545,-5-10 490,-10-11-474,13-7 466,9-14-466,-10-5 261,-12-5-203,0-8 174,-3-5-174,-11 1 62,-11 3-30,-5-10 23,-10-22-25,-5-23-14160,-5 3 12753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27.83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21875.25"/>
      <inkml:brushProperty name="anchorY" value="-506372.21875"/>
      <inkml:brushProperty name="scaleFactor" value="0.5"/>
    </inkml:brush>
  </inkml:definitions>
  <inkml:trace contextRef="#ctx0" brushRef="#br0">1 105 11208,'0'0'0,"0"0"0,3 5 0,-2-3 0,4 5 9,8 6-12,-1 0 5,0-2-2,7 10 0,8 14 0,-1-3 149,-5-3-192,6 12 214,6 14-214,-4-5 326,-6-9-358,4 9 383,2 7-385,-5-9 461,-6-10-483,1 2 494,0 0-494,-5-7 513,-4-9-518,0-2 529,-4-7-532,-2-5 534,-1-4-534,-2-4 534,-2-5-534,1-2 469,-2 0-450,1-11 449,-2-20-452,1 1 407,0 4-393,0-20 396,2-22-399,0 6 353,0 10-340,3-12 334,4-7-334,1 12 297,-2 13-286,7 0 289,9 3-292,0 10 201,-3 10-174,6 5 160,5 12-160,-4 6 66,-5 4-39,1 9 26,4 8-26,4 9-13236,-4-1 11873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28.33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23873.71875"/>
      <inkml:brushProperty name="anchorY" value="-507611.40625"/>
      <inkml:brushProperty name="scaleFactor" value="0.5"/>
    </inkml:brush>
  </inkml:definitions>
  <inkml:trace contextRef="#ctx0" brushRef="#br0">163 494 7088,'0'0'0,"0"0"0,4 11 0,0-3 102,-1 1-131,3 3 146,5 2-146,-2-1 44,0-3-15,5-3 0,8-2 0,-1-3 121,-3-1-156,7-5 174,12-8-174,-5 1 435,-4 0-509,7-6 556,3-6-559,-4 2 504,-8 3-488,0-4 480,-2-7-480,-4 4 601,-6 4-636,-4-6 654,-6-10-654,-2 5 589,-4 5-570,-7-7 569,-15-5-572,1 5 490,2 8-466,-12-2 463,-11 2-465,3 6 504,7 4-515,-7 4 520,-7 5-520,6 2 492,9 4-484,-3 5 480,-3 11-480,5 1 517,9-1-528,-2 11 543,1 19-545,5-2 546,6-6-546,3 16 546,7 22-546,2-6 509,3-11-499,7 16 503,13 13-505,0-10 478,-1-16-470,10 10 476,15 11-479,-4-13 517,-5-13-528,12 5 534,15 1-534,-7-12 469,-9-11-450,11-4 449,10-6-452,-9-8 323,-12-7-285,7-5 276,7-6-279,-9-3 168,-11-2-136,5-7 129,2-16-132,4-14-13455,-8 2 12102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28.52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26023.625"/>
      <inkml:brushProperty name="anchorY" value="-509632.0625"/>
      <inkml:brushProperty name="scaleFactor" value="0.5"/>
    </inkml:brush>
  </inkml:definitions>
  <inkml:trace contextRef="#ctx0" brushRef="#br0">111 25 11928,'0'0'0,"0"0"0,4-7 541,-2 4-696,0-2 783,3 1-785,-1 1 1029,-1 0-1099,1 7 1143,-3 11-1145,0 2 801,0-1-703,-5 11 654,-5 15-654,-2-2 393,2-7-318,-6 12 289,-3 12-292,1-6 145,4-9-102,-1 11 89,3 15-92,2-8 38,3-11-22,4 8 14,9 1-14,7 3-12987,1-11 11634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28.83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24677.875"/>
      <inkml:brushProperty name="anchorY" value="-509181.8125"/>
      <inkml:brushProperty name="scaleFactor" value="0.5"/>
    </inkml:brush>
  </inkml:definitions>
  <inkml:trace contextRef="#ctx0" brushRef="#br0">325 10 11568,'0'0'0,"0"0"0,-5-3 224,3 2-288,-3-1 329,-3 0-332,0 1 577,1 0-646,-4 4 680,-6 7-680,0 0 792,3-1-824,-7 7 840,-7 5-840,2-1 476,4-3-372,-3 5 329,-2 3-332,5-2 278,5-5-262,2 3 263,5 4-265,2-4 173,4-4-147,4 4 143,7 5-145,1-3 100,0-4-87,8 4 80,12 4-80,-1-3 52,-4-4-44,10 2 49,11 4-52,-4-4 35,-7-4-29,7 4 26,3 5-26,-7-3 36,-8-4-39,-4 5 49,-8 5-52,-7-3 73,-4-4-78,-11 2 89,-15 2-92,-2-5 94,1-4-94,-11 0 103,-12 3-105,4-4 125,6-3-131,-9-2 134,-16-7-134,-16-5-12774,9-4 11451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29.54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23083.0625"/>
      <inkml:brushProperty name="anchorY" value="-508823.59375"/>
      <inkml:brushProperty name="scaleFactor" value="0.5"/>
    </inkml:brush>
  </inkml:definitions>
  <inkml:trace contextRef="#ctx0" brushRef="#br0">9 61 8072,'0'0'0,"0"0"0,-1-13 242,0 7-311,0-4 356,-1-1-359,0 2 602,1 1-671,1 4 716,3 11-719,0 1 645,1 1-624,4 12 623,5 19-625,0-1 412,-1-5-351,3 19 320,6 26-320,-3-6 273,-2-11-260,3 20 263,3 20-265,-2-12 322,-4-16-338,2 12 356,2 15-359,-3-15 481,-3-17-516,0 8 534,-1 6-534,-3-14 553,-3-16-558,-1 0 560,-3-5-560,-2-10 560,0-11-560,-2-4 569,-1-5-572,0-5 555,0-5-549,1-4 556,-3-4-559,1-2 513,0 0-500,0-4 503,-1-3-505,0 1 506,1 1-506,-1-2 516,0-5-519,0 2 510,1 2-507,0-2 516,1-2-519,0 3 492,1 3-484,0-1 489,0 3-492,0 1 438,0 2-422,1-2 423,-1 2-425,1 0 398,-1 1-390,1 0 386,2-2-386,0 0 358,1 0-350,3-3 355,10-3-358,0 0 323,-1 2-312,9-2 306,14-2-306,-3 2 287,-6 2-282,13 0 280,13 1-280,-5 1 280,-8 3-280,10 0 290,11 1-293,-9 1 266,-10 1-258,5 0 263,5-1-265,-10 0 247,-9 0-242,2-1 250,-1 0-253,-6 0 235,-8 0-229,-2 2 235,-4 2-238,-4 0 166,-5 1-145,-4 1 134,-5 3-134,-1-1 96,-2-1-85,-2 3 80,-2 3-80,0 0 43,2-2-32,-1 2 26,3 4-26,1-3 7,2-1-2,3 0 0,4-1 0,-1-5-7825,1 0-1205,5 2 7481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30.44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25527.4375"/>
      <inkml:brushProperty name="anchorY" value="-511526.25"/>
      <inkml:brushProperty name="scaleFactor" value="0.5"/>
    </inkml:brush>
  </inkml:definitions>
  <inkml:trace contextRef="#ctx0" brushRef="#br0">705 471 8792,'0'0'0,"0"0"0,11-2 0,-5 1 0,3 0 0,-2-1 0,-1 1 9,-1 0-12,-2 0 14,-7-2-14,-1 0 126,0 0-158,-6-1 183,-10-1-185,1 1 326,3 1-366,-8 1 396,-7-1-399,2 0 418,6 1-423,-9 0 426,-8-1-426,5 0 370,6 1-354,-6 0 346,-4 2-346,5 0 598,8 1-670,-4 1 706,-3 6-706,5-1 716,6 0-719,-3 4 729,-3 6-732,4-1 678,5-3-662,1 6 663,1 7-665,5-2 601,4-4-583,5 7 583,9 8-585,1-3 493,1-6-467,6 5 463,11 2-465,-2-6 392,-2-6-371,7-2 369,12-6-372,-5-3 327,-5-5-313,9-5 316,10-8-319,-5-1 264,-8 0-248,8-7 240,5-8-240,-6 2 268,-9 3-276,3-4 289,-3 0-292,-6 3 294,-7 5-294,-3 0 294,-3 0-294,-4 4 275,-2 2-269,-3 0 276,0 0-279,-1 1 242,-2 2-231,0 2 226,-2 2-226,0 0 189,0 2-179,3 5 174,0 8-174,1 1 136,-1-2-125,0 7 130,2 7-133,-1-2 106,-1-4-98,3 2 94,6 0-94,-1-5 56,-1-3-45,3-4 50,5-3-53,-1-3 16,-4-2-5,4-4 0,3-8 0,-1 0-18,-5 0 23,5-7-26,8-10 26,-4 2-110,-3 4 134,6-8-146,2-6 146,-3 4-324,-6 6 375,1-3-400,0-2 400,-5 5-474,-3 5 495,-1-1-497,1 1 495,-2 4-391,-3 4 361,0 3-346,-2 2 346,-1 3-262,-2 2 238,1 8-217,-1 9 215,-1 2-158,-1-2 142,-1 9-124,0 12 121,0-4-74,0-4 61,1 8-44,2 8 41,1-5-22,-1-7 17,4 5-14,4 5 14,-1-7-4,0-7 1,4 0 0,5-3 0,-1-5 9,-3-5-12,4-5 14,5-7-14,-3-3 33,-4-2-38,4-7 49,5-9-52,-4 0 82,-3 2-90,1-7 94,1-7-94,-3 2 150,-5 6-166,0-3 174,-1 1-174,-3 5 211,-2 5-221,-1 2 226,1 2-226,-1 3 217,-1 2-215,1 2 214,1 4-214,1 1 195,-2 0-189,2 6 186,3 13-186,-1-1 149,-1-1-139,2 10 143,4 9-145,-1-3 128,-2-6-123,5 2 129,7-3-132,-1-5 124,-4-7-121,7-5 120,9-11-120,-4-2 111,-5-3-108,6-8 115,4-11-118,-5 1 111,-6 3-108,1-10 115,3-13-118,-5 4 130,-5 7-133,1-9 134,2-4-134,-4 6 199,-4 8-217,-1-7 226,-2-18-226,-3 5 226,-2 8-226,-4-13 235,-5-11-238,-2 9 222,0 11-217,-6-1 214,-9 6-214,1 9 232,3 10-237,-8 6 240,-11 9-240,4 5 194,4 4-181,-5 6 183,-5 10-185,6 0 93,7-2-67,1 9 54,3 12-54,5-2 26,5-6-18,4 6 14,9 2-14,1-17-7193,2 1-1109,5 13 6827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30.64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27955.375"/>
      <inkml:brushProperty name="anchorY" value="-512646.71875"/>
      <inkml:brushProperty name="scaleFactor" value="0.5"/>
    </inkml:brush>
  </inkml:definitions>
  <inkml:trace contextRef="#ctx0" brushRef="#br0">232 66 10488,'0'0'0,"0"0"0,2-4 345,-2 2-444,0-3 494,-4-1-494,-1 0 177,1 1-86,-7 0 40,-11 0-40,1 2-26,1 1 45,-8 0-44,-7-3 41,-10-3-9140,6 0 7951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0:58.29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48894.4375"/>
      <inkml:brushProperty name="anchorY" value="-714164.875"/>
      <inkml:brushProperty name="scaleFactor" value="0.5"/>
    </inkml:brush>
  </inkml:definitions>
  <inkml:trace contextRef="#ctx0" brushRef="#br0">1 42 904,'0'0'0,"0"0"0,15-10 0,-8 5 0,5 1 9,5-1-11,-2 1 3,-1 1-1,4 0 9,8 1-11,-3-1 31,-3 2-37,6 0 49,8 1-51,-4 0 71,-6 1-77,6 0 80,8 3-80,-4-1 80,-7 0-80,7 1 80,7 2-80,-5-1 108,-6-1-116,4-1 129,8 0-131,-6-1 142,-7 0-146,5-2 157,7 1-159,-6-1 151,-7 0-149,5 0 148,7 0-148,-6 0 110,-6 0-98,5-1 102,7 1-106,7 0-984,-5 0 215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0:58.65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51291.25"/>
      <inkml:brushProperty name="anchorY" value="-715434.875"/>
      <inkml:brushProperty name="scaleFactor" value="0.5"/>
    </inkml:brush>
  </inkml:definitions>
  <inkml:trace contextRef="#ctx0" brushRef="#br0">55 26 4312,'0'0'0,"0"0"0,-5-6 0,3 2 0,-3-1 0,2 1 0,0 0-28,0 1 36,-1 5-31,-1 7 29,0 1-9,1 0 3,1 10 9,0 14-11,0-1 31,2-4-37,-2 15 49,2 17-51,0-4 99,0-10-113,2 14 129,1 21-131,-1-9 179,1-13-193,1 19 209,0 25-211,0-12 259,-1-16-273,1 21 289,3 26-291,-1-15 283,-1-19-281,2 19 280,4 20-280,4 25-4097,-2-20 3210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0:59.61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52583.5625"/>
      <inkml:brushProperty name="anchorY" value="-718601.125"/>
      <inkml:brushProperty name="scaleFactor" value="0.5"/>
    </inkml:brush>
  </inkml:definitions>
  <inkml:trace contextRef="#ctx0" brushRef="#br0">50 1089 3416,'0'0'0,"0"0"0,-5-3 89,-4-4-98,1 1 213,0 0-260,0-1 289,3 0-291,1 1 320,1 1-328,4-2 342,7-3-346,1 0 320,-1 1-312,7-5 308,12-11-308,-3 1 280,-2 3-272,9-11 277,14-13-279,-3 3 252,-8 6-244,13-9 249,16-11-251,-7 6 224,-9 10-216,11-8 212,14-4-213,-9 7 158,-12 10-142,9-5 134,14-9-134,-10 8 50,-12 7-26,11-9 23,15-12-25,17-16-4416,-11 9 3473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1:00.24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55096.3125"/>
      <inkml:brushProperty name="anchorY" value="-718782.625"/>
      <inkml:brushProperty name="scaleFactor" value="0.5"/>
    </inkml:brush>
  </inkml:definitions>
  <inkml:trace contextRef="#ctx0" brushRef="#br0">1 0 728,'0'0'0,"0"0"0,8 0 112,-3 0-144,3 0 169,6 0-171,0 0 200,-2 0-208,6 1 212,11 2-212,-4-1 212,-2 1-212,6 3 222,11 5-226,-4 0 190,-6-1-178,7 4 182,9 8-186,-5-2 122,-8-3-102,5 6 92,6 10-92,-6-4 55,-7-5-45,5 11 40,11 14-40,-6-3 49,-8-8-51,12 12 52,15 12-52,-7-8 24,-8-9-16,12 4 22,14 5-26,17 7-1111,-10-10 326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44.50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26453.4375"/>
      <inkml:brushProperty name="anchorY" value="-511310.5"/>
      <inkml:brushProperty name="scaleFactor" value="0.5"/>
    </inkml:brush>
  </inkml:definitions>
  <inkml:trace contextRef="#ctx0" brushRef="#br0">1108 1 3864,'0'0'0,"0"0"0,0 0 272,0 0 79,0 0-53,-6 2-354,-1 1 475,1-1-523,-2 0 529,-4 0-531,1-1 551,3 0-557,-4 1 560,-2 3-560,1 0 401,2-1-356,-1 3 343,-1 2-345,1-1 328,4-1-323,-3 2 329,-4 0-332,2 0 390,2-2-406,-3 1 423,-3 5-425,2-2 417,3-1-415,-3 3 423,-4 4-425,2-1 426,3-3-426,-3 5 436,-4 7-439,4-3 468,3-3-476,-1 6 480,-1 8-480,3-3 433,3-5-420,-1 8 423,-1 8-425,3-4 370,1-6-354,1 5 346,0 5-346,2-6 337,0-8-335,2 5 334,-1 5-334,2-6 278,0-6-262,1 7 263,2 9-265,1-3 248,0-7-243,1 9 240,1 12-240,0-5 230,-1-8-227,0 8 226,1 9-226,0-7 217,-1-10-215,1 5 223,1 6-225,0-8 189,-1-8-179,0 6 174,-1 11-174,0-7 183,-1-7-185,0 9 196,0 14-199,-1-7 218,-1-9-223,-1 8 226,-2 8-226,-1-9 264,1-10-275,-4 4 289,-4 3-292,0-8 285,1-9-282,-3 6 280,-6 7-280,2-6 261,3-7-256,-5 7 263,-4 5-265,3-6 229,4-7-219,-4 2 223,-4 1-225,2-6 236,5-6-239,-4-1 240,-4 0-240,4-4 212,4-5-204,-2-1 209,-4-3-212,4-3 186,4-2-178,-3-2 183,-3-3-185,4 0 177,3-1-175,-2 1 183,-2 0-185,3 0 205,3 2-211,-1 0 214,-2-1-214,3 0 195,3 0-189,0-1 196,2 1-199,2 0 162,2 0-151,-1 0 146,0 1-146,2 0 109,-1 0-99,4-4 103,3-5-105,0 0 69,0 1-59,6-6 63,9-12-65,10-9-12757,-2 2 11418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45.29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24174.28125"/>
      <inkml:brushProperty name="anchorY" value="-512576.6875"/>
      <inkml:brushProperty name="scaleFactor" value="0.5"/>
    </inkml:brush>
  </inkml:definitions>
  <inkml:trace contextRef="#ctx0" brushRef="#br0">836 74 3504,'0'0'0,"0"0"0,-7-6 0,1 2 112,1 1-144,-5 0 169,-4-1-171,1 1 294,2 0-330,-4 1 348,-6 0-348,3 1 618,3 0-694,-6 1 732,-6-1-732,2 1 919,5 0-973,-7-1 1000,-6 2-1000,4 0 888,5 1-856,-6 2 840,-8 6-840,5 1 681,5-2-636,-4 8 623,-6 8-625,6-3 505,6-2-471,-3 7 454,-3 11-454,5-3 361,6-6-334,-2 8 320,-1 9-320,3-6 301,6-8-296,0 6 303,3 4-305,3-7 297,3-7-295,3 3 303,6 1-305,0-6 297,2-5-295,9-2 303,16-4-305,-1-4 306,-2-4-306,15-4 306,16-6-306,-5-2 288,-8-1-283,11-6 289,11-8-292,-9 0 266,-12 4-258,8-8 263,8-6-265,-9 2 210,-10 5-194,3-6 196,3-8-199,-9 5 209,-10 6-212,-1-7 214,-4-8-214,-6 4 214,-6 8-214,-5-7 214,-10-8-214,-3 7 233,0 6-238,-10-1 240,-12 0-240,1 6 240,3 6-240,-7 3 240,-9 5-240,6 3 249,5 4-252,-2 4 263,-2 5-265,6 2 276,6-1-279,-1 6 280,-2 6-280,5-2 158,4-1-123,2 4 116,5 5-119,2-3 64,3-3-48,6 0 40,7-2-40,9-3-10927,-2-3 9674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46.19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22686.46875"/>
      <inkml:brushProperty name="anchorY" value="-511436.5"/>
      <inkml:brushProperty name="scaleFactor" value="0.5"/>
    </inkml:brush>
  </inkml:definitions>
  <inkml:trace contextRef="#ctx0" brushRef="#br0">25 9 3864,'0'0'0,"0"0"0,0-4 140,0 1-180,0 2 200,-1 2-200,-1 1 331,0 1-369,0 5 388,1 9-388,0 0 388,0-1-388,1 10 388,-1 18-388,1-3 462,0-5-482,1 14 501,-1 14-504,0-7 497,0-10-495,0 7 503,1 8-505,0-11 516,0-10-519,0 4 520,1 9-520,-1-9 501,1-9-496,-2 6 494,-2 5-494,0-7 475,1-9-469,-3 2 466,1-2-466,-1-6 448,2-6-443,-1-3 449,2-5-452,0-4 417,0-3-406,1-2 400,0-2-400,0-1 381,0 1-376,1-8 374,0-17-374,1-1 355,-1 2-349,3-12 346,1-9-346,0 5 309,0 7-299,2-4 303,4-12-305,-2 6 166,0 7-126,2-9 106,0-5-106,-1 6 32,-2 9-11,-3-4 0,-5-8 0,-1 7-122,-1 8 157,-4-6-174,-2-2 174,1 7-454,0 8 534,1 1-564,-1 1 561,1 6-756,1 4 812,0 0-840,0 0 840,0 3-607,2 2 540,1-1-506,2 0 506,0 2-338,1 1 290,5 1-266,8-1 266,0 2-163,-1 1 134,9 0-111,11 2 108,-2 2-50,-4 0 34,6 3-26,8 5 26,-6 0 11,-7-1-21,3 4 26,2 9-26,-6-2 101,-6-2-123,-1 6 134,-3 8-134,-3-3 255,-5-5-289,-4 7 316,-4 5-319,-3-4 348,-1-6-356,-6 3 369,-7 5-372,1-5 411,2-5-421,-5 1 436,-6 2-439,3-5 468,4-5-476,-2 0 480,1-1-480,5-3 461,2-3-456,6 0 463,7-3-465,2-1 429,2-3-419,7 0 414,9-2-414,-1 0 386,-2 0-378,6 1 383,5 1-385,-3 1 293,-5-1-267,0 4 263,-1 5-265,-4-1 220,-5-2-207,-3 6 209,-5 5-212,-3-1 186,-2-4-178,-5 8 174,-6 10-174,0-3 193,1-5-198,-4 10 200,-8 10-200,3-5 218,3-7-223,-5 3 236,-4 1-239,3-7 230,5-7-227,-3-2 236,-2-4-239,3-4 230,5-5-227,-1-3 236,-1-6-239,4-1 268,3-1-276,-1-7 289,-4-10-292,-5-12-10887,1 3 9677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46.79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24104.65625"/>
      <inkml:brushProperty name="anchorY" value="-513821.21875"/>
      <inkml:brushProperty name="scaleFactor" value="0.5"/>
    </inkml:brush>
  </inkml:definitions>
  <inkml:trace contextRef="#ctx0" brushRef="#br0">1 294 5024,'0'0'0,"0"0"0,5-2 233,-3 1-299,3-2 341,7 0-344,-1 0 580,0 0-647,6-2 689,9-1-692,-1 0 647,-4 1-633,8-2 626,10 0-626,-5 0 514,-6 1-482,7 1 466,7-1-466,-6 2 392,-7 0-371,5 0 360,6 1-360,-7 0 313,-6 1-300,2 0 303,-2 3-305,-6-1 260,-5 2-247,-2-1 240,-5-1-240,-3 1 174,-3-1-155,-1-3 146,-3-3-146,0-1 118,0 2-110,-3-2 106,-3-2-106,1 0 88,0 3-83,-2-2 80,-2 0-80,2 1 80,1 2-80,-2-1 80,0-2-80,1 1 108,2 2-116,0-4 120,-1 0-120,2 0 148,1 2-156,0 0 169,0-1-172,2 1 202,0 2-210,2-1 214,2-2-214,2 1 205,-1 1-202,7 1 200,10 3-200,-1 2 181,-1 0-176,7 7 183,11 8-185,-4 1 149,-5-2-139,5 9 134,4 8-134,-5-3 115,-8-4-109,2 5 106,-1 4-106,-5-4 144,-4-6-155,-4 4 160,-4 2-160,-4-4 188,-2-6-196,-6 2 200,-8 0-200,0-5 209,1-3-212,-5-1 214,-5-2-214,1-2 261,5-2-274,-4-1 280,-1 1-280,3-1 317,3-1-328,1-1 334,4 0-334,3-1-9764,2-1 8617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47.38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26112.375"/>
      <inkml:brushProperty name="anchorY" value="-515305.96875"/>
      <inkml:brushProperty name="scaleFactor" value="0.5"/>
    </inkml:brush>
  </inkml:definitions>
  <inkml:trace contextRef="#ctx0" brushRef="#br0">135 55 6728,'0'0'0,"0"0"0,3-2 57,-1 0-64,1 0 97,-1 0-114,3-1 120,3-1-120,-1 1 306,-1 0-359,2 0 386,0-1-386,0 1 377,-3 0-375,-1 0 374,2-1-374,-1 0 365,-2 0-362,0 2 369,-2 0-372,0 1 383,0 0-385,-1 1 396,-3 0-399,0 1 353,0 0-340,-4 1 343,-7 3-345,2 0 356,0-1-359,-4 3 360,-4 2-360,2-1 369,4-1-372,-1 1 383,1 1-385,3-1 386,3-2-386,3-2 396,1 1-399,2-1 334,1-2-315,0 0 316,4-3-319,1-1 310,0 0-307,2-3 306,5-4-306,-2 0 278,-1 2-270,4-3 276,4-2-279,-1 2 280,-3 2-280,3 0 289,0 2-292,-1 3 229,-4 1-210,-2 0 209,-4 7-212,-1 1 167,-2 0-153,-5 3 156,-7 3-159,-1-1 122,0-1-111,-5 1 116,-5 1-119,2-1 64,3-3-48,-1 1 49,0-1-52,3-2 26,4-2-18,1-1 14,3-1-14,2-2 5,2 0-2,-1-3 0,2 0 0,1 0 0,-1 0 0,4-2 0,1-3 0,2-1-10444,-1 1 9200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48.39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24721.5"/>
      <inkml:brushProperty name="anchorY" value="-514072.96875"/>
      <inkml:brushProperty name="scaleFactor" value="0.5"/>
    </inkml:brush>
  </inkml:definitions>
  <inkml:trace contextRef="#ctx0" brushRef="#br0">438 733 3144,'0'0'0,"0"0"0,0 5 1055,0-3-1357,0 0 1508,0 1-1508,0 1 2095,0-1-2262,0-1 2356,-3-3-2359,1-1 1510,-1 0-1267,-3-1 1156,-3-1-1159,0 0 870,1 1-787,-5 1 756,-6-2-759,1 2 517,3 0-448,-4 0 414,-7 1-414,3 1 302,4 1-270,-4 2 254,-5 4-254,4 0 245,5 0-242,-3 4 249,-4 5-252,4-1 273,4-3-278,0 6 289,1 4-292,4-3 294,3-3-294,4 2 303,8 2-305,2-4 306,1-3-306,8-1 316,9-3-319,0-2 320,-3-4-320,6-3 320,6-6-320,-3-1 338,-6 0-343,4-5 356,5-7-359,-4 1 369,-5 3-372,4-6 383,3-6-385,-3 3 368,-6 4-363,2-6 360,3-12-360,-5 3 304,-4 5-288,2-11 289,1-15-292,-4 6 266,-3 7-258,-1-6 263,-1-3-265,-2 10 210,-2 9-194,-2 0 186,-3-4-186,-1 7 149,-1 6-139,-2-5 143,-3-2-145,1 5 118,0 6-110,-2 0 106,-2 1-106,1 5 97,1 3-95,-3 4 94,-3 5-94,2 4 103,2 0-105,-1 6 116,0 9-119,2-1 110,1-1-107,2 8 116,-1 13-119,2-2 101,0-4-96,1 13 94,0 19-94,1-6 103,0-7-105,1 11 116,1 11-119,0-9 101,0-12-96,3 5 103,3 5-105,1-10 88,-1-11-83,4 2 80,6 2-80,-1-7 89,-1-9-92,4-1 103,7-6-105,-3-5 88,-3-5-83,5-7 80,9-10-80,-4-2 108,-4 0-116,7-8 120,8-7-120,-5 1 138,-6 5-143,4-4 146,0-3-146,-4 4 155,-8 4-158,2-5 170,2-13-173,-3 4 164,-6 4-161,3-13 160,0-15-160,-3 5 151,-4 8-148,-1-8 146,-1-2-146,-2 8 137,-3 10-135,-1 0 143,-2 1-145,-2 7 118,0 7-110,-1 0 106,-2 0-106,0 4 87,1 4-82,-2 0 90,-1 1-93,-1 3 66,1 2-58,-1 3 54,-2 7-54,1 0 35,1 1-29,-1 10 35,1 18-38,1-2 31,1-2-28,1 13 26,0 16-26,0-6 26,2-8-26,-1 9 26,2 9-26,0-8 26,1-12-26,2 8 26,1 8-26,1-8 26,-1-11-26,1 6 35,4 4-38,-1-7 31,-2-10-28,4 1 35,2-1-38,0-7 40,-2-7-40,1-3 40,4-8-40,-2-3 59,-2-4-64,4-7 66,9-13-66,-1-1 85,-4 2-91,9-11 94,9-11-94,-5 4 28,-5 6-9,3-6 10,-1 0-13,0-3-15180,-6 8 13716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49.04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27062.1875"/>
      <inkml:brushProperty name="anchorY" value="-515503.1875"/>
      <inkml:brushProperty name="scaleFactor" value="0.5"/>
    </inkml:brush>
  </inkml:definitions>
  <inkml:trace contextRef="#ctx0" brushRef="#br0">63 250 3768,'0'0'0,"0"0"0,-6-5 261,3 3-335,-2-2 382,-5-1-386,2 0 677,0 1-759,0-1 809,3 2-811,0 0 812,2 1-813,2 1 814,0 0-814,1 1 861,0 0-874,1 0 880,6 1-880,0 0 777,0 0-748,8-1 743,12 0-745,-2-1 672,-2 1-651,10-1 649,13 1-652,-5 0 579,-7 0-557,11-1 556,11 0-559,-7 0 541,-9 0-536,9-1 543,5-3-545,-7 0 472,-10 1-451,1-3 449,-4-1-452,-7 0 389,-8 1-370,-3 1 369,-7 0-372,-3 3 281,-4 0-254,-2-3 249,-5-3-252,0 0 217,-1 1-206,-3-2 200,-4-3-200,0 2 190,2 1-187,-5-2 186,-2-1-186,1 2 168,4 2-163,-2 1 169,-1 2-172,3 2 146,2 2-138,1 0 134,-1 2-134,2 0 125,2 1-122,0 1 120,2 0-120,1 0 110,2-1-107,0 2 116,3 1-119,1 0 110,-1-1-107,5 1 116,8 2-119,-1-1 110,-1 0-107,6 2 106,6 2-106,-2 0 153,-4-2-167,5 3 174,4 4-174,-3-1 183,-5-2-185,2 4 196,3 7-199,-3-1 218,-4-3-223,1 4 236,-1 5-239,-4-4 277,-3-4-288,-3 3 294,-2 2-294,-3-4 285,-1-4-282,-3 0 280,-3 1-280,0-4 261,0-3-256,-2 0 263,-1-1-265,0-1 276,2-2-279,-1 0 280,-2 1-280,2-1 280,1-2-280,0 1 289,-1 4-292,0-1 294,3-2-294,-2 4 303,-1 5-305,2-1 306,0-2-306,-1 3 306,0 4-306,0-3 269,1-2-259,1 0 254,1 1-254,1-3 226,1-3-218,-1 0 214,-3 1-214,-3 2-13842,0-2 12483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49.77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29027.1875"/>
      <inkml:brushProperty name="anchorY" value="-517240.53125"/>
      <inkml:brushProperty name="scaleFactor" value="0.5"/>
    </inkml:brush>
  </inkml:definitions>
  <inkml:trace contextRef="#ctx0" brushRef="#br0">1 13 5384,'0'0'0,"0"0"0,22 4 261,-10-2-336,8 0 374,12 0-374,-2 0 626,-4 0-698,11-2 743,14-1-745,-6 0 709,-6 0-699,10 0 694,13-3-694,-7 1 647,-10 0-633,10-1 636,8 0-639,-9 2 500,-11 0-460,3 2 449,-1 2-452,-10 0 361,-8 0-334,-4 1 320,-8-2-320,-4 0 292,-6 0-284,-2 0 280,-7 3-280,-2 0 252,1 0-244,-7 2 249,-8 2-252,1-1 217,2-1-206,-7 1 209,-9 3-212,2-2 139,6-1-117,-5 3 116,-3 5-119,-4 5-8373,5-1 7253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50.02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30919.625"/>
      <inkml:brushProperty name="anchorY" value="-518646.5"/>
      <inkml:brushProperty name="scaleFactor" value="0.5"/>
    </inkml:brush>
  </inkml:definitions>
  <inkml:trace contextRef="#ctx0" brushRef="#br0">82 46 4936,'0'0'0,"0"0"0,-8 3 37,4-1-47,-2 1 52,-4 1-52,1 1 90,2-1-102,-1 1 117,-1-1-119,2 0 456,2 0-552,1-2 609,2-1-612,1 0 903,1-1-985,-1 2 1036,3 2-1039,1 0 1161,-1-1-1196,8 0 1223,14-3-1225,0-1 1096,-3-1-1059,13-1 1049,17-2-1052,-3-1 1026,-8 2-1018,13-2 1014,13-2-1014,-8 1 911,-11 1-881,8-1 866,4 0-866,-9 1 652,-11 1-591,1 1 569,-3-2-572,-9 2 471,-7 0-441,-4 1 426,-6 0-426,-5 1 342,-2 1-318,-8 0 306,-8 0-306,-1 0 232,0 0-211,-7 3 209,-12 1-212,-11 3-11527,3-1 10271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50.62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32781.625"/>
      <inkml:brushProperty name="anchorY" value="-519886.6875"/>
      <inkml:brushProperty name="scaleFactor" value="0.5"/>
    </inkml:brush>
  </inkml:definitions>
  <inkml:trace contextRef="#ctx0" brushRef="#br0">235 0 5472,'0'0'0,"0"0"0,0 0 1168,1 9-1266,0-1 942,0 0-1057,-2 11 1066,-1 16-1066,0-1 992,1-3-971,-2 13 969,-1 17-972,0-6 759,1-9-697,-2 17 666,-3 24-666,1-8 508,1-13-463,-3 20 440,-5 21-440,2-14 374,2-16-355,-4 15 356,-2 23-359,1-15 434,4-18-455,-2 14 466,-1 10-466,3-17 485,2-19-491,2 3 503,0 2-505,3-13 488,1-15-483,0 0 480,1-1-480,0-10 442,0-9-431,1-3 426,0-3-426,0-6 417,1-4-415,0-5 423,0-2-425,0-3 389,0-2-379,-3-6 383,1-8-385,-1 0 340,1 2-327,1-8 329,2-12-332,1 3 278,-1 4-262,4-9 263,5-12-265,1 6 173,-2 7-147,5-8 143,1-9-145,-1 8 53,-3 8-27,-1-6 14,0-4-14,2-6-12502,-3 7 11169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51.40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31410.5"/>
      <inkml:brushProperty name="anchorY" value="-520199.15625"/>
      <inkml:brushProperty name="scaleFactor" value="0.5"/>
    </inkml:brush>
  </inkml:definitions>
  <inkml:trace contextRef="#ctx0" brushRef="#br0">20 239 2872,'0'0'0,"0"0"0,2-9 28,-1 4-36,0-3 49,2-2-51,-1 1-13,0 2 31,1-1-31,0 2 29,-1 1 187,-1 2-249,1-1 289,-2 1-291,1 0 712,-1 2-832,0-3 892,0-3-892,0 1 1079,0 1-1133,0 1 1169,-3 2-1172,1 2 1118,-1 0-1102,-3 7 1094,0 11-1094,0 0 879,0-1-817,2 11 796,1 12-799,1-2 706,0-6-679,4 10 666,3 11-666,1-7 582,-1-8-558,3 7 556,6 8-559,-2-7 485,-1-9-464,3 8 454,6 6-454,-3-6 463,-2-9-465,3 3 476,5 1-479,-3-6 461,-4-9-456,4-2 454,3-5-454,-2-6 417,-5-3-406,4-9 400,6-8-400,-3-3 409,-4 0-412,7-9 414,8-15-414,-3 1 414,-5 5-414,4-10 414,5-8-414,-6 6 367,-6 7-353,1-5 346,2-10-346,-4 5 290,-5 9-274,1-12 276,-2-14-279,-3 7 233,-4 10-220,-2-8 223,-5-3-225,-1 9 189,-2 11-179,-3-1 183,-4 2-185,0 7 168,0 7-163,-2 0 160,-3 1-160,1 4 160,2 4-160,-1 2 169,-3 6-172,2 2 146,3 2-138,-2 8 134,-2 14-134,2-1 125,3-1-122,-2 13 120,-1 16-120,2-3 110,2-7-107,0 11 116,1 11-119,2-8 110,1-11-107,2 6 116,4 6-119,0-8 110,1-11-107,5 5 116,6 2-119,0-7 110,-3-8-107,6 0 106,5-1-106,-2-5 134,-3-6-142,4-3 156,7-5-159,-4-4 132,-4-2-124,2-3 129,3-4-132,-5 0 50,-4 0-26,-1-2 14,0-1-14,1-3-12884,-3 2 11529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51.78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33589.75"/>
      <inkml:brushProperty name="anchorY" value="-522091.5"/>
      <inkml:brushProperty name="scaleFactor" value="0.5"/>
    </inkml:brush>
  </inkml:definitions>
  <inkml:trace contextRef="#ctx0" brushRef="#br0">0 148 7448,'0'0'0,"0"0"0,3 0 224,2 1-243,-1-1 346,0 0-415,3 4 449,1 4-452,1 1 379,-2-1-357,3 8 346,4 8-346,-2-1 300,-1-3-287,1 6 280,3 6-280,-1-5 252,-4-5-244,3 1 240,2 0-240,-2-5 249,-3-4-252,3-3 254,2-1-254,-2-4 291,-3-2-301,4-3 306,4-5-306,-2 0 334,-3-1-342,2-4 346,3-5-346,-4 0 328,-3 3-323,1-5 320,-1-10-320,-2 2 357,-2 3-368,0-8 383,-3-7-385,-2 3 396,0 6-399,-5-4 409,-8-4-412,0 5 386,1 6-378,-6-1 383,-5 3-385,1 5 368,3 5-363,-3 4 360,-5 7-360,3 3 341,5 2-336,-4 8 343,-4 12-345,3-1 272,5-2-251,-1 10 249,0 14-252,3-5 170,4-6-146,1 8 134,3 6-134,2-7 87,2-8-73,4 1 76,9-1-79,0-7 52,1-6-44,6-3 40,10-5-40,8-2-11291,-3-3 10021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52.48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35057.625"/>
      <inkml:brushProperty name="anchorY" value="-523771.75"/>
      <inkml:brushProperty name="scaleFactor" value="0.5"/>
    </inkml:brush>
  </inkml:definitions>
  <inkml:trace contextRef="#ctx0" brushRef="#br0">0 29 4576,'0'0'0,"0"0"0,7-5 429,-3 3-551,2-2 612,2-2-612,0 1 892,-2 1-973,1 2 1023,0 5-1025,-1 0 709,-1 1-619,0 10 583,0 16-585,-1 0 549,-1-3-539,1 16 534,-2 20-534,-1-4 506,0-9-498,-2 13 503,-3 17-505,0-11 525,1-12-531,-1 11 543,0 13-545,1-10 602,1-15-618,2 7 626,2 5-626,0-12 608,0-13-603,1 2 600,0-3-600,0-8 609,-1-9-612,1-2 623,-1-3-625,0-6 598,0-5-590,-1-3 586,0-4-586,-1-1 512,0-1-491,2-4 480,1-4-480,0 0 433,0 1-420,2-9 414,1-17-414,1 1 293,-2 3-258,1-16 249,-2-16-252,-1-18-11095,-1 8 9867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52.76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36468.875"/>
      <inkml:brushProperty name="anchorY" value="-525942.375"/>
      <inkml:brushProperty name="scaleFactor" value="0.5"/>
    </inkml:brush>
  </inkml:definitions>
  <inkml:trace contextRef="#ctx0" brushRef="#br0">30 164 7000,'0'0'0,"0"0"0,-5-4 168,3 3-216,-2-3 240,0 1-240,1 1 417,0 0-468,0-2 494,1 0-494,0 1 485,1 1-482,6-2 480,7-2-480,1 0 480,0 2-480,5-3 480,11-2-480,-3 2 536,-4 1-552,10-1 560,11 0-560,-4 0 522,-6 2-511,11-1 516,14-3-519,-5 2 501,-10 0-496,10-1 494,9 0-494,-9 1 503,-10 1-505,2 4 506,-2 4-506,-8 2 450,-10 0-434,-3 3 436,-9 2-439,-5 0 290,-4-1-247,-7 1 236,-10 4-239,0 0 156,0-3-132,-10 5 120,-12 8-120,-12 7-10315,3-3 9106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53.07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38407.75"/>
      <inkml:brushProperty name="anchorY" value="-527231.375"/>
      <inkml:brushProperty name="scaleFactor" value="0.5"/>
    </inkml:brush>
  </inkml:definitions>
  <inkml:trace contextRef="#ctx0" brushRef="#br0">70 0 6368,'0'0'0,"0"0"0,-6 6 401,3-3-516,-3 2 583,-3 4-585,0 0 988,2-2-1103,-2 2 1169,1 0-1172,2-1 1053,1-2-1018,4 1 1009,4 2-1012,2 0 837,1-3-786,4 3 769,8 1-772,-1-1 643,-2-2-605,8-1 596,11-1-599,-3-1 506,-4-1-479,12-1 476,16-3-479,-6 0 536,-7 0-552,10-2 569,9-2-572,-8 0 583,-10 1-585,2-2 596,-2 0-599,-9 0 469,-8 1-432,-4-1 414,-6 0-414,-5 0 246,-4 2-198,-6-3 174,-11-2-174,-10-5-11614,-2 2 10353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53.96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40345.5625"/>
      <inkml:brushProperty name="anchorY" value="-528550.6875"/>
      <inkml:brushProperty name="scaleFactor" value="0.5"/>
    </inkml:brush>
  </inkml:definitions>
  <inkml:trace contextRef="#ctx0" brushRef="#br0">89 299 4488,'0'0'0,"0"0"0,5 6 784,-3-3-1008,2 1 1129,3 1-1132,-1-1 1087,0 0-1073,2-2 1066,3-1-1066,-1-2 917,-1 0-875,0-3 863,1-1-865,-2-1 670,-1 1-614,0-1 586,2-4-586,-1 2 456,-2 0-419,2-2 400,-2-2-400,0 0 344,-3 3-328,0-5 329,-4-8-332,0 1 297,-1 3-286,-3-6 280,-5-5-280,0 4 261,2 4-256,-5 1 254,-5 4-254,2 4 226,3 4-218,-4 8 214,-3 10-214,2 2 186,4 0-178,-2 8 183,-1 11-185,3-3 168,4-4-163,0 6 160,4 9-160,1-5 253,3-6-280,4 5 303,8 5-305,1-5 362,-1-6-378,8 2 396,8 2-399,-1-6 437,-3-5-448,6-1 463,8-2-465,-4-5 466,-6-3-466,4-3 466,1-5-466,-4-1 429,-7-1-419,1-4 414,2-4-414,-3-1 283,-5 2-245,2-3 226,2-5-226,-4 1 114,-2 3-82,0-5 66,4-10-66,-3 3 20,-3 3-7,2-6 0,1-3 0,-2 4-38,-3 6 49,-1 0-54,1 0 54,-3 4-119,-1 4 137,0 1-137,-1 0 135,-1 2-143,0 3 145,-2 2-146,4 2 146,-1 2-109,0 1 99,2 3-84,1 10 81,-1-1-52,-1 0 44,-2 6-40,-2 9 40,0-2-12,-1-5 4,-1 6 0,0 3 0,0-5 9,0-5-12,1 0 14,0-1-14,0-4 51,0-5-61,1-1 66,-1-3-66,0-2 122,0-2-138,0-1 156,3-3-159,0 1 178,0-1-183,1-3 196,5-4-199,0 0 228,-2 2-236,6-9 240,10-10-240,-1 1 277,-3 3-288,6-7 294,4-6-294,-3 5 303,-6 5-305,2 0 316,3 1-319,-5 5 273,-4 5-260,3 4 263,2 7-265,-2 3 210,-4 2-194,-1 8 186,-1 11-186,-4-1 149,-3-1-139,-2 6 143,-1 9-145,-2-4 146,0-6-146,-1 5 146,2 2-146,-1-4 118,1-7-110,0 3 116,4-1-119,-1-4 101,-1-4-96,3-1 94,2-3-94,-2-2 47,-1-3-33,1-2 36,-1-1-39,-2-2-13400,-1 0 12032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4:54.39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42703.8125"/>
      <inkml:brushProperty name="anchorY" value="-530099.3125"/>
      <inkml:brushProperty name="scaleFactor" value="0.5"/>
    </inkml:brush>
  </inkml:definitions>
  <inkml:trace contextRef="#ctx0" brushRef="#br0">460 15 4216,'0'0'0,"0"0"0,2-2 32,0 0-35,-1 0 81,1 0-100,-5-1 108,-5 1-108,-1 1 528,0 0-648,-5 4 717,-8 6-719,2 0 710,2 0-707,-6 7 716,-9 9-719,4-1 1028,4-4-1116,-5 8 1160,-5 8-1160,5-3 1225,5-6-1244,-1 6 1263,-1 5-1265,5-5 1220,5-7-1207,1 4 1209,4 2-1212,4-4 1037,4-7-986,5 2 960,9-1-960,2-3 810,-1-5-767,10-2 756,12-3-759,-1-4 676,-4-1-652,10-4 649,11-4-652,-5-2 570,-7 1-546,3-3 543,0-2-545,-7 1 313,-9 2-247,-3-1 223,-5 1-225,-4-1-11785,-4 1 10522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5:10.08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44024.6875"/>
      <inkml:brushProperty name="anchorY" value="-531863.0625"/>
      <inkml:brushProperty name="scaleFactor" value="0.5"/>
    </inkml:brush>
  </inkml:definitions>
  <inkml:trace contextRef="#ctx0" brushRef="#br0">2248 57 816,'0'0'0,"0"0"0,0 0 32,-9-2-35,-1 0 118,1 0-147,-6-1 169,-4-1-171,1 1 144,3 0-136,-4 0 132,-6-1-132,3 0 263,4 2-301,-5-3 329,-7 0-331,4 1 239,5 0-213,-5 0 200,-6 3-200,4 0 256,5 1-272,-6 1 280,-8 1-280,4 1 317,5 0-327,-6 2 332,-11 3-332,6 0 304,6-1-296,-6 2 302,-9 4-306,7-2 289,7-1-283,-6 4 280,-8 2-280,7-1 243,7-3-233,-6 3 228,-6 4-228,6-3 200,7-2-192,-4 3 197,-8 3-199,7-3 191,7-4-189,-5 3 188,-7 3-188,7-2 160,6-4-152,-5 6 148,-8 9-148,5-2 82,8-5-62,-5 10 62,-7 11-66,6-4 40,7-7-32,-4 8 28,-3 7-28,5-7 9,7-7-3,-2 4 9,-2 4-11,5-6 3,5-6-1,-2 4 0,-3 8 0,4-6 0,4-6 0,-4 10 0,-2 16 0,2-6 0,5-7 0,-2 12 0,-2 12 0,2-7 0,4-11 0,-1 6 0,0 6 0,2-10 9,3-10-11,-1 6 22,1 11-26,2-7 46,1-9-50,1 10 52,2 13-52,0-8 108,1-10-124,1 9 132,2 6-132,1-8 170,-1-11-182,1 5 197,3 6-199,-1-7 172,-1-10-164,3 8 169,2 14-171,0-7 172,-1-8-172,2 11 182,5 12-186,-1-8 262,-3-11-282,6 5 301,5 5-304,-3-10 334,-2-10-342,4 4 346,6 8-346,-3-8 328,-5-8-323,6 7 320,7 6-320,-4-5 282,-5-9-271,7 5 266,7 6-266,-5-7 210,-5-7-194,6 3 186,6 3-186,-4-6 177,-8-6-175,8 1 183,7 0-185,-5-5 186,-7-3-186,7-1 186,5-2-186,-5-2 242,-7-3-258,6-1 276,10-3-279,-6-2 317,-7-1-328,9-3 334,12-3-334,-6 0 362,-9 0-370,9-2 374,9-3-374,-8 2 393,-8 1-398,5-2 400,6-2-400,-8 0 381,-9 3-376,5-5 383,8-5-385,-7 2 368,-7 2-363,7-4 360,10-6-360,-6 4 304,-8 3-288,8-5 280,7-6-280,-7 2 242,-10 6-231,4-6 226,1-3-226,-8 5 198,-7 4-190,2-1 186,4-8-186,-4 5 205,-6 4-211,5-5 214,0-3-214,-4 5 214,-5 4-214,0-4 214,3-17-214,-3 4 177,-4 6-166,3-16 160,1-16-160,-3 7 132,-3 9-124,-1-6 129,-2-1-132,-1 9 97,-3 10-86,0-2 80,1-13-80,-2 6 52,-1 8-44,0-14 49,-1-15-52,-1 7 35,1 10-29,-1-7 36,1-3-39,-1 10 49,1 11-52,-2-3 54,0-8-54,-1 6 45,0 9-42,0-7 49,-2-2-52,1 7 45,1 8-42,-2-5 49,-2-11-52,0 5 45,1 6-42,-2-11 40,-3-8-40,2 6 30,0 9-27,0-3 36,-3-3-39,2 8 68,2 8-76,-4-3 80,-2-2-80,0 4 98,3 7-103,-2-4 106,-5-5-106,2 4 125,3 4-131,-5-4 143,-5-5-145,3 4 128,3 6-123,-2-5 129,-6-6-132,4 4 97,3 6-86,-5-6 80,-5-5-80,3 5 61,4 5-56,-3-4 54,-5-3-54,5 4 45,4 4-42,-2-1 40,-2-4-40,4 5 21,4 4-16,0 0 23,-3-1-25,2 3 17,4 4-15,-2-2 14,-2 0-14,2 2 14,3 3-14,0-1 14,0-1-14,3 2 14,1 2-14,0 0 14,3 1-14,0 2 14,2 1-14,-1-1 14,0 0-14,0 1 5,1 1-2,-2 0 9,2 3-12,0 0 5,0 0-2,3 2 0,1 0 0,-1 0-10696,1-2 9440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5:11.30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42359.125"/>
      <inkml:brushProperty name="anchorY" value="-530845.875"/>
      <inkml:brushProperty name="scaleFactor" value="0.5"/>
    </inkml:brush>
  </inkml:definitions>
  <inkml:trace contextRef="#ctx0" brushRef="#br0">0 163 2520,'0'0'0,"0"0"0,12 4 28,-6-2-36,5 1 49,5 2-51,-2 0 304,-2-1-376,4 0 412,4 1-412,-2-1 459,-3-1-473,5-1 489,6-1-491,-2-1 455,-4-1-445,7 0 449,10-3-451,-3 0 284,-6 1-236,10-3 222,10-3-226,-5 1 190,-8 0-178,8 0 172,9-1-172,-7 1 144,-8 2-136,6 1 142,11 0-146,-7 0 129,-8 2-123,9-1 129,15 1-131,-7 0 123,-9 1-121,10 1 120,13 2-120,-8 1 101,-13 0-95,12 1 102,12 0-106,-8 1 126,-13-2-130,14 1 132,16 0-132,-10 0 141,-13 0-144,14 0 156,16-2-159,-11 0 169,-15-1-172,13-2 174,18-1-174,-12 0 202,-16 0-210,14 0 214,16 0-214,-13 0 186,-16 1-178,12-1 174,18 0-174,-12-1 146,-17 2-138,15-2 134,16-1-134,-14 1 106,-16 1-98,14-1 103,20 0-105,-14 1 97,-17 0-95,16 0 94,18-1-94,-14 0 85,-19 1-82,16-2 80,19-1-80,-15 1 80,-17 0-80,15-1 80,18 0-80,-15 1 80,-19 1-80,15 1 80,19 0-80,-15 0 70,-18 2-67,16-1 76,16 1-79,-14 2 89,-19-1-92,14 2 94,19 0-94,-15 0 103,-18 0-105,16 0 116,14 0-119,-14 0 148,-19-1-156,14 1 160,20 0-160,-14 1 160,-17-1-160,15 0 160,17 0-160,-14 0 178,-19 0-183,14-1 196,18-2-199,-14 0 200,-18 0-200,14-1 209,15 1-212,-15 0 233,-18 0-238,12 1 240,17 0-240,-14 0 137,-16 1-108,13 0 103,10 2-105,-12 0 60,-17-1-47,8 1 49,12 0-52,-12 0 26,-15 0-18,9-1 14,12 2-14,-12-2 5,-12 0-2,7 1 9,7 1-12,-11-1 5,-11 0-2,3 1 9,4 2-12,-8-2 5,-11 0-2,3 0 9,2-2-12,-6-1 14,-8-1-14,2 0 23,-1-2-25,-5 1 26,-4-1-26,-1 1 36,-2-1-39,-2 0 49,-4 1-52,-4-2 63,-10-6-65,-10-6-7111,0 2 6044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5:12.66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53260.5625"/>
      <inkml:brushProperty name="anchorY" value="-531997.4375"/>
      <inkml:brushProperty name="scaleFactor" value="0.5"/>
    </inkml:brush>
  </inkml:definitions>
  <inkml:trace contextRef="#ctx0" brushRef="#br0">1 638 3320,'0'0'0,"0"0"0,0 0 153,0 0 66,0 0-30,0 0 37,0 0 4,0 0 57,7 0-15,7 0-319,0 1 309,-1-1-324,4 0 317,7 0-319,-2 0 264,-4 0-248,7-1 249,8-1-252,-2 0 198,-6 0-182,7 0 183,11-1-185,-5 0 205,-6 2-211,10-1 223,12 2-225,-6 0 217,-8 1-215,10 0 223,14-1-225,-8 1 142,-9-1-118,12-1 106,18 1-106,-8-1 125,-12 0-131,15 0 143,17 0-145,-11 0 146,-14 0-146,14-2 146,21-1-146,-11-1 193,-16 2-207,16-3 214,20-1-214,-15 1 242,-17 1-250,14-1 254,22-2-254,-15 1 235,-18 1-229,18-2 226,19 0-226,-15 0 198,-20 2-190,15-2 196,19 0-199,-15 1 181,-19 1-176,15-2 174,18-1-174,-15 1 155,-20 1-149,14 0 146,15-1-146,-15 1 128,-18 2-123,12-2 120,15-1-120,-14 0 110,-18 2-107,12-1 116,16 0-119,-14 0 110,-16 2-107,12-2 106,13-1-106,-12 1 88,-16 1-83,11-2 89,17-2-92,-12 2 113,-15 1-118,14-1 129,13-2-132,-12 1 190,-16 2-206,13-1 223,18-4-225,-13 2 208,-15 1-203,14-1 209,17-2-212,-14 2 195,-16 2-189,11-2 196,18-2-199,-14 1 209,-16 2-212,13-2 223,13 2-225,-13 0 217,-17 3-215,10 2 223,10 1-225,-12 1 217,-15 0-215,10 2 223,13 1-225,-10 1 180,-13 0-167,10 2 169,12 1-172,-12 0 127,-12-1-113,7 0 106,12 0-106,-10-1 69,-13-1-59,11-1 54,14 0-54,-9-1 35,-13 0-29,12 0 26,10 0-26,-11 0 17,-13 0-15,9-2 14,11-3-14,-9 0 14,-13 0-14,12-2 23,13-2-25,-10 2 26,-11 1-26,9 0 36,10-2-39,-11 2 40,-12 0-40,6 0 40,11-1-40,-10 0 58,-11 2-63,9 0 66,12 0-66,-9 1 76,-11 1-79,7 1 80,4 1-80,-8 0 108,-11 1-116,2-1 129,3-1-132,-8 0 143,-8 0-145,1-1 146,1-1-146,-6 2 165,-5-1-171,-1 0 174,0 0-174,1-3-9626,-3 2 8460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5:14.01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64775.4375"/>
      <inkml:brushProperty name="anchorY" value="-532630.125"/>
      <inkml:brushProperty name="scaleFactor" value="0.5"/>
    </inkml:brush>
  </inkml:definitions>
  <inkml:trace contextRef="#ctx0" brushRef="#br0">2138 364 2784,'0'0'0,"0"0"0,-6-7 131,3 3-169,-3-1 188,-3-4-188,1 2 244,0 0-260,-1-1 268,-3-2-268,3 0 324,1 3-340,-2-3 357,0-3-359,1 2 341,3 1-335,-3-3 342,-6-4-346,2 1 282,1 4-262,-6-5 262,-9-3-266,3 3 286,3 3-290,-7-1 302,-7-2-306,4 3 289,6 3-283,-6-1 280,-6-1-280,4 3 243,7 2-233,-6 1 237,-8 2-239,6 1 268,6 2-276,-6 1 280,-11 2-280,6 1 289,7 1-292,-8 2 294,-8 5-294,7 0 275,7-1-269,-4 6 266,-8 4-266,6-1 238,9-3-230,-6 4 226,-6 5-226,7-2 198,7-4-190,-3 5 196,-6 6-199,7-3 162,6-5-151,-4 8 146,-4 12-146,5-4 118,5-6-110,-3 11 116,-7 15-119,6-5 92,4-10-84,-5 12 89,-6 8-92,4-7 57,5-12-46,-2 8 40,-6 7-40,5-8 21,6-9-16,-4 9 23,-4 14-25,5-6 8,4-11-3,-1 10 9,-2 11-12,4-10 33,4-12-38,-1 7 40,1 9-40,2-10 58,3-10-63,0 8 66,-1 14-66,2-7 94,2-11-102,-1 10 116,2 11-119,1-9 157,2-12-168,1 7 174,1 4-174,0-8 174,1-11-174,1 4 174,0 4-174,2-6 165,-1-9-162,2 6 160,2 12-160,1-6 169,-1-8-172,3 9 174,5 9-174,-2-7 174,-1-8-174,4 3 183,2 3-185,-1-7 186,-3-8-186,4 1 186,4 2-186,-2-6 224,-2-6-235,4 2 249,9 3-252,-3-4 273,-4-4-278,6 4 280,9 7-280,-3-3 289,-7-4-292,7 5 303,6 5-305,-5-4 278,-7-5-270,5 2 276,4 5-279,-6-5 261,-6-4-256,6 4 263,5 3-265,-5-3 229,-6-5-219,7 1 214,8 1-214,-5-3 195,-6-4-189,8-1 186,10 1-186,-5-4 186,-7-2-186,7-1 186,9-1-186,-7-2 186,-8-1-186,5-1 186,7-3-186,-8 0 186,-7-1-186,5-4 196,10-4-199,-6-1 200,-9 2-200,10-5 200,11-8-200,-6 3 172,-9 2-164,9-5 160,6-5-160,-7 2 160,-10 5-160,3-5 169,4-8-172,-6 4 174,-9 5-174,4-5 174,2-3-174,-5 5 174,-7 6-174,4-4 183,3-8-185,-3 3 168,-6 6-163,3-8 169,3-11-172,-4 5 174,-5 6-174,2-11 183,3-19-185,-4 6 149,-3 9-139,3-16 143,2-13-145,-3 9 128,-3 12-123,0-8 129,-1-17-132,-2 11 106,-3 13-98,1-15 103,-1-14-105,-2 10 97,-1 14-95,0-9 103,0-10-105,0 11 106,-1 14-106,0-10 116,-1-16-119,-1 11 129,-1 12-132,0-11 143,0-7-145,-1 12 137,0 14-135,-1-5 134,-2-8-134,-1 10 115,0 11-109,-2-9 116,-4-9-119,1 7 110,0 11-107,-3-6 106,-7-7-106,1 8 88,2 10-83,-6-3 89,-8-3-92,3 7 75,4 8-69,-7-1 76,-9-2-79,4 6 61,7 6-56,-8-3 63,-8-2-65,5 4 48,7 3-43,-9-2 49,-15-6-52,6 4 17,8 3-6,-14-3 9,-18-2-12,9 4 5,10 4-2,-12-3 0,-13-3 0,-16-5-12441,13 4 11105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5:14.84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62851.5"/>
      <inkml:brushProperty name="anchorY" value="-531001.75"/>
      <inkml:brushProperty name="scaleFactor" value="0.5"/>
    </inkml:brush>
  </inkml:definitions>
  <inkml:trace contextRef="#ctx0" brushRef="#br0">413 1 3232,'0'0'0,"0"0"0,0 0 48,-6 4-52,-1 0 195,1 0-245,-3 0 268,-3 2-268,1 0 333,2-2-351,-3 1 369,-4 4-371,2-1 270,2-1-242,-3 3 237,-7 4-239,3-1 212,3-2-204,-6 4 200,-5 5-200,3-3 172,5-3-164,-3 4 169,-1 5-171,4-3 135,4-3-125,0 3 120,1 1-120,0 4-3697,2-4 2799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5:15.24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61169.1875"/>
      <inkml:brushProperty name="anchorY" value="-530071.8125"/>
      <inkml:brushProperty name="scaleFactor" value="0.5"/>
    </inkml:brush>
  </inkml:definitions>
  <inkml:trace contextRef="#ctx0" brushRef="#br0">24 1 6904,'0'0'0,"0"0"0,-4 8 0,2-4 0,-2 3 0,1 4 0,-1-1 0,2-1 0,0 2 0,1 3 0,0-2-19,1-2 24,1 0-17,-1-2 15,1-3-5464,0-2 4454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5:16.98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67564.6875"/>
      <inkml:brushProperty name="anchorY" value="-537373.6875"/>
      <inkml:brushProperty name="scaleFactor" value="0.5"/>
    </inkml:brush>
  </inkml:definitions>
  <inkml:trace contextRef="#ctx0" brushRef="#br0">1 220 6192,'0'0'0,"0"0"0,3-11-10,-1 5 13,2-4-14,1-4 14,1 0-107,-2 2 133,6-7-146,9-16 146,12-15-4738,-2 2 3745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5:17.10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68948.125"/>
      <inkml:brushProperty name="anchorY" value="-538425"/>
      <inkml:brushProperty name="scaleFactor" value="0.5"/>
    </inkml:brush>
  </inkml:definitions>
  <inkml:trace contextRef="#ctx0" brushRef="#br0">0 91 2608,'0'0'0,"0"0"0,3-10 0,-2 2-75,1 0 97,0-5-108,1-3 108,0-3-1648,-1 3 809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5:19.46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75229.6875"/>
      <inkml:brushProperty name="anchorY" value="-543877.3125"/>
      <inkml:brushProperty name="scaleFactor" value="0.5"/>
    </inkml:brush>
  </inkml:definitions>
  <inkml:trace contextRef="#ctx0" brushRef="#br0">1 0 1888,'0'0'0,"0"0"0,2 7 0,-1-3 0,1 3 0,1 4 0,-1-1-9,1-1 11,0 4-3,0 3 1,0-1-9,0-3 11,-1 4-3,-1 4 1,-1-2 0,-1-3 0,-1 6 0,0 10 0,-1-2 0,1-4 0,0 9 0,-2 13 0,-1 16-1083,1-7 292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5:20.93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75155"/>
      <inkml:brushProperty name="anchorY" value="-544661.3125"/>
      <inkml:brushProperty name="scaleFactor" value="0.5"/>
    </inkml:brush>
  </inkml:definitions>
  <inkml:trace contextRef="#ctx0" brushRef="#br0">260 0 2520,'0'0'0,"0"0"0,0 0-208,2 9 225,1 0 31,-1 0-66,-2 5 102,-7 5-106,0-1 210,-1-3-238,-5 4 252,-8 3-252,2-3 318,2-4-338,-5 0 348,-5-1-348,4-3 516,4-3-564,-2-3 597,1-6-599,4-1 591,4-1-589,3-6 588,4-9-588,4-10-3267,2 3 2484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5:22.24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73626.375"/>
      <inkml:brushProperty name="anchorY" value="-543525.875"/>
      <inkml:brushProperty name="scaleFactor" value="0.5"/>
    </inkml:brush>
  </inkml:definitions>
  <inkml:trace contextRef="#ctx0" brushRef="#br0">33 60 3232,'0'0'0,"0"0"0,8-2 205,-3 1-263,1-1 302,2-2-306,0 1 681,-2 0-787,1-1 840,4 0-840,-2 0 831,-2 0-829,3 1 837,0 0-839,-1 1 672,-2 1-624,1 0 609,3 1-612,-2 0 521,-2 1-494,3 0 480,2 2-480,-1 0 377,-3-1-348,2 1 334,1-2-334,-1 1 259,-2-2-237,2 0 226,3 0-226,-2 0 133,-1-1-107,1 0 94,2-2-94,-3 1 29,-1-1-10,-1 0 0,0-2 0,-1 1-38,-3 1 49,0 0-54,0 1 54,0 0-54,-1 0 54,0 1-54,-4 2 54,-1 0-44,0 1 41,-3 0-31,-1 1 28,0 0-17,0-1 15,-1 0-4,-3 2 1,1 0 0,1 0 0,-2 2 0,-3 3 0,1 1 9,2-3-12,-3 5 23,-6 3-25,2 0 45,2-3-51,-3 3 54,-5 6-54,4-4 82,3-2-90,-2 2 94,0 3-94,2-2 113,5-4-118,-2 3 129,0 5-132,2-3 181,3-3-194,0 4 200,1 7-200,2-3 153,1-5-140,0 9 143,1 9-145,0-3 165,2-6-171,0 9 183,3 10-185,0-5 168,0-8-163,3 7 169,4 8-172,-1-8 155,-1-7-149,3 4 146,2 4-146,-1-7 156,-3-6-159,1 3 169,0 10-172,-3-7 174,-1-5-174,0 7 174,1 11-174,-1-6 146,-1-8-138,1 9 143,1 8-145,0-6 165,-2-8-171,2 5 174,0 5-174,-1-6 183,-1-9-185,-1 4 186,0 6-186,-1-6 186,-1-7-186,0 8 196,0 14-199,0-5 162,-1-8-151,2 10 156,3 9-159,-1-6 132,-1-11-124,2 5 120,0 4-120,-1-9 129,-1-8-132,0 2 134,0 3-134,-1-6 143,-1-6-145,0 3 146,1 5-146,-1-3 137,0-7-135,0 7 143,0 8-145,-1-5 146,0-7-146,0 6 156,2 8-159,0-6 178,1-6-183,0 5 196,1 6-199,0-5 200,-1-6-200,-1 2 209,0 3-212,0-6 214,-1-6-214,0 1 214,1 3-214,0-5 214,-1-4-214,2 2 214,2 1-214,0-4 233,-2-3-238,1 2 240,0 2-240,-1-1 258,-1-4-263,0 4 266,2 2-266,0-2 304,-1-3-315,1 2 320,0 2-320,-1-1 320,0-4-320,-1 2 320,1-1-320,-2-2 301,0-3-296,0-2 294,0 1-294,0-2 257,1 0-246,-2-2 240,1-1-240,-1 0 212,0-1-204,0 0 209,3-2-212,-1 1 195,1 0-189,-1-4 196,1-9-199,-1-1 181,-1 2-176,1-13 174,2-19-174,1-22-12351,-1 4 11049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5:27.783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197 122 4848,'11'67'216,"11"37"-216,-13-69 68,-2 0 0,-1 1 0,-2 0 0,-1 11-68,-1-10 35,4 34 155,-3-1 1,-4 41-191,0-78 34,0 27 116,-3 0-1,-2-1 0,-11 44-149,9-59 94,-12 66 81,-4-2 0,-26 67-175,34-137 141,-3-23-95,14-19 42,-1-11-17,1 6-38,1-1-1,1 1 0,-1-1 0,2 0 0,0 0 0,0-1 0,0 1 0,1-3-32,-1-77 271,4-1 0,3 1 0,10-43-271,-6 60 306,31-199 199,-36 251-414,10-60 378,19-57-469,-20 89 126,58-190 841,-43 176-605,-27 62-357,-1 1 0,1 0 0,-1-1 1,1 1-1,0-1 0,-1 1 1,1 0-1,0-1 0,-1 1 0,1 0 1,0 0-1,0 0 0,-1 0 0,1-1 1,0 1-1,-1 0 0,1 0 1,0 0-1,0 0 0,-1 1 0,1-1 1,0 0-1,0 0 0,-1 0 0,1 1 1,0-1-1,-1 0 0,1 0-5,0 1 13,5 1-1,0 1 1,0-1 0,-1 1 0,1 1-1,-1-1 1,0 1 0,0 0-1,-1 0 1,1 0 0,-1 1 0,0 0-1,0-1 1,0 2 0,2 2-13,11 20 43,0 0 0,3 11-43,-7-13 29,37 71 47,26 81 12,-62-141-11,5 11 4,1 0-1,3-2 1,25 41-81,-2-12 73,17 28 358,30 69-431,-2 42 342,-90-213-338,-1-1 0,0 0 0,0 1-1,1-1 1,-1 1 0,0-1 0,0 0 0,0 1-1,0-1 1,1 1 0,-1-1 0,0 1 0,0-1-1,0 1 1,0-1 0,0 1 0,0-1 0,0 1-1,0-1 1,-1 1 0,1-1 0,0 0 0,0 1-1,0-1 1,0 1 0,-1-1 0,1 1 0,0-1-1,0 0 1,-1 1 0,1-1 0,0 1 0,-1-1-1,1 0 1,0 1 0,-1-1 0,1 0 0,0 0-1,-1 1 1,1-1 0,-1 0 0,1 0 0,-1 0-1,1 1 1,-1-1-4,-20 1-983,19-1 429,-26 0-7086</inkml:trace>
  <inkml:trace contextRef="#ctx0" brushRef="#br0" timeOffset="340.928">16 904 8608,'-1'0'12,"1"-1"0,-1 1 0,0-1 0,0 1 0,0-1 0,0 1 0,0-1 0,1 0 0,-1 1 1,0-1-1,0 0 0,1 0 0,-1 1 0,1-1 0,-1 0 0,1 0 0,-1 0 0,1 0 0,-1 0 0,1 0 0,0 0 0,-1 0 1,1 0-1,0 0 0,0 0 0,0 0 0,0 0 0,0 0 0,0 0 0,0 0 0,0 0 0,1 0 0,-1 0-12,1-1 64,1 0-1,-1 0 0,1 0 0,0 1 0,-1-1 1,1 1-1,0-1 0,0 1 0,0 0 0,0 0 1,0 0-1,1 0 0,-1 0 0,1 0-63,11-4 342,0 1-1,1 0 1,0 1-1,10 0-341,-4 0 40,-9 2-7,1 1 0,-1 0 1,0 0-1,1 1 1,3 1-34,99 14 232,57 18-232,-61-6 33,54-2-1393,-79-15-5593</inkml:trace>
  <inkml:trace contextRef="#ctx0" brushRef="#br0" timeOffset="830.701">1166 707 7176,'11'28'172,"0"2"0,-2-1 0,-1 1 0,-1 2-172,17 58 437,14 41 280,-20-65-517,-9-37-162,1 3 140,-2 1 0,5 31-178,-13-61 92,2-15-34,-1-1 1,0 1-1,-1-1 0,-1 1 1,0 0-1,-1-1 1,-1-3-59,-2-31 100,1-36 55,4 47-48,2 0 0,1 0 0,2 0 0,6-23-107,-9 56 11,-1 0 1,1 0-1,0 0 1,0 0 0,1 1-1,-1-1 1,0 1-1,1 0 1,0 0 0,-1 0-1,1 0 1,0 0-1,0 0 1,0 1-1,0-1 1,0 1 0,1 0-1,-1 0 1,1 0-12,0 0 14,-3 0-8,1 1 0,0-1 0,0 1 0,0 0 1,-1 0-1,1-1 0,0 1 0,0 0 0,0 1 0,-1-1 0,1 0 0,0 0 0,0 1 0,-1-1 0,1 1 0,0 0 0,0-1 0,-1 1 0,1 0 0,-1 0 0,1 0 0,-1 0 0,2 1-6,1 1 15,7 7 1,0 1 0,0 0 0,-1 1 0,0 0 0,-1 0 0,-1 1 0,0 0 0,5 13-16,-1-6 1,1 0 7,-4-6-1,-1 0 0,0 0-1,-1 1 1,-1-1-1,0 2 1,-1-1 0,-1 0-1,2 16-6,-2-21 2,7-14-2,4-13 0,9-19 0,11-26 0,-34 60 0,16-31 3,1 0 1,2 0 0,2 2 0,1 1-1,8-8-3,-27 35 2,-1 0-1,0 1 1,1-1-1,0 1 1,-1 0-1,1 0 1,0 0-1,0 1 0,0-1 1,0 1-1,0 0 1,1 0-1,-1 1 1,0-1-1,0 1 1,1 0-1,-1 0 1,0 0-1,1 1 1,-1-1-1,2 2-1,-3-2 1,12 7 14,-2 5-7,-1 1 0,0 1 0,-1 0 0,0 0 0,-1 1 0,1 4-8,44 85 28,-24-35 19,-11-25 45,24 40-92,-13-37 122,30 35-122,-60-80 6,0 0 0,0-1 0,1 1 0,-1-1 0,0 0 0,1 1 0,0-1 0,-1 0 0,1 0 0,-1 0 1,1 0-1,0 0 0,0-1 0,0 1 0,0 0 0,-1-1 0,1 1 0,0-1 0,0 0 0,0 0 0,0 1 0,0-1 0,0-1 0,0 1 0,0 0 0,0 0 0,0-1 0,0 1 0,0-1 0,0 1 0,-1-1 0,1 0 0,0 0 0,0 0 0,-1 0 0,1 0 0,0 0 0,-1-1-6,6-4 16,0 0 0,-1 0 1,0 0-1,0-1 0,-1 0 0,3-5-16,-5 8-6,0 0 15,0 0 0,0-1 0,0 0 0,0 1 0,-1-1 0,0 0 0,0 0 0,0 0 0,-1 0 0,1-1 0,-1 0-9,4-15 15,16-69-1451,0-6-5804</inkml:trace>
  <inkml:trace contextRef="#ctx0" brushRef="#br0" timeOffset="1163.008">2020 0 8696,'30'13'352,"17"35"-70,-2 2 0,17 27-282,-51-63-30,31 41 153,-3 2 0,15 31-123,-30-47 24,4 8 77,103 228 43,-107-216-56,82 262 39,-87-257-46,110 467 139,-98-382-201,-19-92 21,76 460 76,-86-505-111,0 0-1,-1 1 1,-1-1 0,-1 1 0,0-1 0,0 1 0,-2-1-1,0 0 1,-2 8-5,2-12 2,2-5-1,-1 0 0,1-1-1,-1 0 1,0 1 0,0-1 0,0 0 0,0 0-1,-1 0 1,0 0 0,0 0 0,0-1 0,0 0-1,0 1 1,-1-1 0,0 0 0,1 0-1,-1-1 1,0 1 0,0-1 0,-1 0-1,5-2 0,-1 1 0,1-1 1,0 0-1,-1 0 0,1 1 0,0-1 1,-1 0-1,1 0 0,0 0 0,-1 0 1,1 1-1,-1-1 0,1 0 0,0 0 1,-1 0-1,1 0 0,-1 0 1,1 0-1,0 0 0,-1 0 0,1 0 1,-1 0-1,1 0 0,0 0 0,-1-1 1,1 1-1,-1 0 0,1 0 0,0 0 1,-1 0-1,1-1 0,-8-3-141,0-1 1,1 0-1,0 0 1,0-1-1,0 0 0,0 0 1,1-1-1,0 1 1,0-2 140,-33-37-6400</inkml:trace>
  <inkml:trace contextRef="#ctx0" brushRef="#br0" timeOffset="1508.697">2423 948 8432,'0'-10'4,"4"-35"53,-4 43-55,1 0 1,0 0-1,0 0 1,-1 0-1,1 1 1,1-1-1,-1 0 1,0 0-1,0 1 1,1-1-1,-1 1 1,1-1-1,-1 1 1,1-1-1,-1 1 1,1 0-1,0 0 1,0 0-1,0 0 1,0 0-1,2 0-2,3-1 4,1 0 0,0 1 1,0 0-1,-1 1 0,1-1 0,0 1 0,0 1 1,0 0-1,0 0 0,0 1 0,-1-1 0,1 2 1,-1-1-1,6 3-4,18 8 12,0 2 0,22 15-12,-50-29 1,22 13 1,56 39 15,-14-7 13,-2 3 0,56 56-30,-71-40 12,-36-40 28,-7 5-12,0 1 1,2 27-29,-9-52 7,0-1-1,-1 1 0,1-1 1,-1 1-1,0-1 1,-1 0-1,1 1 1,-1-1-1,0 0 1,0 0-1,-1 0 1,1 0-1,-1-1 0,0 1 1,-1-1-1,-2 4-6,2-3 6,2-3-3,0 0 0,-1 0 0,1-1 0,-1 1 0,1-1 1,-1 1-1,0-1 0,0 0 0,1 0 0,-1 0 0,0 0 0,0-1 0,0 1 0,0-1 0,0 0 0,0 1 0,0-1 0,0-1 0,0 1 0,0 0 0,0-1 0,0 1 0,0-1 0,0 0-3,1 0 2,-10-7 5,-1-11-267,0-1 0,1-1 0,1 0 0,-4-15 260,-22-48-5240</inkml:trace>
  <inkml:trace contextRef="#ctx0" brushRef="#br0" timeOffset="1845.552">3292 959 7264,'60'61'40,"-20"-20"-7,11 5-26,-32-30 88,0-1 0,2-1 0,13 7-95,-28-17 24,1 0 1,0-1-1,0 0 1,0 0-1,0-1 0,0 0 1,1 0-1,-1-1 1,1 0-1,0 0 0,-1 0 1,1-1-1,-1 0 0,4-1-24,-9 0 37,1 0-1,-1 0 1,1 0 0,-1 0-1,0-1 1,0 1-1,0-1 1,0 1-1,0-1 1,0 0-1,0 0 1,0 0-1,-1 0 1,1 0-1,-1 0 1,1 0-1,-1-1 1,0 1 0,0 0-1,0-1 1,0 1-1,-1-1 1,1 1-1,0-1 1,-1 1-1,0-1 1,0 1-1,0-3-36,1-9 84,0 0 0,-1-1-1,-1 1 1,-1-5-84,1 9-30,-1-25 168,-1 1 0,-1-1-1,-3 1 1,-1-4-138,2 11 49,0-2 68,-2 1 0,-1 0-1,-1 1 1,-4-7-117,3 6 49,8 21-15,0 0 0,-1 0 0,1 0 0,-1 1 0,-1-1 0,1 1-1,-1 0 1,0 0 0,0 1 0,-1-1 0,0 1 0,0 0 0,-5-3-34,5 4 25,-7-1 136,7 6-142,1 0 0,0 1 1,-1-1-1,1 1 0,0 0 0,-1 0 0,1 1 1,0-1-1,1 1 0,-1 0 0,0 1 0,1-1 1,0 1-1,0 0 0,0 0 0,0 0 0,1 0 1,-1 1-1,1 0-19,-6 8 31,1 0 0,0 1 0,1 0 0,0 0 0,2 0 1,-1 1-1,-2 15-31,-2 17 48,2 0 1,2 1 0,2 0 0,2 0 0,2 5-49,12 46 22,-3-59 32,68 170 19,-75-205-66,0 0 0,1 0 0,-1-1-1,1 1 1,0 0 0,0-1 0,2 2-7,22 24 19,1-1-1,1-1 1,2-2 0,17 11-19,-44-34 8,0 0 1,0-1-1,1 1 1,-1-1-1,1 0 1,0 0 0,2 0-9,47 12 36,0-2 1,46 3-37,-61-16 8,-10-5-5,0-1-1,0-1 1,-1-2 0,9-5-3,-35 15-2,0-1 1,0 0-1,-1 0 0,1 0 1,0-1-1,-1 1 1,1 0-1,-1 0 1,1-1-1,-1 1 1,1-1-1,-1 0 1,0 0 1,19-26-369,-3-1 0,0 0 0,-2-1 0,9-25 369,21-56-7260</inkml:trace>
  <inkml:trace contextRef="#ctx0" brushRef="#br0" timeOffset="2181.076">4090 562 7624,'-2'27'0,"9"6"18,1 0 1,3 0 0,0-1-1,2 0 1,12 20-19,-6-10 35,55 125 275,-49-115-100,25 55 903,33 104-1113,-82-206 52,0 0-21,1 0-1,0 0 1,0-1-1,0 1 1,0-1-1,1 1 1,0-1-1,0 1-30,-2-5 17,0 0 0,-1 0-1,1-1 1,-1 1 0,1 0 0,0-1 0,-1 1-1,1-1 1,-1 1 0,1 0 0,-1-1 0,0 1-1,1-1 1,-1 0 0,1 1 0,-1-1 0,0 1-1,1-1 1,-1 0 0,0 1 0,0-1 0,0 1-1,1-1 1,-1 0 0,0 0-17,5-21 134,0 0 0,-1-1 1,-2 0-1,0-14-134,1 3 39,7-43 272,19-108 30,6 32-62,-34 148-257,1 1 0,0-1 0,0 1-1,0 0 1,0-1 0,1 1 0,0 0 0,0 0 0,0 1 0,0-1 0,1 1 0,-1-1 0,1 1 0,0 0 0,0 0 0,0 1 0,0-1 0,1 1 0,-1 0 0,0 0 0,4-1-22,-3 1 24,13 1 164,-11 2-167,-1 2 0,1-1 0,-1 1 0,0 0 0,1 0 0,-1 0 0,-1 1 0,1 0 0,0 0 0,-1 1 1,0 0-1,0 0-21,8 9 21,0 0 1,-1 1 0,-1 0 0,3 6-22,22 41-1489,0-2-6011</inkml:trace>
  <inkml:trace contextRef="#ctx0" brushRef="#br0" timeOffset="2513.312">5002 793 8792,'2'15'39,"-1"-1"0,2 0 0,0 1 1,0-1-1,2 2-39,0 2 68,2 10 49,1 0 0,2-1 0,6 15-117,-4-14 33,-3-4 33,2 0 1,1 0 0,1-2 0,7 10-67,-6-9 19,-2-3 13,0-2 0,2 1 0,0-2-1,0 0 1,15 12-32,-19-19 8,-1-1-1,0 0 0,0-1 0,1-1 1,0 0-1,0 0 0,1-1 0,-1 0 0,2 0-7,-1-1 3,-10-5-3,0 1 1,0-1-1,0 1 1,1-1-1,-1 0 0,0 1 1,0-1-1,1 0 1,-1 0-1,0 0 0,1 0 1,-1 0-1,0 0 1,0-1-1,1 1 0,-1 0 1,0 0-1,0-1 1,1 1-1,-1-1 0,0 1 1,0-1-1,0 0 1,0 0-1,0 1 0,0-1 1,0 0-1,0 0 1,0 0-1,0 0 0,0 0 0,0-1 1,22-33-1166,-3-7-4668</inkml:trace>
  <inkml:trace contextRef="#ctx0" brushRef="#br0" timeOffset="2514.312">5013 155 8880,'0'0'0,"0"0"0,-19 0 0,19 0 120,0 0-120,-18 13 120,4 13-120,14-26 64,0 0-64,0 44 64,5 13-64,-5-57 0,0 0 0,23 63 0,19-1 0,2-2-6456</inkml:trace>
  <inkml:trace contextRef="#ctx0" brushRef="#br0" timeOffset="3148.103">6073 804 6456,'0'-2'8,"1"1"1,-1-1-1,1 1 1,-1-1-1,0 1 1,1-1-1,-1 1 1,0-1-1,0 0 1,0 1-1,0-1 1,0 1-1,-1-1 1,1 0-1,0 1 1,-1-1 0,1 1-1,-1-1 1,0 1-1,1-1 1,-1 1-9,-27-33 399,14 23-187,0 0 1,-1 1 0,-10-5-213,12 7 33,10 6-16,0 0 0,0 0-1,0 0 1,-1 0-1,1 1 1,-1 0 0,1-1-1,-1 1 1,1 0-1,-1 1 1,0-1 0,0 1-1,-1-1-16,-85 1 237,73 7-122,1 4-72,1 2-1,1-1 1,0 2 0,1 0-1,0 0 1,1 2 0,1-1-1,0 1 1,0 3-43,-3 3 20,7-11 21,1 1-1,0 0 1,1 0 0,-3 7-41,0 3 76,1 0 0,0 0-1,-1 13-75,6-26 31,1 1 0,0 0-1,0-1 1,1 1-1,0 0 1,1 0-1,0-1 1,0 1-1,1-1 1,2 7-31,-1-12 19,-1 0-1,1 0 1,-1-1-1,1 1 1,0-1-1,0 1 1,1-1-1,-1 0 1,1-1 0,-1 1-1,1-1 1,0 1-1,0-1 1,0 0-1,0-1 1,1 1-1,-1-1 1,1 1-19,1 0 25,2 0 0,0 0 1,1 0-1,-1 0 1,1-1-1,-1-1 1,1 1-1,-1-1 1,1-1-1,-1 1 1,1-2-1,-1 1 0,3-2-25,2 1 25,10-2 37,0 0 0,0-2 0,0 0 0,16-8-62,-14 5 30,-1 1 45,-1-1 1,1-2 0,-2 0 0,15-10-76,-11 6 34,12-7 207,0-2 0,4-6-241,13-7 223,-54 36-216,0 1 0,0 0-1,0 0 1,1-1 0,-1 1-1,0 0 1,0 0 0,0 0 0,1 0-1,-1 0 1,0 0 0,0 1-1,1-1 1,-1 0 0,0 1-1,0-1 1,0 1 0,0-1 0,1 1-1,-1-1 1,0 1 0,0 0-1,0-1 1,0 1 0,0 0-1,-1 0 1,1 0 0,0 0-1,0 0 1,-1 0 0,1 0 0,0 0-1,-1 0 1,1 0 0,-1 0-1,1 1 1,-1-1 0,0 0-1,1 0 1,-1 0 0,0 1-1,0-1 1,0 0 0,0 0 0,0 1-1,0-1 1,0 0 0,0 0-7,-10 186 264,-9 13-264,19-190 2,-11 45-11,34-128-145,0 14-108,86-227-633,-96 249 852,-7 17-50,2 2 1,0-1-1,7-12 93,-2 7-71,2 1 0,0 0 0,1 1 0,7-6 71,-22 27-8,-1 0 0,1 0-1,0 0 1,0 0 0,0 0 0,0 1-1,0-1 1,0 0 0,0 0 0,0 1-1,0-1 1,1 1 0,-1-1 0,0 1-1,0 0 1,1-1 8,10-1-27,0 0 0,0 0 0,1 1 0,-1 0 1,0 1-1,2 1 27,3 7-40,-9 0 33,0 1 0,0 1 1,-1-1-1,0 1 0,-1 1 1,0-1-1,-1 1 0,0 0 0,0 0 1,1 9 6,7 22-7,-2 1 0,-2 1 7,-8-39-1,10 68-4,-9-46 4,4 54 1,-3-9 0,-2-13 0,6 3 1,-6-59 6,3-7-4,0 0 0,0 0 1,-1 0-1,1 0 0,-1-1 1,0 0-1,0 1 0,-1-1 0,1 0 1,-1-1-1,1-4-3,5-6 1,47-85 67,50-97 35,-51 100 263,29-36-366,-65 105 42,10-10 198,31-30 97,9-4-337,-46 57 247,-13 12-205,0 0 0,0 0 0,0 1 0,1 1 0,-1 0 0,1 0 0,-1 1 0,5-1-42,-14 2 7,1 0 1,-1 0 0,1 0 0,-1 0-1,1 0 1,0 0 0,-1 1 0,1-1-1,-1 0 1,1 0 0,-1 0 0,1 0-1,-1 1 1,1-1 0,-1 0 0,1 1-1,-1-1 1,1 0 0,-1 1 0,1-1-1,-1 0 1,1 1 0,-1-1-1,0 1 1,1-1 0,-1 1-8,10 11 61,-1 0 0,-1 1 0,0 0-1,0 1 1,-1 0 0,-1 0 0,1 3-61,33 103 256,-32-93-258,-4-13 34,1-1 1,0 0-1,1 0 0,1-1 1,0 0-1,1 0 0,0 0 1,0-1-1,11 10-32,-13-14 16,13 8 85,-5-9-78,0-1 1,0-1 0,1 0-1,-1 0 1,1-2-1,12 1-23,-25-3 6,0 0 1,0 0-1,0 0 0,0 0 0,0 0 1,0-1-1,0 1 0,0-1 0,0 1 0,0-1 1,0 0-1,1 0-6,34-17-363,-1-2 0,-1-1 0,-1-1 0,9-10 363,68-50-7733</inkml:trace>
  <inkml:trace contextRef="#ctx0" brushRef="#br0" timeOffset="4228.961">5688 2083 2784,'-38'-146'319,"35"116"1000,3 29-1278,0 0 0,0 1 0,0-1 0,1 0 0,-1 1 0,0-1 0,1 0 0,-1 1 1,0-1-1,1 0 0,-1 1 0,1-1 0,-1 1 0,1-1 0,-1 1 0,1-1 0,0 1 0,-1-1 0,1 1 0,0 0 0,-1-1 0,1 1 1,0-1-42,4 6 434,2 11-299,0 1 1,-1-1-1,0 1 0,-2 0 1,0 1-1,-1 0-135,-2-14 35,46 192 323,40 123 308,-30-77-400,-30-121-544,11 18 278,-33-120-294,28 96-4512</inkml:trace>
  <inkml:trace contextRef="#ctx0" brushRef="#br0" timeOffset="4611.851">6399 2139 6816,'10'43'66,"22"119"612,24 106 304,-48-241-917,1 0 0,1 0 0,1-1 0,4 4-65,-10-20 12,-2-3 3,1 0 0,0 0-1,1 0 1,0-1-1,0 1 1,0-1 0,0 0-1,1-1 1,0 1-1,1-1 1,0 0-15,1 2 13,-7-6-7,1 0 0,-1 0 1,0 0-1,1 0 0,0 0 1,-1 0-1,1 0 0,-1 0 0,1 0 1,0-1-1,0 1 0,-1-1 1,1 1-1,0-1 0,0 0 1,0 0-1,-1 0 0,1 0 0,0 0 1,0 0-1,0 0 0,-1-1 1,1 1-1,0 0 0,0-1 1,-1 0-1,1 1 0,0-1 1,-1 0-1,1 0 0,-1 0 0,1 0 1,-1 0-1,1 0 0,-1 0 1,0-1-1,1 1 0,-1 0 1,0-1-1,0 1 0,0-1 0,0-1-6,5-5 20,-2-1 0,1 0-1,-1 0 1,0-1-1,-1 1 1,0-2-20,-1 5-10,2-6 27,-2 0 0,1 0 0,-2 0 0,1 0 0,-2 0 0,1 0 0,-2 0 0,0 0 0,0 0 0,-1 0 0,-2-7-17,1 3 19,-4-21 67,-1 1-1,-2-1 0,-13-31-85,10 32 31,-20-66 437,-23-43-468,50 130 48,0-2-12,-29-68 193,32 77-181,-1 0 0,0 0-1,0 0 1,-1 1 0,0 0-1,0 0 1,-1 0 0,-6-5-48,12 11 9,-1 1 1,1 0-1,-1 0 1,1-1-1,-1 1 1,0 0-1,1 0 1,-1 0-1,0-1 0,1 1 1,-1 0-1,1 0 1,-1 0-1,0 0 1,1 0-1,-1 0 1,0 1-1,1-1 1,-1 0-1,1 0 1,-1 0-1,0 1 1,1-1-1,-1 0 1,1 0-1,-1 1 1,1-1-1,-1 0 1,1 1-1,-1-1 1,1 1-1,-1-1 1,1 1-1,0-1 1,-1 1-10,0 0 9,0 1 1,0-1 0,0 0 0,0 1-1,1-1 1,-1 1 0,1-1 0,-1 1-1,1-1 1,-1 1 0,1-1 0,0 1-1,0-1 1,-1 1 0,1-1 0,0 2-10,8 31 85,0 0 1,2 0 0,2-1-1,2 2-85,-2-2 3,0-10 45,8 3-386,1 0-1,1-2 1,1 0 0,2 0 338,46 39-7080</inkml:trace>
  <inkml:trace contextRef="#ctx0" brushRef="#br0" timeOffset="4958.748">7288 2139 8792,'-1'1'1,"0"-1"0,0 1 1,0 0-1,-1 0 0,1-1 1,0 1-1,0 0 0,0 0 0,0 0 1,0 0-1,0 0 0,1 1 1,-1-1-1,0 0 0,1 0 1,-1 0-1,0 1 0,1-1 1,-1 0-1,1 1 0,0-1 0,0 0 1,-1 1-1,1-1 0,0 1-1,-3 35 62,3-34-50,-2 34 116,2-1-1,1 0 1,1 1 0,3-1-1,0 0 1,7 17-128,-7-36 86,1 0 1,0 0 0,2-1-1,0 0 1,6 9-87,-2-3 44,2-2 144,73 64 76,-84-81-242,0 0 1,1-1-1,-1 1 1,0-1-1,1 1 1,0-1-1,-1 0 1,1-1-1,0 1 1,0-1-1,0 0 1,0 1-1,2-1-22,9 2 41,-9-1-15,0 0 0,1-1 1,-1 1-1,1-1 0,-1-1 0,1 1 0,-1-1 0,1 0 0,0-1 0,-1 0 0,1 0 0,-1 0 0,0 0 0,1-1 1,-1 0-1,5-3-26,-9 4 17,0 0-1,0-1 1,0 1 0,0-1 0,-1 1 0,1-1 0,0 1 0,-1-1 0,1 0 0,-1 0 0,0 0 0,0 0 0,1 0-1,-1 0 1,-1 0 0,1 0 0,0-1-17,4-7 39,3-3-7,-5 9-9,-1-1 1,0 1-1,1-1 1,-2 1-1,1-1 1,0 0-1,-1 1 0,0-1 1,0 0-1,-1 0 1,1-2-24,6-55 296,-2-29-296,-6 67 72,-1 0 1,0-1 0,-2 1-1,-1 1 1,-1-1 0,-8-20-73,6 18 38,3 9 10,-1 1 0,-1 0 0,0-1 0,-1 2 0,0-1 0,-1 1-1,-1 1 1,-10-12-48,10 13 28,-8-5 120,1 8-98,0 1 1,0 0-1,-1 2 0,-8-3-50,22 9 9,0 1-1,1-1 1,-1 1-1,0 0 1,0 0-1,0 1 1,1-1-1,-1 1 1,0 0-1,0 0 1,1 0-1,-1 0 1,1 1-1,-1-1 1,1 1 0,0 0-1,-1 0 1,1 0-1,0 0 1,0 1-1,1-1 1,-1 1-1,0 0 1,0 1-9,0-1 9,1-1-5,-1 0 0,1 0 1,0 0-1,0 1 0,1-1 1,-1 1-1,0-1 1,1 1-1,-1-1 0,1 1 1,0 0-1,0 0 1,0 0-1,0 0 0,1 0 1,-1 0-5,-2 10 10,-10 42-1,13-51-95,-1 0-1,1 0 1,0 0 0,0 0 0,0 0-1,0 0 1,1 0 0,0 0 0,-1-1-1,1 1 1,1 0 0,-1 0 0,1-1 0,-1 1-1,1-1 1,0 1 0,0-1 0,1 0-1,2 3 87,14 19-8226</inkml:trace>
  <inkml:trace contextRef="#ctx0" brushRef="#br0" timeOffset="5295.553">7862 1598 7088,'-7'14'373,"4"2"-285,2-1 0,0 0 1,1 0-1,1 1 0,0-1 0,1 0 0,2 7-88,-1 0 26,29 312 439,-1-25-341,-25-247-57,39 455 218,-25-333-114,11 35 574,25 73-745,-36-187 607,-42-131-314,-19-35-194,0-17-1327,-4-17 1228,-4-15-6500</inkml:trace>
  <inkml:trace contextRef="#ctx0" brushRef="#br0" timeOffset="5648.285">7773 2291 9240,'9'-16'1,"-6"11"0,0 0 0,0 0-1,0 1 1,1-1 0,-1 1 0,1 0 0,0 0 0,0 0 0,1 0 0,-1 1 0,1-1 0,0 1 0,0 0-1,0 1 1,1-1-1,4-1 1,0 1-1,0 0 1,0 1-1,0 0 1,1 1-1,2 0 0,25 1 5,-1 2-1,1 2 1,-1 1 0,12 5-5,-8 0 61,39 21 46,35 19-107,-80-29 141,26 30 72,18 20-213,-59-43 195,-10-5-140,-1 1 1,-1 0-1,-1 0 1,-2 1-1,2 9-55,-7-31 20,0 0-1,0-1 0,0 1 1,0 0-1,0 0 0,0 0 1,0-1-1,-1 1 0,0 0 1,0 1-20,-9 24 66,0-1 0,-2 0 1,-1-1-1,-12 19-66,23-42 17,0-1 0,1 1-1,-1-1 1,0 0 0,-1 1 0,1-1 0,0 0-1,-1 0 1,1 0 0,-3 1-17,-33 20 76,-2-2 1,0-1-1,-26 8-76,22-16 115,-198 22 36,237-33-145,-1-1-1,0 0 1,0 0 0,1 0 0,-1-1 0,0 1 0,-3-2-6,-25-6-217,1-1 0,-1-1 0,2-2 0,0-1 1,0-2-1,-10-8 217,-77-45-6780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5:43.62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583703.375"/>
      <inkml:brushProperty name="anchorY" value="-553633.4375"/>
      <inkml:brushProperty name="scaleFactor" value="0.5"/>
    </inkml:brush>
  </inkml:definitions>
  <inkml:trace contextRef="#ctx0" brushRef="#br0">82 55 728,'0'0'0,"0"0"0,-21-3 0,9 2 65,1 0-83,3 1 92,0 0-92,2 1 158,2 0-178,1 0 197,1 0-199,2 0 312,0-1-344,-2 3 360,1 3-360,-1 0 332,1 0-324,1 2 320,1 6-320,0-1 339,1-2-345,1 6 357,2 10-359,-1-1 341,0-3-335,2 9 342,0 10-346,-1-5 338,-1-5-334,0 6 332,1 5-332,-1-6 323,-2-8-321,4 2 329,2 3-331,0-6 351,-1-6-357,2 4 360,4 5-360,-2-4 369,-1-6-371,1 5 382,2 5-386,-2-4 369,-2-5-363,0 2 369,-1 2-371,-1-5 410,-2-5-422,-1 0 428,0-1-428,-1-3 399,-1-4-390,0 0 396,-3 0-399,0-2 353,0-2-340,0-1 334,-4 2-334,0-1 306,0-1-298,-3 2 294,-1 2-294,0 0 266,2-1-258,-1 1 263,-2 2-265,2-1 248,1-2-243,0 1 249,-2 1-252,2-1 301,1-2-314,-1 0 320,2-1-320,1-1 320,2-1-320,0-1 329,-1 0-332,1 0 334,0-1-334,1 1 334,-2-3-334,0-1 334,1 1-334,1 0 334,-2-4-334,0 1 287,0 1-273,0-2 266,-1-3-266,1 1 285,1 1-291,-1-3 303,-1-7-305,0 2 241,1 2-223,-1-5 223,-1-6-225,0 3 198,1 3-190,1-3 186,0-3-186,1 4 168,0 4-163,2-4 169,0-7-172,0 4 137,0 3-126,2-6 129,2-6-132,0 3 115,-1 5-109,4-6 116,5-14-119,0 4 82,-2 6-71,4-9 76,2-2-79,-2 6 61,-3 8-56,3 0 63,7-4-65,-2 5 48,-2 7-43,4-4 49,1-1-52,-3 5 35,-4 5-29,-1 2 26,1 2-26,-4 3 26,-2 3-26,2 1 26,4 0-26,-2 2 17,-2 1-15,2-1 23,3-1-25,-3 2 26,-2 0-26,1 0 26,1 1-26,-2 0 17,-2 1-15,2 0 14,1-1-14,-1 0 14,-2 1-14,0 0 23,1 1-25,-1 1 26,-3 0-26,2 1 26,0 3-26,-1 0 36,-1 0-39,1 3 40,0 2-40,0-1 49,-2-1-52,0 2 54,0 4-54,-2-1 45,-1-1-42,2 2 49,0 1-52,1-2 63,-2-3-65,3-1 66,0-2-66,0-1 76,-2-2-79,2-2 80,-1-2-80,-1 1-9188,-2-1 8019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5:52.52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07358.625"/>
      <inkml:brushProperty name="anchorY" value="-572588.5625"/>
      <inkml:brushProperty name="scaleFactor" value="0.5"/>
    </inkml:brush>
  </inkml:definitions>
  <inkml:trace contextRef="#ctx0" brushRef="#br0">0 28 3864,'0'0'0,"0"0"0,0 0 185,0 0-53,4-6-9,1 0-144,-1 0 173,0 1-190,-2 1 188,0 4-188,-1 2 160,-1 0-152,0 4 157,1 4-159,1 0 132,-1-2-124,2 5 129,3 8-131,-1-1 123,-1-4-121,3 9 120,1 13-120,0-4 176,2 14-43,3 14-131,-3-8 257,-1-9-296,0 7 306,0 5-306,-1-9 325,2 5-97,10 42 798,-2-9-1217,0-5 619,-4-17-431,-4-19 422,-4-16-451,-3-14 466,1-8-466,-2-6 466,0-2-466,0-2 466,1-2-466,1 1 466,-1 0-466,2-1 466,1-3-466,-1 1 429,0 1-419,2-6 423,5-4-425,0 1 324,-2 2-295,6-2 280,5-1-280,-2 4 233,-3 2-220,4 2 223,5 2-225,-2 2 180,-5 1-167,6 2 160,7 1-160,-4 1 132,-5 0-124,5 0 120,4 2-120,-5-1 82,-4-1-71,2-4 76,6-14-79,5-15-8413,-4 0 7283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5:52.91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09432.75"/>
      <inkml:brushProperty name="anchorY" value="-574629.5625"/>
      <inkml:brushProperty name="scaleFactor" value="0.5"/>
    </inkml:brush>
  </inkml:definitions>
  <inkml:trace contextRef="#ctx0" brushRef="#br0">24 65 2784,'0'0'0,"0"0"0,1-2 320,0 0-347,-1 0 250,1 0-279,1-3 289,0 1-291,0 0 563,0 1-641,0-2 689,0 2-691,-1 0 711,0 1-717,0-2 729,0-2-731,1 1 639,-1 0-613,-1 2 600,1 1-600,-1 0 553,0 2-540,-3 2 543,-4 5-545,1 1 500,0-1-487,-1 9 489,1 15-492,1-1 345,1-3-302,2 13 280,2 20-280,1-5 205,0-9-184,3 14 174,3 10-174,0-8 118,-1-13-102,3 6 103,5 4-105,-2-9 88,-1-11-83,2 3 89,4 1-92,-1-8 94,-3-9-94,2-1 103,3-5-105,1-4-6399,-2-4 5374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5:53.21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10879"/>
      <inkml:brushProperty name="anchorY" value="-576827.5"/>
      <inkml:brushProperty name="scaleFactor" value="0.5"/>
    </inkml:brush>
  </inkml:definitions>
  <inkml:trace contextRef="#ctx0" brushRef="#br0">83 21 7448,'0'0'0,"0"0"0,0-4 65,-1 2-84,0-2 103,0 1-105,-1 0 190,1 0-214,1 2 226,-4 2-226,0 1 310,0 0-334,-1 6 346,-2 9-346,1 0 281,1-2-263,0 9 263,-2 9-265,1-3 229,1-5-219,0 9 214,0 15-214,1-5 130,1-7-106,2 12 103,3 17-105,1-8 60,1-9-47,2 8 49,3 7-52,0-9 26,-1-12-18,2 3 14,4 4-14,-2-8 5,-2-10-2,1 3 0,2 5 0,-3-7 0,-3-6 0,-1 1 0,-3 1 0,-3-5 0,-1-6 0,-4-1 9,-9-6-12,-8-3-7331,1-4 6238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5:53.38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09600.8125"/>
      <inkml:brushProperty name="anchorY" value="-576760"/>
      <inkml:brushProperty name="scaleFactor" value="0.5"/>
    </inkml:brush>
  </inkml:definitions>
  <inkml:trace contextRef="#ctx0" brushRef="#br0">0 23 5744,'0'0'0,"0"0"0,0-4 65,0 2-84,3-2 103,7 0-105,1-1 153,-1 2-167,10 2 183,16 6-185,0 0 158,-5 1-150,14 4 156,16 6-159,-5-1 104,-9-2-88,11 3 80,15 2-80,-9-2 52,-11-3-44,9 0 40,12-4-40,13-1-5037,-11-3 4061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5:53.72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11783.8125"/>
      <inkml:brushProperty name="anchorY" value="-578174.5625"/>
      <inkml:brushProperty name="scaleFactor" value="0.5"/>
    </inkml:brush>
  </inkml:definitions>
  <inkml:trace contextRef="#ctx0" brushRef="#br0">508 6 6552,'0'0'0,"0"0"0,0 0 169,-6-2-185,0 0 199,1 0-231,-6 2 249,-8 2-252,1 1 226,3 0-218,-8 3 214,-8 4-214,3 0 93,5-2-58,-6 4 49,-5 2-52,5-2 17,5-2-6,-3 3 0,-2 5 0,4-2-10,6-2 13,-2 6-4,-1 8 1,4-2 0,4-5 0,1 8 0,4 8 0,3-3 9,2-7-12,6 6 23,7 6-25,1-5 36,-1-7-39,8 4 49,12 3-52,-1-5 73,-4-6-78,9 2 89,10 5-92,-4-6 94,-7-4-94,6 2 94,1 3-94,-6-4 85,-8-5-82,-3 2 89,-7 1-92,-6-3 75,-4-5-69,-9 1 76,-12-1-79,0-3 70,0-2-67,-8-2 76,-11-2-79,2-1 33,6 0-20,-8-2 14,-9 1-14,-11-1-6360,7 0 5316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5:53.97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10114.375"/>
      <inkml:brushProperty name="anchorY" value="-577811"/>
      <inkml:brushProperty name="scaleFactor" value="0.5"/>
    </inkml:brush>
  </inkml:definitions>
  <inkml:trace contextRef="#ctx0" brushRef="#br0">1 26 6456,'0'0'0,"0"0"0,4-4 56,-2 2-72,3-2 80,-2 1-80,1 0 332,-2 0-404,3 0 440,2 1-440,-1 1 402,0 1-391,-2 4 386,-1 10-386,-2 0 256,0-1-219,-3 6 209,-1 3-212,-2 5-6198,1-5 5203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5:54.14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11423.75"/>
      <inkml:brushProperty name="anchorY" value="-579191"/>
      <inkml:brushProperty name="scaleFactor" value="0.5"/>
    </inkml:brush>
  </inkml:definitions>
  <inkml:trace contextRef="#ctx0" brushRef="#br0">0 118 9328,'0'0'0,"0"0"0,8-5 140,-5 2-180,4-1 209,3-3-212,0 1 382,-2 1-430,4-2 463,6-2-465,-2 0 140,-2 1-47,2-1 0,2-5 0,1-2-8307,-2 1 7171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5:56.14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12868.9375"/>
      <inkml:brushProperty name="anchorY" value="-580344.3125"/>
      <inkml:brushProperty name="scaleFactor" value="0.5"/>
    </inkml:brush>
  </inkml:definitions>
  <inkml:trace contextRef="#ctx0" brushRef="#br0">1 1 1440,'0'0'0,"0"0"0,0 0 160,0 0 97,0 0-50,0 0-31,0 11 16,1 12-223,0 1 286,0-4-319,0 11 320,1 16-320,0-3 292,-1-7-284,1 12 280,1 12-280,0-6 233,-1-10-219,1 7 222,0 6-226,-1-8 256,0-12-264,0 6 277,3 3-279,-1-6 261,0-9-255,3 5 262,3 5-266,-2-5 268,0-9-268,-1 4 277,1-2-279,-3-5 243,-1-6-233,-1-2 237,-2-6-239,0-4 212,-1-2-204,0-4 200,-4-3-200,-3-3-3673,-1-2 2791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5:56.65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14226.75"/>
      <inkml:brushProperty name="anchorY" value="-582701.0625"/>
      <inkml:brushProperty name="scaleFactor" value="0.5"/>
    </inkml:brush>
  </inkml:definitions>
  <inkml:trace contextRef="#ctx0" brushRef="#br0">1 106 3320,'0'0'0,"0"0"0,4-7 47,-2 3-61,3-2 77,1-2-79,0 0 136,0 2-152,3-2 169,11-2-171,-2 0 191,-1 2-197,8-1 209,12 1-211,-3 1 306,-5 2-334,8 4 357,9 2-359,-5 2 351,-8 0-349,5 2 348,3 4-348,-6-1 329,-8-1-323,0 3 320,-1 3-320,-6 0 273,-6-3-259,-3 4 262,-6 6-266,-4-3 193,-1-2-171,-7 5 160,-8 6-160,-1-2 113,2-4-100,-7 6 103,-11 7-105,3-3 69,4-6-59,-7 4 63,-7 6-65,5-5 48,6-6-43,-1 6 40,0 4-40,6-5 68,6-5-76,2 3 89,5 3-92,3-5 141,3-5-154,5 1 160,9 3-160,1-4 216,-1-5-232,8 3 249,11 0-252,-2-3 235,-4-2-229,9 0 226,9 2-226,-5-2 208,-6-3-203,5 0 209,4 3-212,-5-3 167,-8-2-153,0 2 156,0 2-159,-6-1 141,-5-2-136,-2 1 134,-3 2-134,-4-2 125,-1-2-122,-5 3 129,-5 5-132,-1-2 115,1-2-109,-7 6 116,-8 9-119,2-3 101,1-3-96,-7 7 94,-11 9-94,3-4 85,5-5-82,-8 4 80,-7 4-80,6-5 70,6-7-67,-1 1 66,3-1-66,6-4 85,6-6-91,6-4 103,3-7-105,4-4-6389,1-3 5360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5:57.05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15750.9375"/>
      <inkml:brushProperty name="anchorY" value="-585295.4375"/>
      <inkml:brushProperty name="scaleFactor" value="0.5"/>
    </inkml:brush>
  </inkml:definitions>
  <inkml:trace contextRef="#ctx0" brushRef="#br0">0 0 3680,'0'0'0,"0"0"0,1 4 105,1 2-115,1 1 140,-1-1-164,3 1 172,3 4-172,0-1 163,-2-2-161,4 4 169,3 3-171,-1 0 116,-2-4-100,4 4 102,5 2-106,-2-3 80,-2-2-72,2 1 77,3 1-79,-4-1 52,-3-3-44,1-1 40,0 0-40,1-1-3320,-2-2 2423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5:57.26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17288.0625"/>
      <inkml:brushProperty name="anchorY" value="-586817.625"/>
      <inkml:brushProperty name="scaleFactor" value="0.5"/>
    </inkml:brush>
  </inkml:definitions>
  <inkml:trace contextRef="#ctx0" brushRef="#br0">171 0 4848,'0'0'0,"0"0"0,1 3 121,-1 0-133,0 0 182,1-1-216,0 4 228,0 4-228,0 1 200,-1-2-192,-2 5 187,-4 8-186,0-2 168,0-3-163,-5 5 169,-4 7-172,1-4 137,2-4-126,-2 3 120,-3 2-120,2-3 110,4-5-107,-1 1 116,0-2-119,-1-3-4612,3-3 3677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5:57.85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15847.3125"/>
      <inkml:brushProperty name="anchorY" value="-585916.9375"/>
      <inkml:brushProperty name="scaleFactor" value="0.5"/>
    </inkml:brush>
  </inkml:definitions>
  <inkml:trace contextRef="#ctx0" brushRef="#br0">1 193 4760,'0'0'0,"0"0"0,1-12 0,0 3 140,0 0-180,2-7 209,4-5-211,0 2 334,-1 3-370,7-2 387,12-1-386,0 3 368,-3 3-363,11 2 360,7 4-360,-3 2 304,-7 3-288,4 7 289,1 14-292,-5 1 191,-7-1-161,-1 14 146,-2 19-146,-4-3 128,-5-6-123,-2 12 129,-2 11-132,-3-7 143,-2-12-145,-3 4 156,-4 5-159,-2-10 132,2-10-124,-6 2 129,-5 5-132,1-8 134,2-7-134,-4 4 143,-5 2-145,3-5 137,4-6-135,-2-1 134,-3-2-134,4-4 181,3-5-194,-1-2 200,0-3-200,3-3 284,3-1-308,2-2 329,1-2-332,1 0 390,1 0-406,4-1 423,5-1-425,0 0 464,1 0-475,6 0 480,11-1-480,-2 0 554,-2 1-575,7 1 596,8 2-599,-3 1 553,-6 1-540,8 2 534,9 1-534,-5 1 478,-6-1-462,7 2 463,8 0-465,-5-1 392,-9-1-371,4 0 369,0-1-372,-6 0 262,-8-2-230,-1-1 223,-3-3-225,-4 0 189,-6 1-179,-2-4 183,-3-7-185,-4-7-9688,-2 1 8514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5:58.40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18033.75"/>
      <inkml:brushProperty name="anchorY" value="-587941.5625"/>
      <inkml:brushProperty name="scaleFactor" value="0.5"/>
    </inkml:brush>
  </inkml:definitions>
  <inkml:trace contextRef="#ctx0" brushRef="#br0">111 222 7712,'0'0'0,"0"0"0,9-9 438,-4 5-563,2-4 636,2-2-639,-1 1 705,-1 1-724,0 0 743,-1 0-745,-2 2 448,-1 1-363,0 2 320,-2 1-320,-1 1 142,0 1-91,-2 6 76,-3 10-79,-2 1 24,2-2-8,-4 10 9,-4 11-12,2-3 5,2-5-2,-3 8 0,-2 9 0,2-6-10,2-7 13,-2 6-14,-1 8 14,3-6-23,1-8 25,1 7-17,1 4 15,2-7-4,1-6 1,2-1 0,1-1 0,1-7 9,1-6-12,1-3 14,-1-4-14,0-4 51,0-2-61,2-8 66,4-16-66,1-1 122,-1 2-138,3-12 156,4-6-159,-2 4 178,-1 6-183,2-4 196,6-12-199,-2 5 246,-3 7-259,5-13 266,4-10-266,-2 5 266,-5 10-266,2-6 266,1-4-266,-4 9 294,-3 9-302,0-1 316,0 4-319,-3 6 292,-3 7-284,0 2 289,1 1-292,-1 3 275,-2 3-269,3 1 266,4 4-266,-1 1 210,-1 2-194,4 6 196,2 15-199,0 0 116,-4-1-92,5 14 89,3 14-92,-1-3 85,-4-7-82,4 10 80,4 11-80,-3-8 80,-4-9-80,2 7 89,5 11-92,-3-8 75,-4-9-69,4 10 76,4 8-79,-3-8 70,-4-10-67,3 2 66,2-2-66,-4-10 57,-4-8-55,1-4 54,-1-7-54,-2-5 82,-4-4-90,-2-3 94,1-4-94,-2-1 94,-1-1-94,-1-6 94,-4-16-94,0-1 75,-1 3-69,-3-15 76,-6-17-79,-5-16-10859,1 6 9617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5:58.75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19999.125"/>
      <inkml:brushProperty name="anchorY" value="-589705.5"/>
      <inkml:brushProperty name="scaleFactor" value="0.5"/>
    </inkml:brush>
  </inkml:definitions>
  <inkml:trace contextRef="#ctx0" brushRef="#br0">0 9 5472,'0'0'0,"0"0"0,0 0 208,1-2-226,0-1 437,0 1-534,5 0 583,9 2-585,-1 1 605,-1 0-611,11 2 614,15 3-614,-2-1 390,-5 0-326,14 1 294,18-1-294,-5 0 453,-10-1-498,17-1 529,19 1-532,-10 0 590,-13-1-606,12 1 614,10 1-614,-12 0 633,-15-1-638,5 0 640,3-1-640,-11 0 556,-13-1-532,1 0 529,0 1-532,-9 0 375,-8 0-329,-2 1 306,-2 5-306,-5-1 213,-5-1-187,-2 1 183,-3-2-185,-3-1-8848,-2-3 7714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5:59.29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22699.25"/>
      <inkml:brushProperty name="anchorY" value="-591111.875"/>
      <inkml:brushProperty name="scaleFactor" value="0.5"/>
    </inkml:brush>
  </inkml:definitions>
  <inkml:trace contextRef="#ctx0" brushRef="#br0">1 60 5656,'0'0'0,"0"0"0,8 1 37,-4-1-48,3 3 54,5 2-54,-1 0 54,-2 0-54,3 5 63,4 12-65,-2-1 85,-3-2-91,2 11 94,2 16-94,-2-2 66,-3-7-58,1 11 63,0 12-65,-1-8 48,-2-10-43,2 7 49,2 8-52,0-9 63,-3-9-65,3 5 66,2 7-66,-2-8 57,-3-9-55,1 3 63,1 2-65,-3-7 76,-1-7-79,0-1 80,-1-1-80,-1-6 126,-1-5-139,-1-4 146,-1-3-146,-2-4 240,0 0-267,0-2 280,3-3-280,-1 1 466,0 0-519,0-7 546,1-14-546,-1 0 658,-1 3-690,0-11 716,-1-5-719,0 5 710,-1 6-707,-1-1 706,0 0-706,-1 5 660,1 5-647,0-3 649,0-3-652,0 3 607,2 4-593,1-6 596,5-15-599,1 4 488,0 4-456,5-12 440,8-13-440,-2 5 374,-2 9-355,7-8 356,8-6-359,-4 8 294,-4 9-275,5-2 266,6-1-266,-5 6 266,-5 9-266,5 0 266,5 3-266,-5 5 257,-5 6-255,4 4 254,6 8-254,-5 3 245,-6 1-242,4 7 240,6 11-240,-5 0 212,-5-4-204,1 9 209,0 9-212,-5-3 158,-5-7-142,0 6 134,-3 4-134,-2-6 87,-2-7-73,-2 1 66,0-3-66,-1-4 57,-2-6-55,0-4 63,-1-4-65,-1-2 57,0-2-55,-5-5 63,-5-12-65,-1 0 57,1 1-55,-6-10 54,-8-16-54,-10-14-11258,3 4 9992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6:01.81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24964.6875"/>
      <inkml:brushProperty name="anchorY" value="-592519.6875"/>
      <inkml:brushProperty name="scaleFactor" value="0.5"/>
    </inkml:brush>
  </inkml:definitions>
  <inkml:trace contextRef="#ctx0" brushRef="#br0">0 1 2608,'0'0'0,"0"0"0,0 0 160,0 0 144,0 0-55,0 0 58,0 0-7,6 7-351,1 0 447,-1 0-494,1 7 492,2 7-492,-2 0 390,-1-3-362,0 6 357,2 8-359,-2-4 295,-2-4-277,0 7 268,-1 12-268,-1-4 212,0-6-196,-2 9 187,1 9-186,-1-6 149,0-9-139,1 5 134,0 2-134,1-6 106,-1-9-98,0 1 103,0-1-105,-1-5 106,0-6-106,2-1 116,1-3-119,2-1-4575,1-3 3639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6:02.31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26341.5"/>
      <inkml:brushProperty name="anchorY" value="-594609.1875"/>
      <inkml:brushProperty name="scaleFactor" value="0.5"/>
    </inkml:brush>
  </inkml:definitions>
  <inkml:trace contextRef="#ctx0" brushRef="#br0">1 151 4760,'0'0'0,"0"0"0,0-12-19,0 6 25,0-3-18,1-2 14,0 1-12,0 2 12,4-2-3,8-4 1,0 2 0,-1 2 0,8-2 0,13 0 0,-3 3 9,-3 1-11,7 2 12,11 5-12,-6 0 22,-7 2-26,8 4 37,8 8-39,-7 0 49,-7-2-51,3 6 52,3 7-52,-6-3 62,-8-3-66,-1 3 77,-1 3-79,-6-4 89,-5-4-91,-4 1 92,-7-1-92,-2-2 111,-2-3-117,-6-1 120,-7 2-120,1-2 139,2-2-145,-5 0 148,-4 0-148,3-1 157,3-3-159,-3 1 169,-4 1-172,3-2 258,4 0-282,-2 1 294,-3 3-294,3-1 406,4-1-438,1 1 463,1 0-465,2-1 438,3-2-430,2-1 436,0 2-439,1-1 393,1-1-380,1 0 374,2 3-374,0-2 337,1 1-326,1 1 320,0-2-320,-1 0 282,0-1-271,3 2 276,4 1-279,-1 0 233,0-1-220,1 1 223,4 3-225,-2-1 152,-1-1-131,3 4 120,5 5-120,-1-1 82,-4-2-71,4 5 76,6 7-79,-3-2 52,-3-3-44,6 6 40,7 10-40,-2-4 40,-5-5-40,4 5 40,5 5-40,-5-6 30,-6-7-27,0 2 26,-4-3-26,-4-4 36,-5-5-39,-3-2 40,-3-4-40,-1-3-7156,-2-2 6085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6:02.64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28496"/>
      <inkml:brushProperty name="anchorY" value="-596724.4375"/>
      <inkml:brushProperty name="scaleFactor" value="0.5"/>
    </inkml:brush>
  </inkml:definitions>
  <inkml:trace contextRef="#ctx0" brushRef="#br0">1 28 5208,'0'0'0,"0"0"0,3-1 96,3-2-104,0 0 72,-1 0-80,1 0 80,-1 1-80,-1 0 71,-1 1-69,2-2 67,-1 1-66,-1 0 48,-1 1-43,0 0 40,0 3-40,0 1 30,0-1-27,1 3 26,0 3-26,1 1 26,-1-2-26,2 4 26,4 9-26,-1-1 45,0-3-51,2 6 54,4 10-54,-1-4 54,-2-4-54,4 6 63,5 8-65,-3-4 85,-3-7-91,4 7 94,3 10-94,-3-5 169,-4-7-190,2 9 209,3 11-212,-3-5 261,-4-10-274,2 8 289,1 4-292,-3-8 313,-3-8-318,-2-1 320,-1-6-320,-1-2-5308,-2-6 4368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6:02.95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30188.1875"/>
      <inkml:brushProperty name="anchorY" value="-598898.0625"/>
      <inkml:brushProperty name="scaleFactor" value="0.5"/>
    </inkml:brush>
  </inkml:definitions>
  <inkml:trace contextRef="#ctx0" brushRef="#br0">0 43 5656,'0'0'0,"0"0"0,2-7 158,-1 4-203,0-2 236,2-2-239,-1 0 426,0 2-479,0 1 506,-1 2-506,0 1 338,-1 0-290,0 1 276,0 6-279,0 0 196,0 0-172,-1 5 169,0 7-172,0-2 127,1-1-113,1 7 106,2 11-106,0-2 78,1-4-70,2 10 76,5 10-79,-2-4 89,0-8-92,3 6 94,4 7-94,-1-8 94,-3-7-94,4 3 94,3 7-94,-1-5 122,-4-8-130,4 8 143,6 9-145,-3-5 156,-4-8-159,4 6 160,2 2-160,-3-6 150,-4-9-147,-1 1 156,-5 1-159,-4-6 150,-2-6-147,-7 1 146,-7-4-146,-7-2-6601,0-3 5570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6:03.16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31785.9375"/>
      <inkml:brushProperty name="anchorY" value="-601244.625"/>
      <inkml:brushProperty name="scaleFactor" value="0.5"/>
    </inkml:brush>
  </inkml:definitions>
  <inkml:trace contextRef="#ctx0" brushRef="#br0">21 17 7000,'0'0'0,"0"0"0,-5-4 93,3 3-120,0-1 143,-1-1-145,-1 1 268,1 0-303,1 0 329,7 2-332,1 0 437,0 0-466,7 3 480,10 5-480,0 0 377,-4-1-348,11 3 343,14 4-345,-4 0 244,-5-3-215,11 1 200,15 2-200,-7-2 162,-9-3-151,10 1 146,10 0-146,12 2-7236,-9-2 6172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6:03.65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33750.375"/>
      <inkml:brushProperty name="anchorY" value="-602662.5"/>
      <inkml:brushProperty name="scaleFactor" value="0.5"/>
    </inkml:brush>
  </inkml:definitions>
  <inkml:trace contextRef="#ctx0" brushRef="#br0">342 79 1264,'0'0'0,"0"0"0,13-7 0,-7 4 0,6-3 0,4-3 0,-1 2 0,-3 0 0,1 0 0,0 0 0,-3 1 0,-3 2 0,-2 1 9,-3-1-11,-2 1 22,0 1-26,-7 0 28,-7 1-28,0 0 102,1 1-122,-7 2 142,-10 3-146,2 0 325,4 0-375,-6 3 400,-8 3-400,5 0 773,5-2-879,-2 2 942,-2 4-946,5-1 948,6-3-948,0 5 957,1 5-959,4-3 857,5-2-827,3 3 822,8 4-826,3-3 697,1-3-659,8 3 649,8 3-652,0-3 514,-2-4-474,7 4 463,9 5-465,-4-3 392,-5-4-371,6 4 369,6 5-372,-5-4 299,-6-4-277,3 3 266,-1 5-266,-4-4 229,-7-4-219,-3 5 223,-7 6-225,-4-4 208,-2-4-203,-6 2 209,-8 4-212,1-4 205,0-6-202,-6 2 200,-6 0-200,2-3 181,3-5-176,-3 1 183,-4 0-185,4-4 205,5-1-211,0-3 214,2-3-214,3-1 195,3-1-189,1-6 186,-3-11-186,-3-12-7037,1 1 5992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6:05.88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32268.5625"/>
      <inkml:brushProperty name="anchorY" value="-602152.4375"/>
      <inkml:brushProperty name="scaleFactor" value="0.5"/>
    </inkml:brush>
  </inkml:definitions>
  <inkml:trace contextRef="#ctx0" brushRef="#br0">0 1 4664,'0'0'0,"0"0"0,0 0 32,6 13-35,1 0 118,-1 0-147,2 9 160,0 13-160,-1-2 216,-2-5-232,0 12 240,0 16-240,-1-6 259,-1-8-265,-1 14 277,-1 17-279,-1-8 233,0-11-220,0 11 214,1 8-214,1-10 205,0-13-202,2 7 209,2 7-212,-1-9 158,0-12-142,1 8 134,1 5-134,0-8 153,-2-10-158,2 3 169,1 1-172,0-8 155,-3-8-149,2-2 146,-2-3-146,-1-5 137,-1-5-135,-1-4 143,-1-4-145,0-2 156,-1-1-159,-3 0 160,0-2-160,0-1 132,0 0-124,0-7 129,-3-12-132,0-1 125,2 2-122,-3-11 120,-2-15-120,-3-15-5704,2 5 4708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6:06.36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33637.0625"/>
      <inkml:brushProperty name="anchorY" value="-604622.625"/>
      <inkml:brushProperty name="scaleFactor" value="0.5"/>
    </inkml:brush>
  </inkml:definitions>
  <inkml:trace contextRef="#ctx0" brushRef="#br0">11 157 4760,'0'0'0,"0"0"0,0-11 0,-1 2 0,0 0 0,0-5 9,-1-4-11,0 2 59,1 4-73,0-2 80,0 1-80,1 3 127,-1 2-141,2 0 148,-1 2-148,1 2 204,-1 1-220,0 2 228,0 0-228,1 1 274,-1 0-286,2 6 301,4 8-304,0 0 316,-1-1-319,3 7 320,5 10-320,-2-1 301,0-5-296,3 9 303,6 13-305,-1-4 260,-4-7-247,5 11 240,4 15-240,-2-7 212,-5-9-204,4 8 209,4 7-212,-3-10 214,-4-10-214,5-1 223,3-2-225,-3-9 217,-5-7-215,3-3 223,2-5-225,-4-5 217,-3-3-215,1-3 223,3-5-225,-4-1 236,-2-1-239,1-6 249,4-11-252,-2 0 263,-4 3-265,2-13 266,4-19-266,-4 4 276,-3 6-279,1-11 289,-1-6-292,-2 8 257,-3 11-246,-1-4 240,0-6-240,-2 8 230,-1 8-227,-2-5 236,0-2-239,-1 6 221,-1 8-216,-1 2 223,-1 2-225,1 4 217,-1 6-215,0 1 223,1 4-225,0 2 198,1 2-190,-4 1 186,-2 9-186,0 1 177,1-1-175,-1 11 174,1 12-174,1-1 127,1-4-113,3 11 106,3 15-106,1-4 78,1-8-70,3 13 66,6 15-66,0-7 66,-1-11-66,5 9 66,7 3-66,-3-10 38,-3-11-30,5-2 36,6-2-39,-5-8 12,-4-7-4,4-3 9,2-3-12,-4-4 5,-4-3-2,1-2 0,2-5 0,2-3-8689,-4-1 7531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6:06.80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35956.625"/>
      <inkml:brushProperty name="anchorY" value="-606669.875"/>
      <inkml:brushProperty name="scaleFactor" value="0.5"/>
    </inkml:brush>
  </inkml:definitions>
  <inkml:trace contextRef="#ctx0" brushRef="#br0">97 171 2072,'0'0'0,"0"0"0,7 5 149,-3-2-191,2 4 222,5 7-226,-1 0 330,-2-1-358,4 8 382,3 10-386,-2-3 322,-3-4-302,3 7 302,3 4-306,-2-4 298,-3-7-294,4 3 302,4 1-306,-3-5 270,-2-5-258,2-1 262,4-2-266,-4-3 286,-2-4-290,1-3 302,3-3-306,-3-2 410,-2 0-438,1-3 452,0-2-452,-2 0 452,-4 0-452,1-5 452,1-15-452,-2 1 508,-2 1-525,0-12 543,-3-17-545,-3 5 518,0 7-510,-6-9 506,-8-4-506,1 7 478,0 11-470,-5-1 476,-6 4-479,2 7 433,3 7-420,-3 2 414,-6 5-414,4 4 442,5 3-450,-5 5 454,-7 10-454,4 1 389,5 0-370,-4 10 369,-5 13-372,5-1 309,5-6-290,-2 10 289,0 11-292,4-5 210,4-9-186,4 7 183,6 7-185,4-9 140,1-7-127,9 1 129,10-3-132,11 0-7528,-2-6 6451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6:07.29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34676.5"/>
      <inkml:brushProperty name="anchorY" value="-605836.375"/>
      <inkml:brushProperty name="scaleFactor" value="0.5"/>
    </inkml:brush>
  </inkml:definitions>
  <inkml:trace contextRef="#ctx0" brushRef="#br0">0 156 4576,'0'0'0,"0"0"0,7-10 215,-4 5-277,2-3 308,2-4-308,-1 1 466,-2 2-510,3-3 541,1-3-544,0 1 453,-1 3-427,1-1 414,2 0-414,-1 2 283,-1 2-245,2 2 226,3 5-226,4 5-4944,-2 1 4013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6:07.61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36098.6875"/>
      <inkml:brushProperty name="anchorY" value="-606958.875"/>
      <inkml:brushProperty name="scaleFactor" value="0.5"/>
    </inkml:brush>
  </inkml:definitions>
  <inkml:trace contextRef="#ctx0" brushRef="#br0">0 161 2968,'0'0'0,"0"0"0,0 5 215,0-2-277,0-1 317,0-1-319,0 0 507,0 0-561,2-1 597,0 0-599,0 0 591,0 0-589,1-4 597,1-2-599,-1 1 609,-1-1-611,1 0 612,0-1-612,0 1 603,-1 1-601,-1 1 609,3-1-612,-1 0 530,-1 1-506,1-2 494,-2-5-494,0 0 419,-1 2-397,-1-5 386,-2-4-386,0-4-5708,-1 3 4770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6:21.62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37403.875"/>
      <inkml:brushProperty name="anchorY" value="-608068.5625"/>
      <inkml:brushProperty name="scaleFactor" value="0.5"/>
    </inkml:brush>
  </inkml:definitions>
  <inkml:trace contextRef="#ctx0" brushRef="#br0">1 82 4664,'0'0'0,"0"0"0,5-8 416,3-2-451,0 0 508,-1 1-598,1 0 636,2 0-639,0 2 733,-3 1-760,4 1 774,4 1-774,-2 2 559,-2 0-497,3 3 466,2 6-466,-4 0 410,-2-1-394,0 7 396,-1 8-399,-3-1 344,-1-2-328,-2 6 320,-1 7-320,0-4 292,-1-5-284,1 7 280,0 11-280,0-4 280,0-6-280,0 11 289,0 14-292,-1-6 294,0-8-294,0 8 294,3 5-294,0-8 275,0-10-269,3 2 266,3 2-266,0-9 238,-2-6-230,2-2 226,1-2-226,-2-4 198,-2-5-190,0-3 196,-2-2-199,-1-4 172,-2-1-164,-1-1 169,0-1-172,-1 0 155,0-1-149,-2-3 146,-2-4-146,-1 1 109,0 0-99,-5-3 103,-9-3-105,1 1 60,2 2-47,-7-2 49,-5-4-52,-6-2-8691,4 2 7541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6:21.98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38802.6875"/>
      <inkml:brushProperty name="anchorY" value="-610055.75"/>
      <inkml:brushProperty name="scaleFactor" value="0.5"/>
    </inkml:brush>
  </inkml:definitions>
  <inkml:trace contextRef="#ctx0" brushRef="#br0">29 112 4760,'0'0'0,"0"0"0,-6-12 37,3 6-47,-1-5 52,-1-1-52,0 0 164,1 2-196,2 1 212,3-1-212,1 2 315,1 2-345,5-1 360,10 3-360,0 1 369,-1 2-372,10 2 374,14 4-374,-3 1 439,-6 0-457,11 2 466,11 3-466,-6-2 494,-9-1-502,10 1 506,11 0-506,-8-1 488,-10-1-483,7-1 480,8 0-480,-9-1 414,-10-2-395,1 1 386,-3-2-386,-8 0 302,-8-1-278,-3-1 266,-7-1-266,-3 0 173,-4 0-147,-7 0 143,-10 4-145,-2 1 109,2 0-99,-7 4 94,-8 4-94,-6 3-7083,4-1 6017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6:22.52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40824.0625"/>
      <inkml:brushProperty name="anchorY" value="-611387.125"/>
      <inkml:brushProperty name="scaleFactor" value="0.5"/>
    </inkml:brush>
  </inkml:definitions>
  <inkml:trace contextRef="#ctx0" brushRef="#br0">423 8 2872,'0'0'0,"0"0"0,-11-2-19,5 0 25,-4 1-28,-3 0 28,1 0-65,2 1 75,-1 2-80,-2 4 80,2-1-15,3 0-3,-2 2 12,0 1-12,1-1 115,2-1-145,0 1 160,-2 3-160,2-2 309,1-1-351,0 1 382,1 0-386,1 0 500,1-2-532,1-2 548,-1 1-548,1 0 529,1-2-523,0-1 529,-5 1-531,0-1 476,0-1-460,-5 0 452,-4 1-452,1-1 415,1 0-405,-1 0 400,-3-2-400,4 1 325,2-1-304,-1-1 303,-4-1-305,3 1 344,2 0-355,-1 0 360,1 1-360,2 0 397,2 1-408,2-1 414,3 1-414,1 0 395,0 0-389,1 0 386,1 1-386,-1-1 452,1 0-471,-1 0 489,0 0-492,0 0 475,0 0-469,6 0 466,7 0-466,0 0 457,-1 0-455,7 0 454,12 0-454,-1 0 417,-5 0-406,11 0 409,13 1-412,-5 1 358,-7-1-342,8 1 343,10 1-345,-9-1 272,-8 0-251,7 0 240,11-3-240,-7 1 118,-9-1-83,11-1 76,11-1-79,-8 1 24,-11 0-8,5 0 9,-2 0-12,0-2-8572,-10 1 7423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6:55.32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48459.8125"/>
      <inkml:brushProperty name="anchorY" value="-616889"/>
      <inkml:brushProperty name="scaleFactor" value="0.5"/>
    </inkml:brush>
  </inkml:definitions>
  <inkml:trace contextRef="#ctx0" brushRef="#br0">1 632 1080,'0'0'0,"0"0"0,0 0 224,0 0 37,2-6-33,0 0-270,0 0 391,0 0-437,-1-1 449,0 1-451,-1 0 518,-1 3-538,2-3 557,0 1-559,0 1 411,0 0-369,0 0 357,0-3-359,0 0 332,0 1-324,-1-4 329,1-9-331,-1 1 342,0 1-346,0-6 357,0-4-359,0 3 388,0 5-396,1-1 409,1-3-411,0 4 440,0 5-448,0-2 462,0 1-466,-1 3 458,0 3-455,0-2 454,2-6-454,0 1 398,0 3-382,1-6 383,1-3-385,-1 4 340,-1 3-327,0 1 320,0 3-320,-2 4 292,0 3-284,1-1 280,1-1-280,0 0 224,-1 2-208,2-2 200,1-2-200,0 0 162,-1 2-151,1-2 146,4-1-146,-2 1 81,0 2-63,1 0 63,2 3-65,0 2 29,-2 0-19,1 6 14,2 8-14,-2 1 5,-1-1-2,0 8 0,-2 12 0,-1-2 0,-1-5 0,0 9 0,1 10 0,0-4 0,-1-8 0,0 9 0,1 8 0,-2-6 0,-1-9 0,-1 8 0,1 9 0,-1-7 0,0-8 0,-1 9 0,-1 11 0,0-6 0,0-9 0,-1 10 0,-3 10 0,1-8 0,1-11 0,-2 5 0,1 2 0,0-8 0,1-9 0,1 0 9,4-1-12,0-6 23,0-6-25,3-1 36,1-1-39,0-5 40,-1-3-40,1-2 49,1-2-52,1-3-6078,-1-1 5059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7:00.09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50005.1875"/>
      <inkml:brushProperty name="anchorY" value="-618954.875"/>
      <inkml:brushProperty name="scaleFactor" value="0.5"/>
    </inkml:brush>
  </inkml:definitions>
  <inkml:trace contextRef="#ctx0" brushRef="#br0">1 192 1176,'0'0'0,"0"0"0,1-2 89,-1 0-98,1-1 157,0 2-188,3-3 209,0 1-211,-1 1 287,0 0-309,4-1 320,4 0-320,0 0 311,-2 1-309,3-1 317,3 0-319,-2 0 292,-2 1-284,3-1 289,6 0-291,-2 0 246,-3 1-234,6-1 237,7 0-239,-3 1 203,-4-1-193,5 0 197,4-2-199,-4 1 116,-5 0-92,4-1 89,8-3-91,-5 2 55,-4 0-45,7 0 40,11 1-40,-5 1 12,-5 1-4,8 1 9,13-1-11,-6 1 3,-9 1-1,10-1 9,10 0-11,-8 1 12,-10-1-12,9 1 22,11-2-26,-8 0 18,-10 1-14,12 0 22,14 0-26,-8 1 37,-11 0-39,12 1 49,13-1-51,-8 1 52,-14-1-52,11-1 52,14-2-52,-11 1 43,-12 0-41,11-1 40,15 2-40,-10 0 31,-13 1-29,10 1 28,11-1-28,-12 0 18,-13 0-14,9 0 12,15 0-12,-11 0 22,-12 1-26,12 0 37,14 2-39,-11 0 68,-13 0-76,10 1 89,11 2-91,-10-2 139,-14 0-153,13-1 169,18-1-171,-11-2 191,-12 1-197,13-3 209,15-1-211,-12 1 212,-15 0-212,11 0 222,13 0-226,-11 0 218,-14 1-214,10 1 222,13 2-226,-11 0 218,-15 1-214,9 1 212,9 1-212,-11 0 212,-13 0-212,8-1 212,12-1-212,-10 0 194,-12-1-190,11 0 188,10 0-188,-9 0 206,-13 0-211,8 0 223,11 1-225,-11-1 236,-10 0-239,10 0 249,13-2-252,-9 1 207,-11-1-193,11-1 186,11 0-186,-10 1 168,-12 0-163,9 2 169,9-1-172,-10 1 118,-12-1-102,10 0 94,14-1-94,-10 0 85,-10 1-82,10-2 80,11 2-80,-9-1 70,-12 1-67,8 1 66,10-1-66,-10 0 76,-12 0-79,9-1 80,14-2-80,-9 0 98,-12 1-103,11-2 106,10 2-106,-11 1 106,-10 0-106,5 0 116,7 0-119,-9 0 148,-11 0-156,8-1 160,9-1-160,-7 1 150,-9 0-147,9-1 156,13 2-159,-9 1 122,-9 0-111,8 1 106,8 1-106,-8 1 97,-11-1-95,6 0 103,6-1-105,-8 0 88,-10-1-83,6 0 80,10-1-80,-8-1 80,-9 1-80,10 0 80,11 0-80,-7 1 52,-9 0-44,8 0 40,8 0-40,-9 1 30,-8 0-27,4 1 36,8 0-39,-8 1 21,-9-1-16,7 0 14,8-1-14,-7 0 5,-8 0-2,7-1 0,10 0 0,-7 0 0,-8 0 0,7 1 0,9 2 0,-8 0 0,-8 0 0,5 0 0,4 2 0,-7 0 0,-8-1 0,3-1 9,5 1-12,-6-1 14,-7 0-14,3-1 14,5 1-14,-6 0 23,-4-1-25,4 0 26,5 0-26,-5 0 36,-4-1-39,2 0 40,4 1-40,-3 0 49,-6-1-52,4 1 63,3-1-65,-5 1 85,-4-1-91,2 0 94,0 1-94,-3 0 94,-5-1-94,1 1 103,-1 0-105,-3 0 88,-2-1-83,0 1 89,-2-2-92,-1 1 66,-2-1-58,1 0 63,0 0-65,-1 0 29,0-1-19,-1 1 23,-1 0-25,1 0 8,-1 0-3,0 0 9,-1 0-12,1 0 5,0 0-2,0 0 0,0 0 0,0 0-10,0 0 13,0 0-4,0 0 1,0 0-10,0 0 13,0 0-4,0 0 1,0 0 0,0 0 0,3 0 0,-1 0 0,1 0 0,-1 0 0,-1 0 0,0 0 0,0 0 0,-1 0 0,0 0 9,0 0-12,0 0 5,0 0-2,0 0 9,-1 0-12,1 0 14,0 0-14,0 0 14,0 0-4,0 0-9,0 0 22,0 0-25,0 0 17,0 0-15,1 3 23,-1 3-25,0-1 17,1 0-15,-1-1 23,0 1-25,0 0 26,0-2-26,0 0 26,0 1-26,-1-1 26,1-1-26,0 0 26,-4 2-26,0-1 17,1 0-15,0-1 14,1-1-14,0 0 5,1-1-2,-1 3 9,1 0-12,-1 0 5,1-1-2,0 3 0,0 3 0,1-1-10,0-1 13,0 2-4,2 2 1,-1-2-19,1-1 24,-1 1-17,-1 2 15,0-2-23,-1-2 25,0 3-26,0 3 26,0-1-17,0-2 15,0 3-14,1 6 14,0-1-14,0-3 14,0 3-4,0 3 1,0-2 0,0-4 0,0 2 0,0 3 0,0-4 0,0-2 0,1 2 0,0 1 0,1-3 0,-1-2 0,0 1 0,1 2 0,0-2 0,0-2 0,0 2 0,-1 2 0,0-2 0,0-3 0,0 2 0,0 3 0,-1-3 0,1-2 0,0 2 0,-2 2 0,1-2 0,-1-2 0,0 1 0,-2 2 0,1-2 0,0-1 0,1 0 9,-2 3-12,1-1 5,0-2-2,-1 3 9,0 2-12,1-2 5,-1-3-2,1 4 0,0 5 0,0-2-10,1-1 13,0 3-14,-1 6 14,0-3-23,1-4 25,0 2-26,-1 1 26,1-4-17,-1-4 15,1 2-14,0 4 14,-1-3-4,1-3 1,0 4 0,1 1 0,0-3 0,-1-3 0,1 1 9,1 0-12,-1-2 33,0-2-38,0-1 40,1 2-40,1-2 58,-1-2-63,0 2 66,1 1-66,0 0 76,0-2-79,1 3 80,0 1-80,1-1 70,-1-2-67,0 1 76,2 0-79,0-1 52,-1-2-44,0 1 49,0 1-52,0-1 63,-1-1-65,0 2 66,-2 2-66,0-1 57,0-1-55,-1 0 54,1-2-54,0-1 54,-1-1-54,2 2 63,0 2-65,0 0 57,0-1-55,-1 3 54,1 1-54,1 0 35,-2-2-29,1 1 26,-1 2-26,0-2 8,0-2-3,0 1 9,1 3-12,0-2 5,-1-1-2,1 2 0,0 7 0,-1-2 0,0-2 0,-1 4 0,1 3 0,-1-3 0,1-4 0,-1 2 0,0 2 0,0-2 0,0-3 0,0 4 0,0 2 0,0-2-10,0-3 13,0 2-14,0 2 14,0-3-23,0-2 25,0 2-17,0 2 15,0-2-23,0-3 25,1 1-17,0 2 15,1-2-14,-1-2 14,1 0-14,1 2 14,-1-2-14,1-1 14,-1 0-4,1 3 1,0-2 0,-1-2 0,1 2 0,1 3 0,-1-2 0,-1-2 0,0 1 0,-1 2 0,0-2 0,-1-1 0,-1 0 0,1 2 0,-1-1 0,0-3 0,0 1 0,1 1 0,0-2-10,0-1 13,0 0-4,0 3 1,0-1-10,0-2 13,0 2-14,-1 3 14,1-1-14,0-2 14,-2 2-4,-1 3 1,1-1 0,-1-1 0,0 2 0,-3 2 0,1-1 0,0-3 0,-1 1 0,-1 1 0,1-2 0,1-3 0,0 3 0,-1 2 0,1-2 0,1-1 0,-2 3 9,-1 4-12,1-2 5,2-3-2,-1 3 9,1 2-12,1-3 5,1-2-2,0 1 9,2 2-12,0-2 14,0-3-14,0 3 14,2 3-14,-1-1 23,0-3-25,0 2 26,1 2-26,-1-3 36,0-3-39,0 1 40,0-1-40,0-1 49,0-3-52,1 1 54,-1 1-54,0-1 45,1-1-42,-2 0 49,1 0-52,-1 0 45,0-2-42,1 2 49,0 1-52,0 0 45,0-2-42,0 2 40,1 1-40,0-2 30,-1 0-27,0-2 36,1 2-39,0-1 49,0 0-52,0 1 54,1 4-54,-1-1 54,0-2-54,0 3 63,0 2-65,1 0 66,-2-3-66,2 2 76,0 5-79,0-2 61,-1-2-56,1 4 63,0 2-65,-1-1 29,0-4-19,-1 2 23,-1 4-25,0-3 8,0-3-3,0 3 9,0 3-12,0-3 5,0-3-2,0 2 0,-2 2 0,1-4 0,-1-2 0,0 1 0,-1-1 0,1-1 0,0-3 0,0 0 0,1 1 0,0 0 0,0-3 0,1 2 0,-1 2 0,0 0 0,0-3 0,0 3 0,-1 3 0,0-1 0,1-2 0,0 1 0,1 2 0,0-3 0,0-1 0,1 0 0,0 1 0,0-1-10,0-2 13,-2 2-4,1 2 1,-1-1-10,1-1 13,0-1-4,3 1 1,-1-2-10,0-1 13,0 0-14,0 2 14,-2-2-14,1 0 14,-3 0-14,0 2 14,-1-1-23,1-2 25,0 2-26,2 0 26,0 0-17,1-2 15,1 1-14,0 2 14,1-1-4,-1-2 1,-1 2 0,0 0 0,-1 0 0,0-2 0,1 2 0,1 3 0,0 0 9,-1-1-12,1 2 23,0 4-25,-1-1 17,0-2-15,-1 3 23,0 1-25,1-2 26,-1-3-26,-1 2 36,1 2-39,0-2 40,0-2-40,0 2 49,-3 5-52,1-1 54,-1-3-54,-1 3 54,0 3-54,1-2 54,0-3-54,0 2 63,1 2-65,1-2 57,1-3-55,0 1 63,-1 1-65,0-2 38,1-3-30,-2 1 26,1 1-26,-1-2 8,1-1-3,1 1 9,0 4-12,0-1 5,0-3-2,0 2 0,-1 1 0,1-2 0,-1-3 0,-1 2 0,1 0 0,-1-2 0,1-2 0,0 2 0,-2 3 0,1 0 0,0-2 0,0 2 0,-1 1 0,0-1 0,1-3 0,-1 0 0,0 2 0,0-2 0,0-2 0,1 3 0,1 2 0,0 0 0,0-2 0,1 2 0,1 6 0,-1-2 0,0-2 0,1 6 0,-1 3 0,0-3 0,0-3 0,1 2 9,0 1-12,0-3 14,0-4-14,0 2 14,0 3-14,0-2 23,0-4-25,-1 4 26,-3 1-26,0-1 45,1-4-51,-2 2 54,-1 1-54,1-3 54,1-1-54,0 0 63,0 2-65,0-2 29,1-2-19,-1 0 23,-1 2-25,1-2 8,1-2-3,0 1 9,0 1-12,0 0 14,1-3-14,-1 1 14,1-1-14,0-1 14,1-2-14,-3 2 14,1 3-14,-1-1 5,2 0-2,0 2 9,0 2-12,1 0 5,1-2-2,-2 1 9,0 2-12,0-2 5,0-2-2,-2 1 0,1 2 0,-1-2 0,2-1 0,-1 1 0,2 2 0,-1-1 0,1-2 0,0 3 0,-1 2 0,0-2 0,0-1 0,-1 1 0,-2 2 0,1-1 0,0-2 0,0 3 0,1 4 0,1 0 0,0-3 0,0 4 9,1 4-12,0-2 14,0-4-14,0 2 23,0 3-25,-1-3 26,1-4-26,-2 3 26,0 2-26,0-2 36,1-4-39,0 3 40,0 1-40,1-2 21,0-3-16,0 1 14,-1 2-14,1-2 5,-1-2-2,-1 1 0,0 1 0,-1-1 0,0-2 0,1 1 0,0 3 0,0-1 0,1-2 0,-1 2 0,1 1 0,-1-1 0,1-2 0,0 0 0,-1 2 0,1-2 0,0-2 0,-1 3 0,1 2 0,0-2 0,1-1 0,-1 2 0,1 3 0,0-3 0,0-2 0,1 2 9,0 2-12,0-2 5,0-2-2,0 3 9,2 5-12,-1-1 14,0-3-14,0 3 14,1 4-14,0-3 5,0-3-2,0 2 9,0 3-12,0-3 5,-1-3-2,1 2 9,0 4-12,0-3 5,0-2-2,-1 3 9,0 3-12,-1-2 5,-1-4-2,1 2 9,1 2-12,0-2 5,-1-4-2,1 0 9,0 3-12,-1-3 5,0-3-2,-1 2 9,1 1-12,-1-2 5,0-2-2,-1 0 0,-1 3 0,0-2 0,0-2 0,0 1 0,-1 3 0,0-2 0,0-2 0,1 3 0,-1 1 0,2-1 0,-1-3 0,1 2 0,0 0 0,1-2 0,-1-2 0,1 2 0,-1 1 0,1-1 0,-1-1 0,-1 1 0,1 2 0,0-1-10,0-2 13,0 3-4,2 3 1,0-2-10,0-2 13,0 2-4,1 2 1,-1-1-10,1-3 13,-1 2-4,2 2 1,0-2 0,0-2 0,0 2 0,0 2 0,0-2 0,-1-2 0,1 2 0,0 1 0,0 0 0,-1-3 0,0 4 9,0 6-12,-1-2 5,0-3-2,0 4 9,1 1-12,0-2 5,-1-4-2,1 2 0,1 2 0,0-2 0,-1-3 0,1 2 0,1 1 0,-1-2 0,-1-3 0,1 1 0,0 1 0,0-1-10,-1-3 13,1 1-4,0 2 1,0-1 0,0-2 0,0 1 0,0 3 0,0-3 0,-1-1 0,0 2 0,0 3 0,-1-1 0,0-2 0,0 2 9,0 1-12,1-1 14,-1-3-14,1 1 14,-1 0-14,0-1 5,0-2-2,0 2 9,0 3-12,0-1 14,-1-2-14,1 4 14,-1 2-14,0-2 23,0-3-25,1 1 36,0 2-39,0-3 30,0-1-27,0 0 36,1 3-39,-1-3 40,1-1-40,-2 2 49,0 2-52,0-1 45,0-2-42,-2 2 40,0 3-40,-1-3 40,0-1-40,1 0 40,0 3-40,0-3 21,1-2-16,-1 1 23,1 2-25,-1-1 8,1-3-3,0 2 9,-1 1-12,0-1 5,1-2-2,0 2 0,-1 2 0,1-1 0,-1-3 0,1 1 0,0 2 0,-1-2 0,1-2 0,0 2 0,1 2 0,0-1 0,-1-2 0,1 0 0,1 2 0,-1-2 0,0-1 0,0 1 9,1 1-12,1 0 14,-1-2-14,-1 0 14,0 2-14,0-2 14,0-1-14,-1 2 14,0 2-14,0-1 14,1-1-14,-1 1 14,1 0-14,0-1 14,0-2-14,0-1 14,-1 3-14,0-2 14,1 0-14,-2 2 23,0 0-25,0 0 26,1-2-26,0 1 26,0 1-26,1-1 26,0 0-26,0 0 26,-1 3-26,1-2 26,-1-1-26,-1 2 36,0 3-39,-1-2 30,1-1-27,-1 2 26,0 2-26,0-2 8,0-2-3,1 1 9,0-1-12,0-1 5,2-2-2,-1-1 0,1 1 0,0 0 0,0-1 0,0-2 0,0 3 0,0 0 0,0-2 0,0 0 0,0 2 0,0 0 0,0-1 0,0-1 0,0 3 0,0-2 0,-1 0 0,1-1 9,-3 2-12,1-1 14,-1 0-14,1-2 23,0 3-25,1-2 26,0 0-26,0 0 36,2 0-39,0 0 40,0 0-40,0-2 49,1 5-52,-1 0 45,0 0-42,0 2 40,0 3-40,1 0 40,-1-2-40,0 1 40,0 1-40,0-2 30,-1-1-27,0-1 36,1 0-39,0-1 30,0-2-27,-1 1 26,0 2-26,-1-2 26,1 0-26,-1-2 26,-1 2-26,1 0 26,-1-2-26,1 0 26,0 3-26,0-1 17,1-1-15,0 1 23,1 2-25,1-1 17,-1-1-15,0 1 14,1 0-14,0 0 5,0-2-2,0 2 0,0 3 0,-1-1 0,-1-1 0,1 1 0,1 3 0,-1-1 0,0-3 0,0 1 0,-1 1 0,0-1 0,-1-3 0,0 2 0,-1-2 0,1-2 0,0 0 0,-2 1 0,2 0 0,-1 0-10,1-2 13,-2 2-4,0-1 1,1-1-19,0-1 24,-2 2-17,2-2 15,-1 0-14,1 0 14,-1 2-4,1-1 1,-1 1 0,2-2 0,0 1 0,0-2 0,1 1 0,0-1 0,-2 0 9,-1-1-12,1 1 14,0-1-14,0 1 14,2 0-14,-1 0 14,1 0-14,-2 0 14,0 0-14,0 0 23,0 0-25,1 0 26,0 0-26,1 0 17,-1 0-15,-1-1 14,-1 0-14,1 1 5,0-1-2,1 1 9,0-1-12,0 1 5,1 0-2,0 0 9,0 0-12,0 0 5,0 0-2,0 2 9,0 3-12,-1 0 5,1-1-2,0 1 9,0 0-12,1-1 5,-1-2-2,0 3 9,0 1-12,0 0 5,1-1-2,-1-1 9,0 1-12,0-1 5,0-2-2,-3-5 9,-5-17-12,-8-17-9702,0 1 8503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7:52.23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64955.375"/>
      <inkml:brushProperty name="anchorY" value="-631178.0625"/>
      <inkml:brushProperty name="scaleFactor" value="0.5"/>
    </inkml:brush>
  </inkml:definitions>
  <inkml:trace contextRef="#ctx0" brushRef="#br0">1 0 5472,'0'0'0,"0"0"0,2 12 121,-1-6-156,0 3 174,1 7-174,0-2 426,0-1-498,-1 4 534,0 6-534,-1-2 506,0-4-498,1 5 503,2 6-505,1-4 320,-1-4-267,2 6 249,4 8-252,-1-4 207,0-5-193,3 6 186,5 6-186,-1-6 102,-3-5-78,3 1 76,4-2-79,-3-4 42,-3-6-31,1-3 26,1-4-26,1-4-6049,-2-3 5022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7:52.53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66454.625"/>
      <inkml:brushProperty name="anchorY" value="-633042.75"/>
      <inkml:brushProperty name="scaleFactor" value="0.5"/>
    </inkml:brush>
  </inkml:definitions>
  <inkml:trace contextRef="#ctx0" brushRef="#br0">238 115 6552,'0'0'0,"0"0"0,9-1 9,-4 0-12,3 0 14,1-2-14,-1 1 42,-2 0-50,-2 1 54,-2 3-54,-1 1 185,-2-1-222,-3 3 240,-5 1-240,-1 0 277,2-1-288,-5 0 303,-3 0-305,1-2 297,2 0-295,-4-3 303,-4-3-305,2-1 316,4 1-319,-4-5 320,-2-4-320,3 1 366,4 1-379,-1-2 386,1-1-386,3 1 321,4 2-303,1 1 303,3-1-305,2 3 241,1 2-223,1 1 223,4-1-225,0 1 161,0 1-143,2-1 134,1 5-134,-1 1 78,-2 0-62,-1 8 54,-1 11-54,0 11-7599,-1-1 6510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7:53.03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65001.75"/>
      <inkml:brushProperty name="anchorY" value="-631756.8125"/>
      <inkml:brushProperty name="scaleFactor" value="0.5"/>
    </inkml:brush>
  </inkml:definitions>
  <inkml:trace contextRef="#ctx0" brushRef="#br0">828 83 3232,'0'0'0,"0"0"0,-1-6 205,0 3-263,-1-2 302,-2-2-306,-1 0 448,2 1-488,-3-1 517,-3-2-519,2 2 735,0 1-797,-1 0 828,-4 0-828,0 2 725,3 2-695,-4 0 689,-5 4-692,2 0 573,2 1-538,-2 2 529,-3 3-532,2 0 525,3-1-522,-2 4 529,-4 4-532,2-1 469,4-2-450,-4 6 440,-2 11-440,2-2 356,4-4-332,-1 12 320,-1 14-320,3-3 292,3-8-284,0 12 280,1 12-280,3-9 261,1-9-256,3 6 254,3 6-254,1-8 217,0-11-206,2 9 209,1 13-212,-1-6 186,0-10-178,0 10 183,0 9-185,-1-8 168,-2-11-163,-1 3 160,-6 0-160,-1-8 160,1-9-160,-4-2 169,-7-2-172,1-6 155,2-5-149,-5-1 156,-6-2-159,2-2 132,4-3-124,-5-1 120,-8-4-120,4 0 73,6-2-60,-7-2 54,-9-3-54,-10-3-8252,6 1 7125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7:53.25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62903.5625"/>
      <inkml:brushProperty name="anchorY" value="-631831.8125"/>
      <inkml:brushProperty name="scaleFactor" value="0.5"/>
    </inkml:brush>
  </inkml:definitions>
  <inkml:trace contextRef="#ctx0" brushRef="#br0">1 1 7712,'0'0'0,"0"0"0,15 0 0,-2 0 93,-2 0-120,10 0 134,9 0-134,-1 0 237,-5 0-266,9 1 280,9 0-280,-5 1 93,-5 0-40,8 1 23,12 2-25,-5 0 17,-8-1-15,9 2 14,9 2-14,-8-1 5,-10-1-2,5 1 9,1 2-12,-8-2-14,-9-1 22,-1-1-26,-5-2 26,-2-1-6643,-5-2 5575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7:53.77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65069.625"/>
      <inkml:brushProperty name="anchorY" value="-633190.875"/>
      <inkml:brushProperty name="scaleFactor" value="0.5"/>
    </inkml:brush>
  </inkml:definitions>
  <inkml:trace contextRef="#ctx0" brushRef="#br0">37 98 6368,'0'0'0,"0"0"0,8 12 6,-3-3 33,0-1-50,1 6 63,1 8-65,-2-3 104,0-1-115,-2 4 129,-1 9-132,-1-4 125,-1-5-122,-1 6 120,-2 6-120,-1-4 148,1-6-156,-1 5 169,-2 5-172,0-5 202,1-5-210,0 2 214,-2 1-214,1-4 186,1-6-178,0-1 174,1-4-174,2-4 146,0-4-138,-2 0 134,1-1-134,-1-2 134,2 0-134,0-5 143,1-7-145,2 0 137,-1 1-135,4-8 134,7-13-134,0 2 171,-1 3-181,7-10 196,7-8-199,-2 5 358,-3 7-403,6-4 436,9-5-439,-4 5 505,-5 8-524,5-5 543,5-3-545,-6 6 556,-6 6-559,3 0 569,3-1-572,-5 4 481,-4 6-454,3 1 449,3 4-452,-4 3 342,-5 3-310,2 5 294,0 6-294,-3 2 229,-5-1-210,0 5 200,0 7-200,-3-3 144,-2-2-128,1 1 120,-2-4-120,-1-3-9251,-1-3 8093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7:54.53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66959.5"/>
      <inkml:brushProperty name="anchorY" value="-634497.3125"/>
      <inkml:brushProperty name="scaleFactor" value="0.5"/>
    </inkml:brush>
  </inkml:definitions>
  <inkml:trace contextRef="#ctx0" brushRef="#br0">0 1 6104,'0'0'0,"0"0"0,0 0-16,0 0 8,0 0 0,5 3 9,0 0 44,0 1-58,6 1 76,9 4-79,-1-1 164,-3-1-188,9 4 209,11 5-212,-3-2 289,-5-1-310,8 6 329,12 12-332,-5-2 334,-7-4-334,8 10 343,5 10-345,-6-5 290,-10-6-274,4 4 276,2 2-279,-7-6 205,-7-8-184,-1 0 174,-2-3-174,-5-5 146,-5-6-138,-1 0 143,-4-4-145,-3-3 128,-1-2-123,-2 0 129,-6 2-132,-1-1 171,1 0-181,-6 3 186,-8 6-186,2 0 233,1-1-247,-7 5 254,-11 9-254,3-1 273,5-5-278,-10 10 289,-14 14-292,6-4 303,7-6-305,-8 10 306,-6 11-306,8-6 250,9-10-234,-2 5 226,1 1-226,7-7 198,8-10-190,5-2 186,7-5-186,4-5 149,4-6-139,8-5 143,12-7-145,1-2 118,-2-1-110,9-8 106,9-13-106,12-14-8247,-6 1 7134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8:50.402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2 1783 2968,'-1'-15'75,"0"1"-1,2-1 1,-1 1 0,2-1 0,0 1 0,1 0-1,0-1 1,1 1 0,1 1 0,0-1 0,7-11-75,127-223 593,-77 141-401,1 5 269,67-83-461,-49 96 163,100-79 185,-158 148-333,46-33 87,4 4 45,3 2-1,45-19-146,-93 54 16,-9 3 20,0 2-1,0 0 1,20-4-36,85-21 264,25 1-264,-120 26 13,56-4 93,210 4 107,-183 10-146,128 11 77,-215-14-138,45 7 29,-14 0-14,27 4 78,61 19-99,-121-25 11,-3 0-2,1-1 0,-1-1-1,2-1 1,-1-1 0,9 0-9,-26-2 2,3 0 0,22-12 3,8-6 3,21-23 9,-46 30 15,2 0 1,-1 1-1,1 1 0,1 0 0,-1 1 1,13-5-33,-26 12 1,0 1 1,-1-1 0,1 0-1,0 0 1,-1 1-1,1-1 1,0 0 0,-1 1-1,1-1 1,-1 0 0,1 1-1,-1-1 1,1 1-1,-1-1 1,1 1 0,-1-1-1,1 1 1,-1 0 0,0-1-1,1 1 1,-1 0-1,0-1 1,1 1 0,-1 0-1,0-1 1,0 1-1,0 0 1,0-1 0,1 1-1,-1 0 1,0-1 0,0 1-1,0 0 1,-1 0-1,1-1 1,0 1 0,0 0-1,0-1 1,0 1 0,-1 0-1,1-1 1,-1 1-2,-1 2-76,-1-1 1,0 0-1,1 0 0,-1 0 1,0-1-1,0 1 0,0-1 1,-1 0-1,1 0 0,0 0 1,-1 0 75,-25 8-4240</inkml:trace>
  <inkml:trace contextRef="#ctx0" brushRef="#br0" timeOffset="1231.078">2795 296 992,'0'0'121,"0"0"35,0 0 119,1 5-22,2 13-146,-2-13 173,-5 18 1125,4-20-1397,1-2 39,-1 1 0,0-1 0,1 1 0,-1-1-1,1 0 1,-1 1 0,1-1 0,0 0-1,0 1 1,-1-1 0,1 0 0,0 0 0,0 0-1,0 0 1,0 0 0,1 0 0,-1 0 0,0 0-1,0 0 1,0 0 0,1 0-47,0 0 36,-2-1 1,2 0 23,5 0 18,-5 0 27,14 4 271,42 32 105,-57-35-465,-1-1 11,2-3 17,4-6 14,-3-5 79,-5-19 654,2 32-625,0 1-14,0 2-31,-1 7-9,-2-5-24,-5-1-5,6-2-15,2-1-6,-2 2-3,-5 5 1,6-5-9,1-2-5,-2 1-4,-4 6-4,5-5-4,1-2-4,2 3-3,5 6 0,-4-5-14,-2-4-12,0 1-1,0-1 1,0 0 0,-1 1-1,1-1 1,0 1-1,0 0 1,-1-1 0,1 1-1,0-1 1,-1 1-1,1 0 1,-1-1 0,1 1-1,-1 0 1,1 0-1,-1 0 1,1-1 0,-1 1-1,0 0 1,0 0-1,1 0 1,-1 0 0,0 0-1,0-1 1,0 1-1,0 0 1,0 0 0,0 0-1,0 0 1,0 0-1,0 0 0,-2 18 4,4-14-4,0 1 0,-9 20 0,-2-7-3,0-1 1,-2 0 0,0-1-1,-1-1 1,0 0-1,-1 0 1,-12 10 2,16-17-2,-9 10-44,-1 0 1,-1-2-1,-1 0 0,0-1 1,-17 9 45,-4 2-732,-54 40-3921</inkml:trace>
  <inkml:trace contextRef="#ctx0" brushRef="#br0" timeOffset="2168.806">2286 0 904,'0'0'8,"0"0"0,0 0 0,0 0 4,0 0 17,0 0 9,0 0-5,0 6-6,0-5-31,0 2 8,0-1 1,0 0-1,0 1 1,0-1-1,1 0 0,-1 0 1,1 1-1,0-1 1,-1 0-1,1 0 1,0 0-1,0 0 0,1 0 1,-1 0-1,0 0 1,1 0-1,-1 0 1,1-1-1,-1 1 1,1-1-1,0 1 0,0-1 1,0 1-1,1 0-4,23 21 25,-19-16-22,1 1 1,0-2 0,0 1 0,1-1 0,0-1-1,0 1 1,0-1 0,2 0-4,53 18 55,40 7-55,-59-18 125,-1 2 0,6 5-125,-36-14 71,0 1 0,-1 1-1,0 1 1,0 0 0,-1 0-1,0 1 1,10 10-71,8 14 335,-24-26-294,0 0 1,1 0-1,0 0 0,0-1 0,1 0 1,0 0-1,0-1 0,6 3-41,0 1-244,-3-1-1049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31.78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85258.9375"/>
      <inkml:brushProperty name="anchorY" value="-641830.5625"/>
      <inkml:brushProperty name="scaleFactor" value="0.5"/>
    </inkml:brush>
  </inkml:definitions>
  <inkml:trace contextRef="#ctx0" brushRef="#br0">5453 1 728,'0'0'0,"0"0"0,5 15 28,-2-7-36,0 7 40,1 10-40,0-2 49,-1-3-51,1 9 52,0 11-52,0-4 62,-1-5-66,1 7 77,2 9-79,-1-7 61,0-7-55,0 6 62,2 6-66,-2-7 58,0-8-54,0 6 62,2 7-66,-1-6 68,-2-7-68,1 8 68,0 13-68,-1-7 114,-2-7-126,0 11 142,1 12-146,0-7 204,-1-9-220,2 7 228,2 7-228,-1-8 237,-1-10-239,2 7 240,1 14-240,-1-7 259,-1-10-265,2 14 277,2 16-279,-1-8 261,-2-12-255,3 11 262,0 8-266,-1-10 212,-1-13-196,-1 8 197,2 15-199,-1-9 116,-2-13-92,2 14 89,2 12-91,0-10 64,-2-13-56,1 7 62,2 6-66,-1-11 68,-2-12-68,1 7 77,2 15-79,-1-8 80,-3-10-80,3 12 80,0 13-80,-1-10 80,-1-12-80,-1 7 89,0 8-91,-1-10 74,-1-12-70,0 7 77,-2 14-79,0-10 80,-1-9-80,0 10 80,-1 13-80,0-9 61,0-11-55,-1 8 52,-1 8-52,0-10 43,0-12-41,-1 8 40,-2 14-40,1-8 31,0-11-29,-2 13 37,1 13-39,-1-9 68,2-11-76,-1 7 80,-4 4-80,1-9 117,1-12-127,-2 4 132,-3 6-132,3-7 132,0-10-132,-1 7 142,-4 10-146,2-6 101,1-9-87,-2 8 89,-5 9-91,2-7 74,3-10-70,-4 6 68,-1 4-68,3-8 58,3-8-54,0 3 52,-3 3-52,2-6 43,3-7-41,-1 3 40,-2 6-40,3-5 31,2-5-29,0 8 37,-2 9-39,2-4 40,2-6-40,-2 8 40,-3 8-40,2-5 40,2-8-40,-2 5 40,-2 6-40,1-7 40,3-7-40,-2 5 49,-1 4-51,1-5 80,2-7-88,-1 6 102,-2 11-106,2-6 126,2-6-130,0 10 132,0 13-132,2-6 160,1-8-168,0 9 182,1 10-186,1-8 216,0-11-224,2 7 228,0 7-228,1-8 209,-1-9-203,1 8 209,2 13-212,-1-6 195,0-10-189,2 11 186,1 11-186,0-9 140,-1-11-127,2 6 120,0 6-120,0-8 110,-1-11-107,0 7 106,1 10-106,-1-7 97,-1-8-95,0 9 103,2 13-105,-2-8 88,-1-9-83,2 7 89,0 8-92,-1-9 66,0-10-58,-1 3 54,-2 3-54,0-7 35,0-9-29,-2 3 36,0 7-39,-1-5 21,0-7-16,0 6 23,1 9-25,-1-5 17,1-7-15,1 5 23,1 6-25,0-6 26,0-7-26,-1 3 26,0 2-26,-1-7 26,0-6-26,0 1 36,0 0-39,0-3 40,0-6-40,-1 2 49,-3 1-52,0-4 54,0-2-54,-2 0 54,-3 2-54,2-3 63,0-2-65,-1 0 66,-3 2-66,1-1 94,2-2-102,-3 0 106,-5 2-106,2-2 125,2-2-131,-5 2 143,-4 1-145,1 0 193,4-2-207,-4 1 214,-5-1-214,3-1 242,4-1-250,-4-1 254,-7 0-254,3-1 273,5 0-278,-7 0 280,-6 1-280,4-1 149,5-1-112,-6 1 103,-9-2-105,4-1 60,7 1-47,-9-2 49,-12 1-52,5-1 26,8 1-18,-9 0 23,-12-1-25,7 1 26,10 0-26,-9-2 26,-9-1-26,8-1 45,10 2-51,-8-3 63,-11 0-65,9 0 57,8 1-55,-10 0 63,-14 0-65,7 1 94,11 1-102,-10 0 106,-10-1-106,10 2 125,12 0-131,-8-1 134,-11 0-134,8 1 115,11-1-109,-11 1 116,-14-2-119,10 1 129,11 1-132,-10-1 134,-10 0-134,9 0 125,13 1-122,-9-1 129,-11 0-132,10 0 125,11 1-122,-9 0 129,-13 1-132,10 0 125,11 1-122,-9 1 120,-7-1-120,8 1 73,13-1-60,-7 1 54,-10 0-54,10 0 54,10-1-54,-9 2 54,-13 1-54,9-1 26,10 0-18,-9 1 14,-10 3-14,9-1 5,10 0-2,-6 1 0,-8 2 0,8 0 0,10-2 0,-7 1 0,-10 4 0,8-2-10,9-1 13,-8 3-4,-9 6 1,7-2 0,10-2 0,-6 5 0,-8 6 0,8-3-10,9-2 13,-4 3-14,-3 3 14,8-3-14,7-5 14,-1 3-14,-5 3 14,6-3-14,7-4 14,-4 1-4,-4 5 1,5-4-10,5-4 13,-4 3-4,-2 2 1,4-2 0,5-3 0,-2 0 0,1 4 0,3-3 0,4-3 0,-1 3 0,-2 4 0,3-2-10,1-3 13,-2 3-4,-2 3 1,1-2-10,3-4 13,-2 5-4,1 9 1,1-3-10,3-3 13,-1 7-4,-1 11 1,1-5-10,2-5 13,-1 7-14,-2 9 14,2-7-51,1-6 61,-1 4-57,0 8 55,2-7-82,0-8 90,0 6-94,0 6 94,0-6-94,2-7 94,-1 7-94,1 14 94,0-5-84,1-8 81,1 13-80,-1 12 80,1-6-90,1-11 93,1 8-84,2 9 81,0-10-62,0-10 57,0 8-54,0 10 54,-1-7-63,0-11 65,-1 12-57,1 14 55,0-9-54,0-9 54,0 9-44,0 8 41,0-10-40,0-11 40,-1 5-40,2 11 40,0-9-31,0-10 28,1 11-17,2 14 15,0-7-14,-1-11 14,2 10-4,3 7 1,-1-10 0,-2-12 0,4 4 0,2 8 0,-1-8 0,-2-11 0,3 9 0,1 13 0,-2-7 0,-2-10 0,1 11 0,0 9 0,-3-9 0,-1-10 0,0 5 0,-1 3 0,-2-9 0,-1-9 0,-1 3 0,-2 9 0,0-7 0,-1-7 0,-2 7 0,-2 12 0,0-7 0,1-8 0,-1 8 0,-1 6 0,1-7 0,1-9 0,-2 5 0,-2 2 0,0-6 0,2-8 0,-1 1 9,-1 1-12,2-5 14,1-6-14,1 2 23,2 1-25,1-4 36,1-4-39,1 2 49,4 1-52,-1-2 82,0-3-90,2 1 94,0 0-94,0-2 113,-2-2-118,1 1 129,-1 1-132,0-1 153,-1-2-158,2 3 160,2 2-160,0 0 141,-2-2-136,2 1 134,1 2-134,0-2 97,-2-2-86,0 2 89,0 2-92,0 0 47,-2-3-33,1 3 26,2 3-26,0-1 26,-2-3-26,3 3 26,2 5-26,-2-2 26,-1-3-26,1 2 36,2 4-39,-2-4 21,-1-3-16,0 3 14,-1 2-14,0-2 5,-2-4-2,0 3 0,2 3 0,0-3 0,-2-3 0,2 2 0,2 1 0,-2-3 0,0-2 0,-1 0 9,2 2-12,-2-2 14,-1-3-14,2 1 23,2 2-25,-1-3 36,0-1-39,1 1 40,4 0-40,-2 0 40,-1-3-40,2 2 49,2 1-52,-1-2 45,-3-1-42,3 0 49,3 1-52,-2-2 45,-2-1-42,5 1 40,6 0-40,-1-1 30,-3-1-27,6 0 36,10 1-39,-4-2 30,-4 0-27,8 0 26,12 1-26,-6-1 26,-6 0-26,8 1 26,11-1-26,-6 1 17,-9-1-15,8 0 23,11 0-25,-7-1 45,-9 0-51,9-1 54,13 1-54,-7-1 45,-9 1-42,10-1 49,12 1-52,-8-1 35,-12 0-29,11-1 36,13-1-39,-9-1 21,-12 1-16,12-1 23,17 0-25,-11 0 17,-12 1-15,14 1 14,16 1-14,-12 0 5,-13 1-2,12-1 0,20 0 0,-12-1 0,-15 2 0,15-1 0,17 1 0,-13-1 0,-16 1 0,15 0 9,23 1-12,-14-1 14,-17 0-14,18 2 14,22 0-14,-16 0 23,-18 0-25,16-1 36,23 0-39,-17-1 49,-19 0-52,19 0 54,24-2-54,-16-1 63,-22 1-65,21-1 66,24-1-66,-17 0 66,-24 1-66,20 0 76,21 0-79,-18 1 70,-22 0-67,18-1 66,27-1-66,-20 0 57,-22 1-55,18-1 63,22 0-65,-20 1 48,-23 0-43,18 1 49,21 1-52,-18 1 35,-23 0-29,18-1 26,23-1-26,-19 0 8,-23 0-3,18 0 9,20 0-12,-19 1 5,-22 0-2,16 0 0,23 1 0,-18-1 0,-21 1 0,19 0 0,21 2 0,-18-1 0,-21 1 0,17 0 0,21-1 0,-18 0 0,-21 0 0,18-1 0,21 0 0,-18 0-10,-21 0 13,15 0-4,16 0 1,-18 0-10,-20 0 13,11 0-4,16 0 1,-16 0-10,-19 0 13,13 0-4,15 0 1,-16 0-10,-17 0 13,13 0-4,16 0 1,-13 0 0,-17 0 0,13 1 0,14 1 0,-14 0 0,-16 0 0,9 1 0,14 1 0,-13 0 0,-16-1 0,12 1 0,14 2 0,-11-1 0,-16 0 0,9 2 0,9 2 0,-12-1 0,-14-1 0,8 1 0,11 2 0,-11-1 0,-11-2 0,9 1 0,12 2 0,-9-1-19,-12-2 24,7 3-17,8 0 15,-9-1-23,-12-2 25,7 2-17,8 1 15,-7-2-42,-11-2 50,7 1-54,10 0 54,-8-1-35,-9-2 29,6 2-26,6 0 26,-7 0-17,-10-2 15,4 2-14,5 2 14,-7-1-4,-7-2 1,4 2 0,5 0 0,-6-2 0,-6 0 0,4 0 0,8 0 0,-5-1 0,-7-2 0,8 1 0,6 1 0,-4-2-10,-7 0 13,5 1-4,6-1 1,-6-1 0,-6 0 0,5 1 0,6 2 0,-6-1 0,-7-1 0,4 3 0,3 0 0,-5 0 9,-6-1-12,2 0 14,1 0-14,-4 0 23,-5-2-25,2 0 36,1-1-39,-3 0 30,-3-1-27,1 0 36,1-1-39,-2 1 30,-4 0-27,1 0 36,-1 0-39,-2 0 21,-3 0-16,-1 0 23,1-1-25,-1 0 17,-1 1-15,-1-1 14,2 0-14,-1 0 23,0 0-25,-1 0 26,-1 1-26,0 0 36,-1 0-39,1 0 40,-2 0-40,1 0 49,0 0-52,-2-2 54,-1 0-54,0-1 45,1 2-42,1-1 40,0 2-40,0-1 21,1 1-16,-2 0 23,0 0-25,0 0 8,0 0-3,1 0 9,0 0-12,1 0 5,0 0-2,-3-1 0,1-1 0,-1 0 0,1 0 0,1-1 0,0-3 0,0 1 0,1 0 0,1-1 0,0 0 0,0 0 0,-1 1 0,1-1 9,-1-2-12,0 0 5,0 2-2,0-2 9,0-1-12,0 1 14,0 2-14,1-1 23,0 0-25,0 1 17,0 2-15,1-2 14,-1 0-14,0 0 5,1 2-2,-2-2 9,1 0-12,-1 0 5,0 1-2,0 0 9,0 0-12,0 2 5,0 1-2,0-3 0,0-2 0,0 1 0,0 1 0,0-2 0,1 1 0,0 2 0,0 0 0,0-1 0,1-3 0,0 1 0,0 0 0,-1-3 9,0-6-12,-1 3 14,0 1-14,0-5 23,0-8-25,0 3 26,0 4-26,1-7 36,0-7-39,0 4 40,0 5-40,0-7 49,0-12-52,0 3 54,0 7-54,-1-8 63,-1-4-65,0 7 66,-1 8-66,1-1 66,1-4-66,0 6 57,1 7-55,-1-5 63,1-6-65,-1 4 66,0 5-66,0-7 66,0-12-66,-1 5 57,0 5-55,0-11 63,-2-12-65,1 7 57,-1 8-55,1-7 54,0-8-54,1 7 35,0 10-29,1-5 36,2-2-39,-1 7 21,0 9-16,0-6 23,1-15-25,-2 6 8,1 6-3,0-14 0,1-16 0,0 7 0,0 11 0,0-8 0,1-4 0,0 11 0,0 11 0,0-4 0,2-12 0,0 8 0,-1 9 0,1-13 0,0-15 0,-1 7 0,-1 10 0,0-9 0,0-8 0,0 9 0,-1 12 0,1-4 0,3-5 0,-2 10 0,0 9 0,2-6 0,0-16 0,-1 6 0,0 10 0,0-16 9,0-17-12,-1 9 5,-1 12-2,-1-7 9,1 0-12,-1 11 5,-1 12-2,1-5 9,1-12-12,-1 6 23,0 9-25,1-15 26,-1-16-26,-1 7 26,0 11-26,2-9 26,-1-3-26,0 10 26,-1 13-26,1-5 26,1-10-26,-1 7 17,0 10-15,0-13 23,-1-17-25,0 7 17,0 12-15,0-11 14,-1-5-14,1 10 5,-1 12-2,1-4 0,1-8 0,1 8 0,-1 11 0,2-12 0,3-13 0,0 8 0,-1 9 0,1-11 0,2-9 0,-2 8-10,-1 12 13,0-4-4,-2 2 1,0 9-10,-1 10 13,-1-2-4,1-13 1,0 5-10,-1 7 13,1-13-14,0-16 14,0 7-23,-1 9 25,1-9-17,0-4 15,-1 9-14,0 10 14,-1 0-14,0 0 14,-1 7-14,0 8 14,1-3-4,0-7 1,-1 4-10,1 6 13,-2-9-4,0-8 1,-1 4 0,0 6 0,0-7 0,-1-11 0,1 6 0,0 7 0,0-6 0,-2-1 0,1 7 0,0 8 0,-1 0 9,-1-1-12,1 6 5,0 4-2,0-1 0,-1-2 0,1 3 0,0 5 0,1-1 0,-1 0 0,0 2 0,2 3 0,0 0 0,2 1 0,0 1 0,1 2 0,-1 2 0,3-1 0,2-3-9529,0 1 8331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33.60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96394.75"/>
      <inkml:brushProperty name="anchorY" value="-650810.75"/>
      <inkml:brushProperty name="scaleFactor" value="0.5"/>
    </inkml:brush>
  </inkml:definitions>
  <inkml:trace contextRef="#ctx0" brushRef="#br0">540 309 992,'0'0'0,"0"0"0,0 0 112,0 0 28,1-8-15,-2-13-149,0-1 168,0 1-178,-3-11 182,-8-8-186,1 4 132,1 7-116,-6-2 108,-7 5-108,3 5 89,3 7-83,-5 6 80,-5 12-80,3 3 52,5 2-44,-5 11 49,-6 14-51,4 0 52,5-5-52,-5 11 62,-4 10-66,5-6 77,4-8-79,-1 7 80,-3 8-80,5-6 127,5-8-141,0 8 148,1 15-148,4-8 204,3-9-220,5 10 237,8 6-239,1-9 259,1-9-265,6 0 277,7-2-279,-1-8 289,-4-8-291,5-5 302,1-7-306,-3-4 289,-4-4-283,3-10 280,5-16-280,-2-2 261,-4 2-255,7-15 262,8-17-266,-4 4 230,-4 8-218,2-8 212,2-2-212,-5 9 231,-5 10-237,0 2 240,1 2-240,-3 7 231,-4 7-229,2 0 228,3 0-228,-3 4 228,-2 3-228,2 3 228,3 8-228,-2 1 246,-3 2-250,2 9 252,2 11-252,-3 0 327,-3-2-349,3 9 369,4 14-372,-1-3 365,-2-8-362,6 9 369,9 10-372,-3-7 253,-4-10-218,9 2 209,10-5-212,-3-8 158,-6-7-142,3-14 134,-32-7-110,1 1 1,-1 0-1,0 0 0,0-1 1,0 1-1,0 0 0,0-1 1,0 0-1,-1 0 0,3-2 3,31-36-5119,-8-2 4131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34.82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698241.9375"/>
      <inkml:brushProperty name="anchorY" value="-652680.625"/>
      <inkml:brushProperty name="scaleFactor" value="0.5"/>
    </inkml:brush>
  </inkml:definitions>
  <inkml:trace contextRef="#ctx0" brushRef="#br0">816 65 1712,'0'0'0,"0"0"0,0 0 32,0 0 115,-4-6-29,-6-3-142,0 0 290,0 1-336,-5-1 357,-9 1-359,0 1 323,4 2-313,-10 2 308,-10 3-308,3 2 233,7 0-211,-9 4 209,-6 5-211,5 1 175,8-2-165,-5 4 169,-6 6-171,7-2 135,6-3-125,-3 7 120,-5 9-120,7-2 101,6-4-95,-2 10 92,-1 10-92,5-4 74,6-7-70,1 7 77,5 7-79,4-8 108,3-7-116,7 1 129,7-1-131,1-6 142,-1-8-146,8-3 148,8-7-148,-1-3 222,-4-3-242,6-5 252,4-6-252,-3 1 299,-6-1-313,3-5 320,6-14-320,-4 2 283,-6 2-273,5-9 277,2-10-279,-4 5 224,-5 7-208,0-4 209,1 0-211,-5 6 184,-3 7-176,1 2 172,0 1-172,-2 4 135,-2 4-125,2 5 129,0 8-132,-2 3 115,-2 1-109,0 10 116,-3 13-119,-2-2 110,-1-3-107,-2 9 106,-1 9-106,0-4 106,0-8-106,1 5 106,2 3-106,0-6 116,0-8-119,2 0 129,2-1-132,-1-5 143,0-4-145,2-3 146,3-3-146,-2-3 146,0-2-146,1-3 146,5-4-146,-1-1 137,-3-1-135,6-6 143,7-14-145,-1 1 128,-4 2-123,6-12 129,5-9-132,-4 4 125,-4 6-122,2-3 129,0-1-132,-4 6 171,-4 7-181,0 3 186,3 1-186,-3 5 177,-3 4-175,3 4 174,2 9-174,-1 3 146,-3 1-138,0 11 143,0 14-145,-3-1 109,-3-4-99,0 10 94,-2 9-94,-2-5 66,-1-7-58,0 4 63,1 2-65,-1-6 29,0-8-19,1 0 14,1-2-14,-1-5 5,0-5-2,-1-2 9,1-3-12,-1-4 14,0-1-14,2-3 14,0 1-14,0-2 23,-1 1-25,5-8 26,4-11-26,0-1 26,-1 3-26,4-10 36,5-11-39,-2 3 49,-3 6-52,2-5 63,0-2-65,-2 6 57,-4 7-55,1 3 63,3 3-65,-3 4 57,-1 5-55,4 2 54,6 6-54,-1 2 54,-3 2-54,4 4 63,4 9-65,-3-1 57,-3-2-55,2 6 54,2 6-54,-2-3 54,-5-3-54,2 1 63,2 2-65,-3-4 48,-3-4-43,3 0 40,2-1-40,-1-2 30,-4-3-27,0-3 36,-2-6-39,-2-6-6708,-2-1 5659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35.37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00419.0625"/>
      <inkml:brushProperty name="anchorY" value="-654597.4375"/>
      <inkml:brushProperty name="scaleFactor" value="0.5"/>
    </inkml:brush>
  </inkml:definitions>
  <inkml:trace contextRef="#ctx0" brushRef="#br0">337 504 2608,'0'0'0,"0"0"0,-9 5 0,3-1 56,0 0-72,-7 6 80,-10 13-80,0 0 145,4-2-163,-8 10 182,-6 13-186,4-4 206,6-6-210,-2 6 212,1 5-212,3-7 315,6-8-345,1 1 369,3 1-371,3-6 410,2-6-422,5-2 437,7-2-439,1-5 393,1-4-379,5-3 372,8-5-372,-2-2 363,-2 0-361,5-5 360,6-7-360,-2 0 304,-5 2-288,4-9 280,3-18-280,-5 3 233,-4 4-220,0-14 223,0-13-225,-4 5 236,-4 10-239,-1-6 240,0-6-240,-3 9 296,-2 10-312,-1-6 320,-4-12-320,-2 8 320,1 8-320,-5-8 329,-2-2-332,0 7 306,1 9-298,-1 3 303,-4 2-305,1 7 260,2 7-247,-3 6 249,-2 11-252,2 5 217,2 1-206,-1 12 209,1 18-212,2-3 186,2-3-178,1 11 174,1 14-174,2-6 146,1-9-138,2 12 134,6 21-134,0-7 106,0-12-98,5 16 103,5 16-105,0-11 97,-3-14-95,4 6 94,6 7-94,-3-13 85,-3-13-82,3 0 80,1-6-80,2-2-6668,-4-10 5628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36.23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01819.6875"/>
      <inkml:brushProperty name="anchorY" value="-656678.1875"/>
      <inkml:brushProperty name="scaleFactor" value="0.5"/>
    </inkml:brush>
  </inkml:definitions>
  <inkml:trace contextRef="#ctx0" brushRef="#br0">400 39 1712,'0'0'0,"0"0"0,-9 3 19,4-1-25,-4 3 37,-9 3-39,2 0 31,1-1-29,-6 8 28,-9 16-28,3 0 65,4-4-75,-5 14 80,-2 20-80,5-6 164,5-8-188,1 11 200,3 12-200,3-10 256,5-11-272,4 6 289,10 7-291,1-9 330,2-12-342,8 7 357,10 4-359,-1-8 379,-3-10-385,7-1 397,10-6-399,-5-8 381,-5-6-375,5-7 372,3-11-372,-6-3 382,-6-2-386,2-10 397,7-15-399,-5 1 372,-5 4-364,4-9 369,1-8-371,-5 7 335,-6 8-325,-4-8 320,-6-20-320,-4 7 273,-3 7-259,-7-16 252,-11-15-252,0 9 280,0 13-289,-7-6 294,-9-1-294,3 11 341,5 13-354,-8 1 369,-9 5-372,4 8 411,7 7-421,-8 4 426,-10 8-426,5 3 408,8 2-403,-5 6 409,-4 7-412,7 0 386,9-2-378,1 9 383,5 10-385,5-1 256,6-4-219,6 12 209,8 13-212,3-4 83,1-7-45,9 5 36,12-5-39,11-3-6381,-3-9 5341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36.66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00285.6875"/>
      <inkml:brushProperty name="anchorY" value="-655835.25"/>
      <inkml:brushProperty name="scaleFactor" value="0.5"/>
    </inkml:brush>
  </inkml:definitions>
  <inkml:trace contextRef="#ctx0" brushRef="#br0">10 0 2424,'0'0'0,"0"0"0,-3 10 0,2-2 37,-1-1-47,0 7 52,1 9-52,0-2 99,1-2-113,1 7 129,2 7-131,-1-4 104,0-4-96,2 5 92,3 5-92,0-4 74,-2-6-70,5 3 77,7 4-79,-2-5 61,-1-6-55,6 1 62,7-2-66,-3-4 58,-3-4-54,3-2 62,1-3-66,-3-2 114,-5-2-126,-2-4 132,-2-3-132,-2-2-2154,-3 0 1332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36.81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01859.9375"/>
      <inkml:brushProperty name="anchorY" value="-657626.5"/>
      <inkml:brushProperty name="scaleFactor" value="0.5"/>
    </inkml:brush>
  </inkml:definitions>
  <inkml:trace contextRef="#ctx0" brushRef="#br0">12 1 3952,'0'0'0,"0"0"0,-5 8 0,2-4 0,0 4 0,4 6 0,1 0 0,0-2 0,7 6 9,9 6-11,-1-2 3,-1-4-1,8 5 0,11 4 0,13 5-2912,-4-4 2036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37.19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03334.3125"/>
      <inkml:brushProperty name="anchorY" value="-659148.1875"/>
      <inkml:brushProperty name="scaleFactor" value="0.5"/>
    </inkml:brush>
  </inkml:definitions>
  <inkml:trace contextRef="#ctx0" brushRef="#br0">420 82 3768,'0'0'0,"0"0"0,-2-5 0,2 2 0,-3-3 0,0-1 0,-1 0-9,1 1 11,-1-1-3,-1-2 1,0 0 0,2 2 0,-3 0 0,-3 3 0,1 1 0,0 1 0,-2 4 0,-2 4 0,2 0 0,1 0 0,0 5 0,-1 8 0,1-1-9,2-2 11,-1 7-3,0 12 1,1-2-9,2-6 11,0 13-3,1 19 1,2-6 9,0-8-11,1 13 12,4 13-12,0-9 59,0-12-73,3 8 80,4 7-80,-1-10 155,-1-12-177,1 9 188,2 13-188,-2-7 318,-1-11-354,-1 11 382,-4 10-386,-1-9 472,-1-12-496,-4 3 508,-3 3-508,0-9 563,0-11-578,-2 1 586,-6-1-586,2-6 521,1-7-503,-5 0 494,-9 0-494,3-5 419,3-4-397,-10-2 386,-14-7-386,-15-3-5372,5-3 4450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37.36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01645.0625"/>
      <inkml:brushProperty name="anchorY" value="-659477.3125"/>
      <inkml:brushProperty name="scaleFactor" value="0.5"/>
    </inkml:brush>
  </inkml:definitions>
  <inkml:trace contextRef="#ctx0" brushRef="#br0">0 2 5920,'0'0'0,"0"0"0,9 0 0,-2 0 102,0-1-131,8 0 156,13 1-159,-2 1 300,-3-1-340,10 3 369,12 3-372,-5 0 383,-7 0-385,8 1 386,11 2-386,-7-2 284,-8-1-255,7 0 240,6-2-240,8-2-5752,-9-1 4776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37.75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03557.125"/>
      <inkml:brushProperty name="anchorY" value="-660809.3125"/>
      <inkml:brushProperty name="scaleFactor" value="0.5"/>
    </inkml:brush>
  </inkml:definitions>
  <inkml:trace contextRef="#ctx0" brushRef="#br0">0 149 6280,'0'0'0,"0"0"0,5-4 28,-2 1-36,3 1 49,5 3-52,-1 0 91,0 1-101,4 6 106,7 9-106,-2 1 116,-3-2-119,2 11 120,2 15-120,-4-3 36,-4-5-12,1 13 0,-1 12 0,-3-6-47,-3-10 60,-1 9-66,-2 14 66,-1-8-122,-1-11 138,-3 10-137,-3 10 135,0-10-115,0-11 109,-1 3-97,-2-1 95,2-10-47,1-9 33,0-5-26,-1-6 26,1-5-7,1-6 2,0-8 9,1-15-12,2-3 70,0 1-86,2-15 94,5-22-94,0 4 234,0 6-274,4-15 294,7-18-294,-1 8 359,-2 13-377,6-14 386,8-16-386,-3 10 414,-4 14-422,6-8 426,7-2-426,-4 12 380,-6 14-367,5 3 360,5 5-360,-6 10 322,-5 8-311,4 4 316,2 7-319,-3 4 282,-6 3-271,2 7 276,-2 11-279,-3 1 186,-5-1-159,-1 7 146,-2 5-146,-1 5-7245,-2-4 6183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38.13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05593.9375"/>
      <inkml:brushProperty name="anchorY" value="-662090.6875"/>
      <inkml:brushProperty name="scaleFactor" value="0.5"/>
    </inkml:brush>
  </inkml:definitions>
  <inkml:trace contextRef="#ctx0" brushRef="#br0">313 1 3056,'0'0'0,"0"0"0,-5 11 159,2-5-205,-1 8 228,-3 15-228,1-1 209,1-2-203,-3 13 209,-6 17-211,2-6 138,1-7-118,-5 9 117,-7 7-119,3-7 73,2-11-59,-4 2 62,-3-1-66,4-7 49,3-9-43,1 0 40,0-3-40,4-6 59,4-4-65,1-1 68,3-4-68,2-2 142,1-3-162,1-2 172,8 0-172,1-2 256,0 1-280,7 1 292,8 2-292,-2 1 414,-2-1-450,6 6 477,7 9-479,-3-1 536,-5-2-552,4 9 569,3 12-572,-4-3 509,-5-5-490,1 8 489,3 8-492,-5-5 447,-5-8-433,1 3 426,-1 2-426,-3-7 352,-3-6-331,-1-2 320,0-1-320,-3-5 301,-1-5-296,-2-3 303,-2-3-305,0-3-5965,-1-1 4994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38.75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07046.1875"/>
      <inkml:brushProperty name="anchorY" value="-664662.8125"/>
      <inkml:brushProperty name="scaleFactor" value="0.5"/>
    </inkml:brush>
  </inkml:definitions>
  <inkml:trace contextRef="#ctx0" brushRef="#br0">286 459 3232,'0'0'0,"0"0"0,5-10 112,-3 5-144,2-3 169,1-3-171,0 2 228,0 1-244,1-4 262,5-9-266,-2 0 576,0 4-664,2-10 717,1-6-719,-1 4 729,-2 4-731,-1-3 741,-1-3-744,-2 5 681,-2 6-663,-1-2 663,-3-2-665,-2 5 573,0 4-547,-4 1 534,-10 3-534,0 4 469,2 2-450,-7 7 440,-8 15-440,2 0 309,6 0-272,-4 12 263,-2 14-265,4-3 238,6-6-230,-2 9 226,-3 8-226,4-6 217,4-9-215,-2 7 214,0 11-214,3-7 186,3-9-178,2 9 183,4 12-185,2-8 186,2-10-186,5 5 186,5 2-186,2-8 177,-2-9-175,5-3 174,7-5-174,-2-6 193,-3-5-198,4-7 200,5-7-200,-3-3 200,-4-1-200,5-10 209,9-18-212,-3 1 214,-4 4-214,8-15 214,8-17-214,-5 6 233,-6 9-238,3-10 240,1-9-240,-5 9 221,-8 11-216,0-2 214,-4 5-214,-4 8 205,-4 10-202,-3 3 209,-2 5-212,-2 4 205,-1 5-202,-4 4 209,-5 11-212,0 1 186,0 1-178,-6 10 183,-7 14-185,1-2 140,3-4-127,-4 10 120,-4 16-120,3-6 92,5-8-84,-3 13 80,1 16-80,3-8 61,4-11-56,2 7 63,5 4-65,2-10 66,3-12-66,7 0 76,12-5-79,1-7 80,-2-7-80,10-9 80,9-13-80,10-12-9421,-4-4 8243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39.88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08607.25"/>
      <inkml:brushProperty name="anchorY" value="-666579.375"/>
      <inkml:brushProperty name="scaleFactor" value="0.5"/>
    </inkml:brush>
  </inkml:definitions>
  <inkml:trace contextRef="#ctx0" brushRef="#br0">10 0 3320,'0'0'0,"0"0"0,0 0 128,0 0 76,-5 8-40,3 5-195,1 0 221,0-1-236,4 2 237,7 3-239,1-1 184,-1-4-168,5 1 169,9 2-171,-3-3 135,-2-3-125,8 0 120,8-1-120,-3-2 83,-5-2-73,8-2 77,12-3-79,-5-1 61,-7 0-55,9-2 52,9-1-52,-7 1 71,-8 0-77,5 0 89,7 1-91,-9 1 102,-7 0-106,2 2 117,1-1-119,-5 0 148,-8 0-156,-1 2 160,-1 2-160,-5 0 197,-5 1-207,-3 2 212,-5 3-212,-2-1 259,-3 0-273,-3 2 280,-5 2-280,-1-1 289,2-3-292,-4 3 303,-5 0-305,-6 3-4584,3-1 3685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40.13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10724.6875"/>
      <inkml:brushProperty name="anchorY" value="-668127.625"/>
      <inkml:brushProperty name="scaleFactor" value="0.5"/>
    </inkml:brush>
  </inkml:definitions>
  <inkml:trace contextRef="#ctx0" brushRef="#br0">0 1 2872,'0'0'0,"0"0"0,1 13 75,-1-6-97,2 5 108,1 4-108,0-1 173,0-3-191,3 3 209,7 3-211,0-3 119,-1-3-93,8 1 80,12 0-80,-1-3 136,-4-1-152,11-2 160,16 0-160,-6-2 151,-7-2-149,12-1 148,14-2-148,-9-1 176,-10 0-184,10-2 188,10-2-188,-10 1 197,-11 0-199,5-1 209,1 2-211,3 1-3045,-9 1 2202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40.45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13006.1875"/>
      <inkml:brushProperty name="anchorY" value="-669572.5"/>
      <inkml:brushProperty name="scaleFactor" value="0.5"/>
    </inkml:brush>
  </inkml:definitions>
  <inkml:trace contextRef="#ctx0" brushRef="#br0">1 86 3952,'0'0'0,"0"0"0,0-12 65,0 6-83,0-4 92,0-3-92,0 1 204,0 2-236,0 1 252,1 2-252,0 3 215,-1 1-205,3 3 200,3 7-200,0 1 144,-1 0-128,5 5 120,7 8-120,-1-1 73,-1-3-59,5 7 52,10 8-52,-4-3 80,-3-5-88,5 6 92,6 9-92,-3-6 120,-7-5-128,5 5 132,5 8-132,-4-6 151,-6-6-157,2 4 169,1 3-171,-4-6 182,-5-6-186,-1 1 187,-5 5-186,-4-5 233,-2-5-247,-8 4 254,-12 9-254,-1-4 226,0-5-218,-10 8 223,-13 9-225,3-4 198,5-7-190,-8 2 196,-9-2-199,-10-2-4905,7-6 3965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40.91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14460.375"/>
      <inkml:brushProperty name="anchorY" value="-671811.9375"/>
      <inkml:brushProperty name="scaleFactor" value="0.5"/>
    </inkml:brush>
  </inkml:definitions>
  <inkml:trace contextRef="#ctx0" brushRef="#br0">1 0 2520,'0'0'0,"0"0"0,0 0 233,1 2-254,0 1 41,0-1-20,2 7 9,1 14-11,1-1 3,-1-1-1,2 13 0,2 17 0,-1-3 0,-1-7 0,1 12 0,2 13 0,-1-8 0,-1-10 0,1 7 0,-1 15 0,-1-9 0,-2-11 0,2 11 0,1 12 0,-1-11 0,-1-11 0,2 3 9,0 1-11,-1-10 40,-2-11-48,1-3 62,1-3-66,-1-8 142,-1-6-162,-1-5 172,-1-4-172,-1-4 266,-1-1-294,0-9 308,-1-18-308,-1-20-2343,-1 1 1552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41.33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15900.875"/>
      <inkml:brushProperty name="anchorY" value="-674213.0625"/>
      <inkml:brushProperty name="scaleFactor" value="0.5"/>
    </inkml:brush>
  </inkml:definitions>
  <inkml:trace contextRef="#ctx0" brushRef="#br0">7 124 3952,'0'0'0,"0"0"0,-1-12 65,0 6-83,0-3 92,0-4-92,0 2 223,0 2-261,2-1 280,5-1-280,0 2 299,0 1-305,6 0 317,10 1-319,0 2 301,-3 1-295,9 2 302,10 5-306,-4 2 280,-6-1-272,6 5 268,4 7-268,-5-1 230,-7-2-219,2 5 223,2 7-225,-6-1 198,-5-5-190,-1 7 196,-3 8-199,-3-4 190,-4-5-187,-4 7 186,-4 5-186,-1-5 158,-2-6-150,-3 3 146,-5 3-146,1-5 137,1-6-135,-2 1 134,-1 2-134,2-5 97,2-4-86,1 1 89,4 0-92,1-2 66,1-4-58,6 0 54,7 0-54,0-3 45,-1-1-42,8 2 40,12 1-40,-3-1 40,-3-2-40,8 3 49,11 5-52,-5-2 45,-6-1-42,5 5 40,5 8-40,-7-2 40,-8-3-40,1 8 49,-5 11-52,-6-4 26,-5-5-18,-6 7 23,-10 8-25,-2-7 17,-1-6-15,-10 3 23,-14 3-25,1-5 8,3-7-3,-15 3 9,-17 3-12,3-4 5,9-6-2,-12 1 9,-8 2-12,8-4 33,12-5-38,-2 0 49,-1-2-52,10-3 63,9-4-65,2-2 66,2-5-66,2-4-5627,5 0 4631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41.71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17303.1875"/>
      <inkml:brushProperty name="anchorY" value="-676817.375"/>
      <inkml:brushProperty name="scaleFactor" value="0.5"/>
    </inkml:brush>
  </inkml:definitions>
  <inkml:trace contextRef="#ctx0" brushRef="#br0">0 1 4488,'0'0'0,"0"0"0,5 0 168,-2 0-216,1 0 240,2 2-240,0 0 417,0-1-467,3 2 502,6 0-506,-1 0 479,-1-1-470,6 0 466,9 0-466,-1-2 364,-5 1-335,8-1 329,10 1-332,-5 0 250,-5-1-226,4 3 214,2 1-214,-5 0 214,-8 0-214,0 2 223,-1 5-225,-4-1 152,-5-1-131,-3 4 129,-5 6-132,-3-2 87,-2-3-73,-5 1 76,-3-3-79,-5-1-5623,1-3 4630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42.01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19064"/>
      <inkml:brushProperty name="anchorY" value="-678270.375"/>
      <inkml:brushProperty name="scaleFactor" value="0.5"/>
    </inkml:brush>
  </inkml:definitions>
  <inkml:trace contextRef="#ctx0" brushRef="#br0">1 137 4576,'0'0'0,"0"0"0,0-7 0,0 3 0,0 1 0,0-1 0,0-1 0,0 2 0,0 0 0,3 1 0,0 1 103,0 1-133,4 0 157,7 0-159,-1 1 235,0 0-257,8 1 268,13 0-268,-1 1 333,-5-2-351,11 1 360,15-2-360,-4 1 425,-9-1-444,9 0 454,7-2-454,-7 0 454,-11 0-454,3-1 454,0-1-454,-9 0 445,-7 1-442,-4-1 449,-2 1-452,-6 0 370,-4 2-346,-5 0 334,-7-1-334,-3 1 297,-1-1-286,-7-4 289,-10-11-292,-10-12-6248,3 1 5261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47.20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20988.125"/>
      <inkml:brushProperty name="anchorY" value="-679403.75"/>
      <inkml:brushProperty name="scaleFactor" value="0.5"/>
    </inkml:brush>
  </inkml:definitions>
  <inkml:trace contextRef="#ctx0" brushRef="#br0">109 1 1528,'0'0'0,"0"0"0,0 0 16,-6 7-17,0 1 67,0 0-84,-3 6 92,-2 8-92,2 0 130,1-4-142,1 8 157,1 11-159,1-4 225,2-5-243,0 11 262,-1 16-266,2-6 230,0-7-218,-1 15 212,0 15-212,0-7 250,1-12-262,0 9 268,-1 7-268,2-12 277,-1-11-279,1 2 289,0 5-291,1-9 274,-1-10-270,2 6 268,0 5-268,0-6 370,0-7-398,1 3 422,0 1-426,1-6 428,-1-7-428,1 0 437,0-1-439,2 0-3172,-2-4 2356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48.04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19636.0625"/>
      <inkml:brushProperty name="anchorY" value="-679566.625"/>
      <inkml:brushProperty name="scaleFactor" value="0.5"/>
    </inkml:brush>
  </inkml:definitions>
  <inkml:trace contextRef="#ctx0" brushRef="#br0">21 133 1352,'0'0'0,"0"0"0,0-12 196,-1 5-252,0-3 289,-1-3-291,0 1 554,0 3-630,1-1 668,0-1-668,1 2 304,0 2-200,-1-1 157,0 2-159,1 2 113,-1 1-99,-1-1 92,0 1-92,0 0 83,0 1-81,3 7 89,0 7-91,0 0 92,0 0-92,1 6 92,2 10-92,1-2 111,-2-4-117,5 7 120,6 7-120,-1-4 139,-2-5-145,6 5 148,6 9-148,-2-6 138,-2-6-134,5 9 142,9 7-146,-4-5 138,-5-7-134,6 3 142,7 0-146,-4-7 129,-6-7-123,3-3 129,4-7-131,-5-4 123,-7-4-121,2-5 129,-1-8-131,-3-1 207,-6 1-229,1-9 240,4-18-240,-3 2 333,-3 3-359,3-9 372,-1-3-372,-3 7 372,-2 7-372,-2 0 382,1-5-386,-2 4 378,-1 7-374,0-7 372,1 0-373,-2 3 318,-1 7-302,0 2 294,-1 2-294,-1 5 229,0 3-210,-1 3 209,0 6-212,0 2 149,0 0-130,1 6 129,1 10-132,0-1 106,0-2-98,3 7 94,5 10-94,0-3 66,-2-5-58,5 9 54,4 11-54,-2-4 45,-2-6-42,4 8 40,5 8-40,-3-7 58,-3-8-63,5 2 76,6-3-79,-4-8 117,-4-6-128,5-5 143,2-6-145,-4-4 165,-5-3-171,3-5 174,3-6-174,-5-1 183,-3 0-185,3-5 196,2-12-199,-3 2 181,-3 3-176,3-8 183,2-7-185,-3 4 224,-3 6-235,1-2 240,0 2-240,-3 4 230,-3 7-227,-1 0 236,2 2-239,-2 3 212,-1 3-204,0 3 209,0 5-212,-1 2 177,-1 1-166,-2 8 160,-1 12-160,-1-1 104,-1-3-88,-1 11 80,0 10-80,0-2 52,0-8-44,2 8 49,3 3-52,0-5 26,-1-8-18,4 0 14,5 0-14,0-6 5,-2-5-2,6-2 0,5-3 0,-2-4 0,-2-3 0,4-2 0,8-5 0,-2-1 0,-6 0 0,5-3 0,1-4 0,-4 1 0,-5 1 0,1-7 9,2-13-12,-3 1 14,-4 4-14,2-14 14,-1-11-14,-2 3 42,-4 8-50,-3-8 54,-6-8-54,-2 8 91,-1 8-101,-7-1 106,-7-1-106,0 8 125,1 8-131,-6 2 143,-10 5-145,2 5 146,5 4-146,-8 5 146,-10 7-146,6 1 128,6 1-123,-6 6 120,-4 10-120,5-1 82,8-3-71,1 9 66,1 12-66,6-4 38,5-6-30,5 7 26,8 7-26,4-6 8,1-8-3,9 2 9,10-2-12,10-2-7751,-1-6 6647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48.64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22343.5"/>
      <inkml:brushProperty name="anchorY" value="-681524.8125"/>
      <inkml:brushProperty name="scaleFactor" value="0.5"/>
    </inkml:brush>
  </inkml:definitions>
  <inkml:trace contextRef="#ctx0" brushRef="#br0">0 195 3680,'0'0'0,"0"0"0,10-3 0,-3 1 112,0 0-144,8-2 169,14-2-171,0 0 284,-3 1-316,15-2 342,21-4-346,-4 1 422,-8 1-442,19-2 462,26-2-466,-8 1 393,-15 3-371,22-1 369,27-1-371,-14 2 279,-18 2-253,17-1 249,19-1-252,-17 1 254,-21 2-254,16 0 254,20 2-254,-17 1 245,-20 1-242,12 1 240,12 0-240,-18 1 230,-19 1-227,4 0 226,0 2-226,-14 1 226,-16-1-226,-1 2 226,-6 1-226,-9 0 198,-10-1-190,-9 2 196,-16 6-199,-5-1 181,-1-1-176,-16 4 174,-20 5-174,2-2 109,5-3-90,-11-1 80,-12-5-80,-13-4-5763,9-2 4763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49.17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25881.25"/>
      <inkml:brushProperty name="anchorY" value="-682775.1875"/>
      <inkml:brushProperty name="scaleFactor" value="0.5"/>
    </inkml:brush>
  </inkml:definitions>
  <inkml:trace contextRef="#ctx0" brushRef="#br0">61 78 3144,'0'0'0,"0"0"0,11-8 7,-3 3 13,0 1-26,6-3 37,14-2-39,-2 0 87,-3 2-101,12-2 108,13 2-108,-5 1 117,-7 2-119,8 2 129,7 5-131,-7 0 132,-9 1-132,4 5 132,0 8-132,-8-2 114,-6-1-110,-3 6 117,-6 10-119,-5-3 101,-4-3-95,-9 8 92,-10 14-92,-3-5 64,1-6-56,-12 8 62,-14 9-66,3-7 49,5-9-43,-12 4 49,-12 3-51,6-6 136,8-9-160,-6 2 182,-5 0-186,9-6 281,10-6-307,-1 0 320,2 0-320,7-4 479,6-3-525,3-1 557,5-3-559,4-2 606,3-3-619,10 0 636,13-3-639,3 0 612,-2-1-604,16-2 609,23-3-612,-3 1 530,-7 0-506,18-1 494,21-3-494,-9 2 419,-14 1-397,13 2 386,11 0-386,-12 2 274,-16 1-242,7 1 226,3 2-226,-11 1 124,-14-1-95,2 4 80,-1 5-80,1 4-6584,-8 0 5548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49.58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28365.5625"/>
      <inkml:brushProperty name="anchorY" value="-684772.875"/>
      <inkml:brushProperty name="scaleFactor" value="0.5"/>
    </inkml:brush>
  </inkml:definitions>
  <inkml:trace contextRef="#ctx0" brushRef="#br0">30 133 5384,'0'0'0,"0"0"0,0-15 0,1 3 37,-1 0-47,1-7 62,2-3-66,0 3 30,-1 3-19,0 4 14,2 8-14,0 2 126,0 3-158,0 9 174,-2 13-174,-1 0 221,-1-3-234,-1 12 249,-1 13-252,1-5 273,-1-6-278,0 7 289,0 5-292,0-6 247,0-9-233,0 1 236,-4 1-239,1-6 193,1-6-180,-2-2 174,-1-2-174,1-4 155,2-4-149,1-4 146,1-2-146,1-2 146,1-1-146,0 0 156,2-5-159,0-1 160,1 1-160,2-7 169,6-15-172,-1 1 174,-1 3-174,4-11 183,2-8-185,-2 5 224,-2 6-235,1-1 249,0 1-252,-2 6 263,-2 7-265,1 1 276,2 3-279,-2 4 308,-1 3-316,2 5 329,2 13-332,-1 1 334,-2 1-334,-1 10 334,1 14-334,-2-3 334,-2-5-334,-1 8 334,0 9-334,-2-6 306,0-7-298,0 10 294,0 17-294,0-6 294,0-8-294,0 12 303,1 11-305,-1-10 278,0-10-270,1 1 276,0-1-279,0-10 261,0-10-256,-1-4 254,0-9-254,-1-6 189,-1-4-170,-1-8 169,-3-15-172,-2-16-8963,0 1 7822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49.86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29879.75"/>
      <inkml:brushProperty name="anchorY" value="-686964.375"/>
      <inkml:brushProperty name="scaleFactor" value="0.5"/>
    </inkml:brush>
  </inkml:definitions>
  <inkml:trace contextRef="#ctx0" brushRef="#br0">11 151 6368,'0'0'0,"0"0"0,-5-10 18,2 6-23,1-4 36,2-1-39,0 1 49,1 2-52,6-1 54,11 2-54,0 0 213,-1 2-258,12 1 280,17 0-280,-3 1 392,-5 0-424,13 1 440,15-2-440,-7 1 486,-11 0-499,12-1 506,16-3-506,-9 1 450,-12 0-434,12-2 436,11 0-439,-11 0 356,-13 2-332,5-1 329,0 0-332,-11 1 222,-11 0-190,-5 1 174,-7 1-174,-8 2 146,-6-1-138,-8 1 143,-10-3-145,-9-3-7479,0 1 6410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50.38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32356.6875"/>
      <inkml:brushProperty name="anchorY" value="-688084.4375"/>
      <inkml:brushProperty name="scaleFactor" value="0.5"/>
    </inkml:brush>
  </inkml:definitions>
  <inkml:trace contextRef="#ctx0" brushRef="#br0">74 1 1800,'0'0'0,"0"0"0,-5 0 196,3 1-252,-3 1 289,-3 2-291,1 0 423,1 0-461,-1 2 480,-2 5-480,2 0 443,2-2-433,-1 5 428,3 7-428,1-2 428,0-3-428,2 6 437,1 11-439,0-3 393,0-5-379,-1 10 382,1 13-386,0-6 462,-1-6-482,2 7 502,2 6-506,1-8 489,-2-8-483,2 1 480,2 2-480,-1-7 470,-1-7-467,1 0 466,1 2-466,0-5 457,-2-4-455,2 0 454,2 1-454,0-3 389,-3-3-370,2-1 369,-2-2-372,-1-2-5394,-2-2 4467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50.72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33672.5"/>
      <inkml:brushProperty name="anchorY" value="-690192.75"/>
      <inkml:brushProperty name="scaleFactor" value="0.5"/>
    </inkml:brush>
  </inkml:definitions>
  <inkml:trace contextRef="#ctx0" brushRef="#br0">1 33 3144,'0'0'0,"0"0"0,0-3 169,1-1-185,0 0 274,-1 1-328,5-1 348,6-1-348,2 1 450,-2 1-478,10 1 502,16 2-506,-2 0 433,-5 1-411,14 2 409,14 2-411,-6-1 328,-8 0-304,11 0 302,12-1-306,-8 0 261,-12-2-247,10-1 240,10-2-240,-8 0 258,-12 0-263,5-1 276,3 0-279,-9 1 242,-11 0-231,-1 1 226,-4 3-226,-7 1 208,-6-1-203,-7 3 200,-8 4-200,-3-1 200,-2-1-200,-8 5 200,-10 6-200,0-1 181,2-3-176,-8 7 174,-7 7-174,-9 8-5295,5-4 4329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51.12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35850.25"/>
      <inkml:brushProperty name="anchorY" value="-691655.6875"/>
      <inkml:brushProperty name="scaleFactor" value="0.5"/>
    </inkml:brush>
  </inkml:definitions>
  <inkml:trace contextRef="#ctx0" brushRef="#br0">7 31 3232,'0'0'0,"0"0"0,-1 2 105,-1 0-115,0 1 290,0-2-358,8-1 397,9-2-399,0-1 540,0 1-580,9-1 600,15 1-600,-3 1 451,-4 0-409,11 0 388,14-1-388,-5 1 472,-10 0-496,11-1 517,11 0-519,-8-1 576,-11 1-592,9 0 600,4-1-600,-8 0 553,-11 1-540,3 1 534,0 1-534,-8 1 459,-8 0-437,-1 1 426,-4-2-426,-6 1 324,-4-1-295,-4 0 280,-4 0-280,-2 0 252,-1 0-244,-1 0 249,-4 1-252,-1 1 217,1 0-206,-4-1 200,-5 1-200,1-2 162,2 1-151,-4-1 146,-3-2-146,-4-1-6863,3-1 5823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51.87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37997.375"/>
      <inkml:brushProperty name="anchorY" value="-692900.0625"/>
      <inkml:brushProperty name="scaleFactor" value="0.5"/>
    </inkml:brush>
  </inkml:definitions>
  <inkml:trace contextRef="#ctx0" brushRef="#br0">0 42 992,'0'0'0,"0"0"0,0 5 243,0-3-313,2 3 357,5 0-359,-1 1 584,0-2-648,6 1 689,10 0-691,-1-1 739,-2-2-753,9 0 769,16-2-771,-3-1 651,-6-1-617,15 0 609,18-3-611,-7 1 388,-10 1-324,12-1 302,12 1-306,-11 0 289,-11 1-283,7-2 289,8-2-291,-10 0 274,-12 1-270,6-2 277,6-1-279,-10 1 261,-10 2-255,1 0 252,-2 3-252,-8 0 280,-8 1-288,-3 1 301,-5 1-304,-3-1 269,-4 1-259,-4 2 254,-5 3-254,-1 0 263,-1-1-265,-5 4 266,-6 5-266,-1 0 257,3-3-255,-5 4 254,-7 6-254,-8 4-5066,5-2 4132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52.50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40420.75"/>
      <inkml:brushProperty name="anchorY" value="-694282.125"/>
      <inkml:brushProperty name="scaleFactor" value="0.5"/>
    </inkml:brush>
  </inkml:definitions>
  <inkml:trace contextRef="#ctx0" brushRef="#br0">867 249 2968,'0'0'0,"0"0"0,0 0-16,0 0 8,0-3 9,0-4-2,0 0 141,0 1-180,-1-3 209,-3-5-211,0 1 548,1 3-644,-3-5 692,-3-5-692,0 3 879,2 2-933,-5-2 960,-6-3-960,1 3 885,3 4-864,-8 0 863,-9 1-865,3 2 717,4 4-675,-7 2 663,-12 4-665,5 1 526,7 1-486,-10 5 466,-11 7-466,6-1 392,8-1-371,-6 7 369,-6 10-372,8-1 318,9-5-302,-2 10 303,0 11-305,7-4 297,7-7-295,2 7 303,5 5-305,4-6 278,4-9-270,5 4 266,8-1-266,1-5 257,0-7-255,9-3 254,13-4-254,-2-5 207,-3-4-193,11-5 186,14-8-186,-5-1 168,-7 0-163,10-9 160,8-14-160,-7 2 132,-9 4-124,4-12 120,2-11-120,-7 5 138,-9 7-143,-1-3 156,-5 1-159,-5 8 169,-6 8-172,-3 4 174,-3 5-174,-3 4 165,-2 4-162,-1 1 160,0-1-160,-2 1 178,1 1-183,-1 1 196,-3 8-199,0 2 200,0 0-200,-3 10 209,-3 12-212,1 0 186,2-4-178,1 11 183,5 12-185,1-4 158,1-8-150,5 7 146,9 2-146,-1-7 118,-1-8-110,9-2 116,11-4-119,-2-7 120,-4-5-120,10-4 120,13-5-120,-6-2 64,-6-1-48,7-7 40,9-10-40,-7 0 49,-10 1-52,5-12 54,1-23-54,5-22-9708,-8 6 8512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53.10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42209.9375"/>
      <inkml:brushProperty name="anchorY" value="-695669"/>
      <inkml:brushProperty name="scaleFactor" value="0.5"/>
    </inkml:brush>
  </inkml:definitions>
  <inkml:trace contextRef="#ctx0" brushRef="#br0">115 0 4488,'0'0'0,"0"0"0,0 0 576,2 2-624,0 0 301,-1 1-311,1 3 302,-3 8-306,0 1 233,-1-2-211,0 9 200,-1 11-200,0-2 125,1-5-104,-2 8 103,-1 8-105,-1-5 60,2-7-47,-3 5 49,-3 4-52,1-5 17,1-7-6,-1 2 9,-1 1-12,1-5 5,2-5-2,-1-2 0,3-4 0,1-4-4564,1-4 3609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54.60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40825"/>
      <inkml:brushProperty name="anchorY" value="-694995.5"/>
      <inkml:brushProperty name="scaleFactor" value="0.5"/>
    </inkml:brush>
  </inkml:definitions>
  <inkml:trace contextRef="#ctx0" brushRef="#br0">34 137 1264,'0'0'0,"0"0"0,-2 4 233,0 3-254,-1 1 246,2-1-283,0 5 292,1 10-292,1 0 264,-1-3-256,2 10 262,1 11-266,0-3 221,-1-6-207,2 8 200,2 7-200,0-6 172,0-8-164,1 6 169,2 5-171,0-5 182,-3-8-186,3 6 188,1 6-188,-2-7 225,-1-6-235,-1 2 249,2 3-251,-2-6 290,-1-6-302,-1-1 308,-2-3-308,-1-4 364,-1-4-380,-2-2 397,-4-1-399,0-2 409,1-2-411,-3 0 422,-2 0-426,0-2 484,3 0-500,-4-2 508,-2-2-508,2 1 713,2-1-771,-1-2 800,-1-3-800,3 1 828,1 1-836,1-3 840,1-2-840,1 0 821,1 2-816,1-5 814,1-10-814,1 0 693,1 4-658,1-10 649,6-10-652,0 4 551,0 6-521,5-8 506,10-14-506,-1 7 376,-3 6-339,8-12 320,8-17-320,-3 7 245,-6 11-224,5-8 214,1 0-214,-5 10 167,-7 12-153,1 3 156,0 4-159,-4 7 132,-4 7-124,1 2 129,4 3-132,-3 2 134,-2 4-134,4 4 143,3 8-145,-2 3 118,-4-2-110,2 9 116,1 9-119,-2-2 82,-3-4-71,0 6 76,1 8-79,-1-4 61,-4-6-56,1 5 63,-1 3-65,-1-4 48,-3-6-43,1 1 49,0-4-52,1-1-8962,-1-5 7805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55.01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42749.8125"/>
      <inkml:brushProperty name="anchorY" value="-696559.0625"/>
      <inkml:brushProperty name="scaleFactor" value="0.5"/>
    </inkml:brush>
  </inkml:definitions>
  <inkml:trace contextRef="#ctx0" brushRef="#br0">1 14 3144,'0'0'0,"0"0"0,2-2 121,3-1-133,1-1 182,-2 1-216,3 1 228,3 2-228,-1 1 134,-2 0-106,4 3 92,5 5-92,-2 0 36,-1 0-20,4 5 22,6 10-26,-3-3 9,-3-2-3,5 7 0,5 9 0,-4-3 0,-4-6 0,2 6 9,2 3-11,-4-4 22,-4-7-26,0 2 37,1 0-39,-4-4 87,-2-6-101,-1 0 108,0-2-108,-2-4 164,-2-3-180,-2-3 197,1-3-199,0-1 284,-1 0-308,-1-2 320,-1 1-320,0 1 376,-1-1-392,0 1 409,2-2-411,-1 0 450,0 1-462,0 0 467,-2 2-466,0 1 457,-1 0-455,-1 4 463,-4 7-465,0 0 401,2-2-383,-5 10 383,-7 13-385,1-1 340,2-5-327,-5 13 320,-5 19-320,3-6 254,3-7-235,-3 11 226,-3 8-226,3-9 152,5-12-131,-2 2 120,0-1-120,4-8 64,4-10-48,3-2 40,6-4-40,7-3-5877,2-5 4861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55.58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44174.8125"/>
      <inkml:brushProperty name="anchorY" value="-699131.375"/>
      <inkml:brushProperty name="scaleFactor" value="0.5"/>
    </inkml:brush>
  </inkml:definitions>
  <inkml:trace contextRef="#ctx0" brushRef="#br0">529 289 1624,'0'0'0,"0"0"0,3-6 149,-2 3-191,0-2 222,-1-3-226,0 1 274,-1 0-286,-1-2 292,-3-4-292,1 2 498,0 1-558,-3-5 597,-7-10-599,1 1 600,1 4-600,-7-7 600,-8-1-600,2 3 441,4 6-395,-6 4 382,-5 7-386,3 5 313,5 3-291,-3 7 289,-3 10-291,4 1 432,5-2-472,-2 9 492,-2 8-492,5-3 557,4-4-576,0 6 596,-1 7-599,3-6 562,4-6-551,0 5 546,4 5-546,2-5 462,2-6-438,2 4 436,5 2-439,0-6 449,-1-5-452,4-3 463,3-4-465,0-5 448,-2-3-443,3-6 440,5-6-440,-2-1 384,-3-1-368,6-5 360,5-8-360,-3 1 350,-2 3-347,3-4 346,5-6-346,-4 4 309,-4 5-299,1-2 303,2-1-305,-5 4 260,-3 4-247,1 0 240,0 0-240,-2 4 193,-2 1-180,0 2 174,1 4-174,-3 2 146,-1 1-138,-1 4 134,0 8-134,-2 0 106,-2-2-98,0 9 103,0 8-105,0-2 97,-1-3-95,2 7 94,2 8-94,0-4 66,-1-6-58,2 3 63,-1 1-65,0-6 48,-2-6-43,-1-2 49,-1-4-52,-1-6-8402,0-2 7272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56.74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42870.75"/>
      <inkml:brushProperty name="anchorY" value="-698280.9375"/>
      <inkml:brushProperty name="scaleFactor" value="0.5"/>
    </inkml:brush>
  </inkml:definitions>
  <inkml:trace contextRef="#ctx0" brushRef="#br0">675 345 1888,'0'0'0,"0"0"0,9-6 393,4-1-427,0-1 590,-2 2-706,0-1 748,-3 2-748,-3 1 944,-1 2-1000,-1-3 1037,1 0-1039,-2-1 947,1 1-921,-1-1 917,-1 0-919,-1 0 714,0 1-655,-3-2 626,-6-6-626,0 2 533,0 1-507,-8-4 503,-11-3-505,2 1 441,3 3-423,-9 0 414,-9 2-414,4 2 339,6 2-317,-7 4 306,-8 5-306,6 1 260,8 1-247,-4 5 240,-6 5-240,7 0 202,7-2-191,-2 4 196,-1 5-199,4-3 162,7-3-151,-1 2 146,0 3-146,4-2 118,4-4-110,3 2 106,4 3-106,2-2 116,3-4-119,3 4 120,7 4-120,1-2 129,-1-3-132,7 2 143,8 1-145,-1-3 146,-4-3-146,11-2 156,13-2-159,-3-2 169,-6-3-172,11-2 174,13-5-174,-8-1 202,-8 0-210,6-4 214,5-5-214,-7 0 251,-11 2-261,3-3 276,0-2-279,-7 2 289,-8 3-292,-1-1 303,-1-2-305,-4 2 269,-5 3-259,1-2 254,-1-2-254,-2 2 245,-3 2-242,-2-6 240,-3-13-240,-1 2 212,-2 3-204,-4-9 200,-7-7-200,0 5 181,0 6-176,-7 0 174,-11 2-174,2 5 146,4 7-138,-8 1 134,-8 5-134,5 2 106,7 3-98,-5 3 103,-4 6-105,6 1 106,7-1-106,-2 5 116,2 6-119,4-1 129,5-3-132,4 3 134,5 1-134,3-3 134,2-2-134,8-1 134,13 0-134,1-1 106,-2-3-98,8-1 94,7-5-94,4-4-9995,-4-2 8799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57.25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41505.6875"/>
      <inkml:brushProperty name="anchorY" value="-696839"/>
      <inkml:brushProperty name="scaleFactor" value="0.5"/>
    </inkml:brush>
  </inkml:definitions>
  <inkml:trace contextRef="#ctx0" brushRef="#br0">298 0 3232,'0'0'0,"0"0"0,5 6 187,-3-3-241,1 3 268,-3 6-268,1 0 510,-2-2-578,-1 8 612,-4 11-612,0-3 416,0-2-360,-3 7 332,-7 10-332,2-4 220,1-6-188,-5 4 172,-7 5-172,3-6 116,3-7-100,-4 1 92,-4 0-92,4-6 83,4-5-81,1-2 80,2-3-80,1-4-3887,4-3 2977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57.70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39938.0625"/>
      <inkml:brushProperty name="anchorY" value="-696125.875"/>
      <inkml:brushProperty name="scaleFactor" value="0.5"/>
    </inkml:brush>
  </inkml:definitions>
  <inkml:trace contextRef="#ctx0" brushRef="#br0">70 104 2160,'0'0'0,"0"0"0,0 8 159,0-5-205,0 5 228,0 6-228,0-1 386,0-1-430,0 5 462,0 10-466,0-3 384,0-3-360,0 9 357,-1 10-359,1-3 369,-1-6-371,-1 8 382,0 10-386,-1-6 332,1-8-316,1 6 308,-1 3-308,1-7 326,0-8-330,-2-1 332,0-1-332,0-7 351,0-5-357,1-5 369,1-5-371,0-3 382,1-2-386,-3-5 387,-1-8-386,0-1 424,1 1-435,0-9 449,-1-18-452,0 3 445,2 4-442,-2-10 449,1-2-452,1 6 445,1 9-442,3-1 440,5-9-440,1 6 384,-1 7-368,7-10 369,7-4-372,-3 6 346,-2 6-338,5-1 343,5-2-345,-2 6 337,-4 5-335,4-1 334,5 0-334,-5 4 241,-4 4-214,2 4 209,1 4-212,-5 3 149,-3 2-130,1 6 129,3 6-132,-3 1 106,-3-1-98,3 4 94,3 1-94,5 2-7195,-4-4 6123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58.07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41641.25"/>
      <inkml:brushProperty name="anchorY" value="-697394.6875"/>
      <inkml:brushProperty name="scaleFactor" value="0.5"/>
    </inkml:brush>
  </inkml:definitions>
  <inkml:trace contextRef="#ctx0" brushRef="#br0">416 0 3952,'0'0'0,"0"0"0,-1 10 121,0-5-155,-2 5 182,-5 10-186,0-2 206,1-1-210,-4 6 212,-6 6-212,1-2 231,3-5-237,-6 2 249,-6 3-251,2-5 196,4-4-180,-6 0 172,-6 0-172,4-3 135,4-4-125,-2 0 120,-2 1-120,4-2 167,5-2-181,2-1 197,4-2-199,3-1 284,4-2-308,1 2 329,5 4-332,1-1 418,1-1-442,5 4 454,6 7-454,0 0 463,-1-3-465,4 8 466,4 13-466,-2-4 494,-3-4-502,2 10 506,6 11-506,-3-4 488,-5-8-483,4 5 480,3 5-480,-4-7 433,-4-9-420,2 1 414,-2 0-414,-2-6 367,-3-6-353,0 0 346,2 1-346,-2-3 272,-2-5-251,4 0 240,0-3-240,2-2-7404,-2-3 6349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0:59:58.88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42924.25"/>
      <inkml:brushProperty name="anchorY" value="-699782.75"/>
      <inkml:brushProperty name="scaleFactor" value="0.5"/>
    </inkml:brush>
  </inkml:definitions>
  <inkml:trace contextRef="#ctx0" brushRef="#br0">582 340 2872,'0'0'0,"0"0"0,0-7 261,0 3-335,0-2 372,0-3-372,0 2 475,0 1-505,0-1 529,0-2-531,0 2 383,0 1-341,0 0 320,0-2-320,0 2 227,0 0-201,0 0 197,-2-2-199,0 1 172,-1 1-164,0-2 169,-4-3-171,2 2 238,0 0-258,-4-3 268,-8-6-268,2 1 333,1 2-351,-7-3 360,-6-3-360,2 3 416,4 4-432,-6 0 440,-3 2-440,3 2 477,6 4-488,-2 1 494,-3 4-494,4 1 569,4 1-590,-1 4 600,-5 5-600,4 0 525,3-2-504,-2 6 494,-3 8-494,4-2 419,3-3-397,1 7 396,2 11-399,2-2 353,3-6-340,2 9 334,1 12-334,1-5 390,2-7-406,0 6 414,2 4-414,1-6 414,0-9-414,2 0 423,5 1-425,0-7 426,-2-5-426,5-3 436,5-3-439,-2-5 430,-1-3-427,4-2 436,6-4-439,-2-1 402,-4 0-391,4-3 396,5-1-399,-5 0 353,-3 1-340,0-2 334,3-2-334,-5 0 306,-3 2-298,1-2 294,1-1-294,-4 0 313,-2 3-318,0-1 320,-1 0-320,-3 1 366,-1 1-379,0 0 386,-1 1-386,-2 0 349,0 2-339,0-3 343,2-5-345,0 1 290,-1 0-274,1-6 276,0-5-279,0 1 242,-1 3-231,0-4 226,0-6-226,-1 2 180,0 5-167,2-3 160,0-2-160,1 4 141,-2 4-136,2-1 143,3-2-145,-1 4 109,-2 3-99,3-2 94,1 0-94,0 2 85,-3 3-82,1 0 89,0 0-92,-2 2 85,-1 2-82,1-1 89,2-1-92,0 2 57,-2 0-46,1 1 49,2 2-52,-2 1 35,-1 1-29,0 3 26,-3 6-26,-1 1 8,-1-2-3,-1 7 9,-1 11-12,-1-2 5,1-2-2,-1 9 0,-2 14 0,2-4 0,0-6 0,-1 7 0,1 7 0,1-6 0,0-10 0,5 1 0,6 0 0,0-7 0,0-7 0,7-3 0,10-4 0,-1-4 9,-3-4-12,7-6 14,9-9-14,10-10-12334,-5 0 11009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0:04.35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44479.8125"/>
      <inkml:brushProperty name="anchorY" value="-701397.1875"/>
      <inkml:brushProperty name="scaleFactor" value="0.5"/>
    </inkml:brush>
  </inkml:definitions>
  <inkml:trace contextRef="#ctx0" brushRef="#br0">526 44 2872,'0'0'0,"0"0"0,0 0 105,0 0 25,2-5-12,0-1-140,0 0 314,0 1-370,-2 0 397,-4 0-399,-1 1 363,1 1-353,-5 1 348,-6 0-348,1 2 338,2 0-334,-5 1 342,-6 2-346,2 0 273,4-1-251,-4 1 249,-6 3-251,3-1 196,5 0-180,-4 3 172,-5 5-172,3-1 135,6-2-125,-4 5 129,-4 6-131,4-2 104,5-2-96,-2 4 92,0 7-92,4-2 130,4-5-142,0 5 147,1 8-146,3-4 193,2-5-207,1 5 223,2 4-225,2-5 208,0-6-203,1 3 209,3 2-212,-1-4 214,0-6-214,1 4 214,1 3-214,0-3 214,-1-5-214,2 2 214,4 2-214,-1-3 233,0-4-238,3 3 240,5 4-240,-2-3 146,-2-3-119,3 5 116,3 3-119,-2-3 45,-3-3-24,1 3 14,6 3-14,-4-3 5,-2-4-2,3 3 9,2 4-12,-2-3 5,-3-4-2,1 5 0,4 5 0,-2-3 0,-4-5 0,3 4 0,0 2 0,-2-3 0,-4-5 0,1 2 9,-1 4-12,-3-4 23,-1-3-25,-2 4 26,-2 4-26,-1-2 36,0-5-39,-3 5 40,-1 6-40,0-3 49,0-4-52,-2 5 54,-3 5-54,1-4 45,1-4-42,-3 2 49,-3 3-52,1-4 73,2-5-78,-2 1 89,-2 2-92,0-5 103,4-3-105,-5 0 116,-3-1-119,2-2 148,2-3-156,-1-1 169,-3 1-172,3-2 221,2-1-234,0 1 240,-2 1-240,3-1 258,2 0-263,0-1 276,-1 1-279,1 0 252,3-2-244,0 1 240,1 0-240,1-2 174,2 0-155,-1 3 156,0 2-159,1-1 122,0-1-111,0-1 116,0 2-119,0-2 110,0 0-107,1-2 106,1 0-106,-1-1 106,1-1-106,0 0 116,0 0-119,0 0 148,0 0-156,-1-3 160,1 0-160,-1 0 169,1 0-172,3-2 183,7-3-185,0 1 224,0 0-235,6-1 249,7-2-252,-1 1 226,-3 2-218,4 1 223,6 2-225,-4 2 189,-5 1-179,4 3 174,2 5-174,-4-1 127,-4 1-113,1 3 116,1 7-119,-2-1 64,-5-2-48,1 4 40,-1 7-40,-2-4 40,-2-3-40,-3 5 49,-2 8-52,-2-5 54,-1-3-54,-3 7 54,-5 12-54,-1-4 45,1-6-42,-5 11 49,-5 12-52,1-5 35,2-8-29,-5 6 36,-4 8-39,2-9 30,4-9-27,-4 4 26,-4 6-26,4-9 17,4-7-15,-2 6 23,-1 11-25,3-5 17,5-8-15,-2 9 23,-3 12-25,3-7 26,3-9-26,-1 6 26,0 6-26,2-8 26,2-9-26,2 3 26,3 4-26,2-7 26,1-7-26,2 3 36,5 6-39,0-5 30,0-6-27,3 5 26,4 8-26,-1-4 26,-3-8-26,4 5 26,5 2-26,-2-5 36,-3-7-39,5-2 49,6-3-52,-2-5 54,-4-4-54,8-8 54,15-13-54,-4-2 63,-6 0-65,10-15 66,9-19-66,9-21-9136,-8 5 7976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1:59.43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9123E6"/>
      <inkml:brushProperty name="anchorY" value="-1.14709E6"/>
      <inkml:brushProperty name="scaleFactor" value="0.5"/>
    </inkml:brush>
  </inkml:definitions>
  <inkml:trace contextRef="#ctx0" brushRef="#br0">1 974 1976,'0'0'0,"0"0"0,5-4 48,3-2-52,0 0 297,-1 1-375,1-1 422,0-2-426,-2 1 418,0 2-414,2-5 412,7-9-412,-1 0 431,-1 3-437,7-11 440,7-12-440,-2 3 393,-4 6-379,7-9 372,9-8-372,-4 6 326,-6 7-314,10-3 308,12-5-308,-6 7 261,-6 7-247,7-2 249,10-6-251,-8 6 215,-9 6-205,5-3 200,3-2-200,-6 4 191,-9 5-189,4-1 197,7-3-199,-6 4 163,-7 4-153,6-1 148,8-2-148,-5 4 120,-7 3-112,5-1 117,8 2-119,-7 2 101,-7 2-96,5 1 94,4 0-94,-5 1 75,-7 2-69,2 1 76,2 1-79,-5 1 52,-6 1-44,2 1 49,1 1-52,-4-1 17,-4 1-6,2 0 9,0 1-12,-2-1 5,-4 0-2,0 2 0,0 3 0,-2 0-10,-2-1 13,0 2-4,-1 1 1,0-1-10,-2-1 13,2 0-14,1 0 14,-1-2-23,-1-1 25,2-1-17,2-3 15,2-2-4400,-1-1 3441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2:00.03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9422E6"/>
      <inkml:brushProperty name="anchorY" value="-1.1475E6"/>
      <inkml:brushProperty name="scaleFactor" value="0.5"/>
    </inkml:brush>
  </inkml:definitions>
  <inkml:trace contextRef="#ctx0" brushRef="#br0">1 0 2608,'0'0'0,"0"0"0,2 3 41,1 3-46,0-1 65,0 0-76,1 1 80,2 1-80,-1-2 99,-1-1-105,3 2 108,1 1-108,0 0 108,-1-1-108,3 1 108,3 1-108,-2-2 117,-1-1-119,4 1 129,4-1-131,-1 0 114,-3-1-110,2 0 108,4 2-108,-4-1 136,-3-1-144,2 2 148,2 3-148,-2 0 176,-3-1-184,2 3 188,2 7-188,-1-2 178,-4-2-174,3 5 182,2 5-186,-1-2 169,-4-4-163,2 5 169,2 6-171,-3-3 135,-2-4-125,2 4 129,3 7-131,-2-5 160,-3-5-168,2 3 182,1 1-186,-2-3 234,-2-6-246,1 1 252,2 3-252,-2-4 252,-2-4-252,1 1 252,1 2-252,-1-3 243,-3-4-241,2 2 249,-1 1-251,-2-3 243,0-2-241,-1 0 240,0 0-240,-1-1 193,0-2-180,-2-2 183,2 1-185,-1-1 130,0-1-114,0-1 116,2 1-119,1-1 92,-1 1-84,3-1 89,4 1-92,0-1 75,-2 0-69,5 1 66,2-1-66,3 0-4843,-2-1 3884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2:00.57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9628E6"/>
      <inkml:brushProperty name="anchorY" value="-1.14961E6"/>
      <inkml:brushProperty name="scaleFactor" value="0.5"/>
    </inkml:brush>
  </inkml:definitions>
  <inkml:trace contextRef="#ctx0" brushRef="#br0">7 1 1800,'0'0'0,"0"0"0,-3 7 65,1-3-83,1 2 92,1 3-92,1-1 176,1-1-200,1 2 212,1 3-212,-1-1 222,0-2-226,1 4 237,0 5-239,0-3 221,-1-1-215,1 3 212,0 7-212,-1-3 203,0-4-201,-1 6 209,-1 7-211,0-3 278,-1-5-298,1 9 317,0 11-319,1-4 348,-1-6-356,0 8 360,-1 9-360,-1-6 388,1-7-396,-2 5 400,1 8-400,0-7 363,0-8-353,2 7 348,-1 10-348,1-7 310,-1-9-298,1 8 302,0 10-306,0-8 280,0-8-272,1 7 268,-1 6-268,0-8 277,0-8-279,0 5 280,-1 2-280,1-6 261,-1-8-256,0 2 263,1 1-265,-1-5 248,0-6-243,-1 1 249,-1 1-252,-1-3 217,0-5-206,-1 1 209,0 1-212,1-4 186,1-2-178,0 0 183,1-2-185,0-3 168,1-1-163,1 1 160,0 0-160,0-1 132,0-1-124,1 0 120,3 1-120,1 0 101,-2-1-96,4 1 94,3 3-94,4 3-5711,-2 0 4719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2:01.06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9765E6"/>
      <inkml:brushProperty name="anchorY" value="-1.15264E6"/>
      <inkml:brushProperty name="scaleFactor" value="0.5"/>
    </inkml:brush>
  </inkml:definitions>
  <inkml:trace contextRef="#ctx0" brushRef="#br0">620 1 2336,'0'0'0,"0"0"0,-5 0 149,3 0-191,-2 0 212,0 0-212,1 0 231,0 0-237,-1 0 249,0 0-251,1 0 243,0 0-241,2 0 240,-3 2-240,0 1 231,1-1-229,0 3 228,1 3-228,0 1 246,1-2-250,1 4 262,1 6-266,0-2 296,-1-2-304,2 7 317,-1 11-319,1-2 320,-1-5-320,-1 10 320,0 10-320,-1-4 301,0-6-295,-2 8 302,-3 9-306,0-7 280,0-8-272,-2 8 277,-2 10-279,0-7 317,2-8-327,-2 8 341,-5 12-344,2-6 272,2-11-251,-3 9 249,-3 8-252,2-8 245,3-11-242,-2 5 240,-4 6-240,3-8 249,3-8-252,-5 3 254,-4 6-254,2-8 282,4-7-290,-4 5 303,-3 6-305,4-6 325,3-6-331,-1 4 343,-3 5-345,3-5 318,3-7-310,-1 2 316,-3 0-319,2-4 273,4-6-260,-2 0 263,0-2-265,2-4 248,3-3-243,-1-2 240,1-2-240,1-1 174,2-2-155,2-1 146,1 0-146,1 0 118,1 0-110,0-1 116,1-1-119,2-3-6899,-1 0 5853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2:01.59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9577E6"/>
      <inkml:brushProperty name="anchorY" value="-1.15321E6"/>
      <inkml:brushProperty name="scaleFactor" value="0.5"/>
    </inkml:brush>
  </inkml:definitions>
  <inkml:trace contextRef="#ctx0" brushRef="#br0">1447 0 2968,'0'0'0,"0"0"0,-7 11 168,3-5-216,-2 5 249,-3 5-251,1-1 383,1-2-421,-2 4 449,-4 6-451,2-2 238,1-3-178,-1 4 157,-2 6-159,3-4 95,1-4-77,-1 4 77,-4 3-79,2-4 80,2-5-80,-5 1 80,-7 3-80,2-4 99,3-4-105,-6 3 108,-8 5-108,4-4 201,4-2-227,-6 2 240,-8 2-240,5-2 296,6-3-312,-6 1 320,-8 5-320,6-3 357,6-3-367,-4 3 382,-4 4-386,6-3 350,6-4-339,-1 3 334,-3 3-334,5-4 306,5-3-298,-3 1 303,-4 2-305,3-3 297,4-3-295,-3 1 303,-4 3-305,3-3 297,5-2-295,-3 2 303,-4 0-305,4-2 260,4-2-247,-4 0 249,-5 1-252,3-2 273,4-2-278,-4-1 289,-5 0-292,4-1 257,5-1-246,-3 1 240,-3-1-240,4 0 212,4-1-204,-1 0 209,-1 0-212,4 0 167,3-1-153,0 0 156,0 0-159,3 0 141,1 0-136,1 0 134,1 0-134,2 0 97,1 0-86,1 0 89,0 0-92,1 0 57,0 0-46,1 0 40,-1 0-40,0 0-6932,0 0 5863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2:02.19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9305E6"/>
      <inkml:brushProperty name="anchorY" value="-1.1529E6"/>
      <inkml:brushProperty name="scaleFactor" value="0.5"/>
    </inkml:brush>
  </inkml:definitions>
  <inkml:trace contextRef="#ctx0" brushRef="#br0">1001 799 3416,'0'0'0,"0"0"0,-15-7 215,8 3-277,-5-2 317,-7-2-319,2 0 525,2 2-583,-2-1 622,-3-3-626,4 3 646,3 0-650,-1-1 662,-2-3-666,1 2 499,4 1-450,-4-2 436,-5-1-439,2 1 346,3 2-319,-3-2 306,-6-2-306,4 1 232,3 2-211,-4-3 209,-7-2-212,3 2 167,4 2-153,-4-1 146,-5-5-146,3 1 109,5 3-99,-3-5 94,-3-8-94,4 2 75,4 4-69,-2-5 66,-3-5-66,4 4 57,4 4-55,-1-2 54,-2-3-54,4 4 101,3 4-114,-2-2 120,-1-1-120,2 2 232,3 5-264,-2-2 289,-2 0-292,1 3 369,3 3-390,-3 0 400,0 0-400,1 3 400,4 2-400,-1 1 400,3 2-400,2 0 334,2 2-315,-1-3 316,0 1-319,1 0 264,1 1-248,1 0 249,1-2-252,0 0 198,1 1-182,0 0 183,3-3-185,0-1 121,1 1-103,0-2 94,-1-1-94,1-2-7587,-2 2 6497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2:02.81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9081E6"/>
      <inkml:brushProperty name="anchorY" value="-1.15084E6"/>
      <inkml:brushProperty name="scaleFactor" value="0.5"/>
    </inkml:brush>
  </inkml:definitions>
  <inkml:trace contextRef="#ctx0" brushRef="#br0">438 2238 4040,'0'0'0,"0"0"0,-12 0 0,6 0 0,-3 0 0,-4-3 0,1 1 0,2-1 0,-2-1 0,-1-2 0,2-1 28,2 2-36,0-3 49,0-3-51,1 0 118,2 3-138,1-5 148,-1-6-148,1 2 213,1 2-231,-1-4 249,-2-6-251,2 2 280,0 5-288,-1-5 302,-2-6-306,0 3 289,1 5-283,-2-5 289,-2-7-291,1 4 320,3 5-328,-3-5 332,-2-13-333,0 4 325,3 7-322,-2-12 329,-2-10-332,3 7 353,1 7-358,1-5 360,-2-10-360,3 8 350,1 9-347,-1-5 356,-1-2-359,1 7 369,1 8-372,-1-4 383,0-12-385,1 6 386,1 6-386,-1-11 396,2-7-399,0 6 381,1 9-376,1-3 374,1-3-374,0 7 337,1 7-326,0-1 320,3-4-320,-1 6 254,0 6-235,2-2 226,1-6-226,0 5 180,-1 5-167,1-4 169,2-6-172,-1 5 146,-2 4-138,2-3 143,1-5-145,-1 4 100,-2 5-87,1-4 89,0-4-92,-1 4 75,-1 4-69,0 0 66,-1 0-66,0 4 38,-1 3-30,1-1 36,3-5-39,-1 2 12,0 3-4,1-4 9,1-1-12,-1-3-7798,0 3 6689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2:03.30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8924E6"/>
      <inkml:brushProperty name="anchorY" value="-1.14733E6"/>
      <inkml:brushProperty name="scaleFactor" value="0.5"/>
    </inkml:brush>
  </inkml:definitions>
  <inkml:trace contextRef="#ctx0" brushRef="#br0">24 1105 4848,'0'0'0,"0"0"0,-6-7 9,4 3-11,-2-1 12,0-2-12,1 2 31,0 0-37,1-2 49,2-3-51,0 1 174,1 1-210,0-6 228,1-12-228,0 1 312,-1 3-336,2-11 347,3-9-346,-1 4 365,0 6-371,3-4 374,5-7-374,0 7 346,-2 7-338,5-5 343,6-9-345,-2 7 309,-3 6-299,3-5 303,3-4-305,-4 6 278,-4 7-270,2-2 266,4-5-266,-3 4 229,-3 7-219,4-5 223,1-2-225,-3 5 217,-3 4-215,1 0 214,3-3-214,-4 5 242,-2 4-250,3-3 263,5-2-265,-2 3 220,-4 4-207,5-1 200,5 4-200,-3 3 153,-4 1-140,-1 4 134,-3 1-134,-4 1-6735,-4 0 5702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3:02.790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360 103 1080,'45'-100'60,"-44"98"-40,0 3-17,1 1-1,-1-1 1,1 1-1,-1-1 1,0 1 0,0 0-1,0-1 1,0 1 0,0 0-1,-1 0 1,1 0 0,0 0-1,-1 0 1,1 0-1,-1 0 1,0 0 0,0 0-1,0 0 1,0 0 0,0 0-3,1 1 0,13 138 91,-3 57-91,-9-134 4,2 128 55,-4-142-34,9 252 116,-4-174-57,-7-41 142,-14 79-226,-2-81 118,-44 130 216,47-172-206,-1 0 1,-3 0-1,-1-2 0,-5 5-128,19-35 43,-1-1 0,0 0 0,0 0 0,-1-1 0,0 0 0,0 0 0,-1-1 0,0 0 0,-1 0 0,0-1 0,0 0 0,0-1 1,-1 0-1,-3 0-43,3-2 56,0-2 1,0 1 0,-1-1 0,-10 0-57,-36 8 126,56-9-105,2-1 10,-2-1 1,-6-1 0,6 1 1,5-11 122,2-1-1,-1 1 1,2 0-1,0 0 0,0 1 1,5-6-155,9-21 247,44-111 75,-30 74-163,26-41-159,-9 35 40,84-120 62,-113 166-38,1 2 0,2 0-1,8-6-63,18-11 84,-27 32-33,1 0-1,1 1 1,1 2 0,15-7-51,-23 13 10,36-11 65,-49 18-69,14-5 31,0 1 0,0 1 1,1 0-1,0 2 0,0 1 1,0 0-1,0 1 0,21 3-37,-20 1 45,1 1 0,-1 0 0,0 2 0,0 1 0,1 1-45,-11-3 38,0 1 0,-1 0 0,0 0 0,0 1 0,-1 0 0,0 1 0,0 0 0,0 1 0,-1 0 0,5 8-38,-5-4 25,-1 0-1,-1 1 0,-1 0 1,0 1-1,0-1 0,-2 1 1,0 0-1,0 1 0,-2-1 1,0 0-1,0 1 0,-2 13-24,0 28 7,-10-2-2,-12 4-3,-16 23-10,-19 24 8,14-38 0,-5-3 0,-4-8 1,24-33 7,-2 0-1,0-2 1,-1-1-1,-1-2 1,-1-1-1,-17 7-7,14-9 44,-1-2 0,-1-1 0,0-2 0,-36 6-44,53-12 9,13-3 3,0-1 0,0 0 1,-1 0-1,1-1 1,0 0-1,-1 0-12,-22-1 82,1-1 0,0-2 0,0-1 0,-14-4-82,-6-12 369,-37-20-369,82 38-2,-1 0 0,1 0 0,-1-1 0,1 1 0,0-2 0,1 1 0,-1 0 0,1-1 0,0 0 0,0 0 0,-2-3 2,-4-5-702,-17-20-4384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3:11.895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2168 0 1264,'-11'6'1,"0"-1"1,-1 0-1,1-1 0,-1 0 1,1-1-1,-4 0-1,-15 2 16,-15 1 67,-1-2 1,1-2-1,-1-2 1,0-2-1,-19-5-83,-192-1 220,226 9-161,0 2 0,1 1-1,-1 1 1,1 1 0,0 2-1,-5 2-58,-39 13 132,-6 7 121,1 4 0,-12 10-253,63-28 125,0 0 0,2 2 0,-21 18-125,22-16 41,0-2 44,2 0 1,0 2-1,1 0 1,2 2 0,-12 14-86,1 0 138,-159 192 324,113-146-332,37-32-37,1 2 0,3 1 0,-9 24-93,-7 36 88,43-91-73,-15 31 43,2 2 1,3 0-1,3 1 0,-4 27-58,-16 150 181,33-207-172,-1 45 57,4-28-17,2 1 0,2-1 0,1 0 0,3 0 1,2-1-1,1 0 0,2-1 0,10 22-49,-2-19 45,2 0 0,2-1 0,7 6-45,-20-31 6,34 32 29,69 54 26,-94-87-53,0-1-1,2-1 1,-1-1 0,2-1 0,7 2-8,29 6 4,34 4 20,76 10-24,-123-28 12,0-1 1,1-2-1,-1-3 0,46-4-12,-56-2 11,-1-1 0,0-2 0,-1-2-1,14-6-10,-15 5 8,52-18-4,3-4 1,1-6-3,-3-4-2,0-4 0,-1-5 0,-3-6 0,4-2 0,4 5 0,4 7 0,3 5 0,-6 0 0,-11-12 0,-43 22 3,-3-2 1,0-1 0,-3-2-1,25-37-3,9-17 19,71-95 33,-85 111-33,-38 52-10,-1-1 0,0 0 0,-2 0 0,-1-1 0,1-10-9,-4 13 3,-4 9 3,1 0 0,-2 1 0,0-1 0,0-10-6,1-18 44,-2 0 1,-2 0-1,-5-41-44,3 66 11,-14-37 78,1 13 11,-3 1 0,0 2 0,-14-19-100,-18-12 172,-185-222 644,215 270-724,-1 1 0,-1 1 1,-1 1-1,0 1 0,-1 1 0,-1 2 1,-25-11-93,48 23-1,-25-10 80,0 1-1,-1 1 0,-1 1 0,0 2 1,0 1-1,-10 0-78,-36-4 124,71 9-119,-91-10 275,-7 5-280,70 5 51,1 2 0,-1 1 1,0 1-1,1 2 0,-17 5-51,40-7 6,0 0 0,0 1 0,1 1 0,-1-1 0,1 1 0,0 0 0,0 1 0,1 0 0,0 0 0,0 1 0,-1 2-6,-2 0 5,-157 154-1095,73-77-4616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35.99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66416.6875"/>
      <inkml:brushProperty name="anchorY" value="-727314.875"/>
      <inkml:brushProperty name="scaleFactor" value="0.5"/>
    </inkml:brush>
  </inkml:definitions>
  <inkml:trace contextRef="#ctx0" brushRef="#br0">373 1 1352,'0'0'0,"0"0"0,-6 0 41,-3 2-46,0-1 93,0 1-112,0 6 129,-2 10-131,1-1 151,3 0-157,-2 10 160,-4 17-160,2-3 207,2-6-221,-4 12 237,-7 13-239,2-7 203,3-10-193,-6 10 188,-6 16-188,2-9 188,5-11-188,-3 11 188,1 8-188,4-10 253,4-11-271,3 1 280,4-1-280,3-9 308,2-9-316,3-4 329,6-5-331,0-6 332,0-4-332,4-5 342,5-7-346,-1-2 320,-3-1-312,7-8 308,8-14-308,-3-1 261,-4 4-247,6-13 249,7-14-251,-5 4 318,-5 8-338,3-6 357,1-2-359,-4 9 332,-5 8-324,3 2 320,6 5-320,-4 5 273,-4 5-259,6 5 262,3 7-266,-3 2 230,-6 2-219,3 7 214,3 13-214,-5-1 186,-3-2-178,3 9 183,7 11-185,-4-4 112,-3-6-91,4 5 80,6 3-80,-3-6 42,-6-7-31,4-1 36,4-2-39,-4-5 12,-6-5-4,2-4 9,0-5-12,-4-3 5,-5-1-2,0-8 9,3-15-12,-3 0 33,-3 2-38,4-15 49,3-14-52,-1 4 110,-3 7-126,0-9 143,0-13-145,-2 8 193,-3 10-207,0-8 214,-1-8-214,-2 8 233,-1 11-238,-2-3 240,-1-3-240,-1 8 296,0 9-312,-1 0 329,1 2-332,-1 6 334,2 6-334,-1 1 334,-1 1-334,0 4 334,0 2-334,0 0 343,1-1-345,1 2 309,-1 1-299,1 2 303,4 6-305,0 0 260,-1 1-247,7 4 240,12 3-240,11 4-6919,-1-2 5894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36.38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68572.9375"/>
      <inkml:brushProperty name="anchorY" value="-728645.9375"/>
      <inkml:brushProperty name="scaleFactor" value="0.5"/>
    </inkml:brush>
  </inkml:definitions>
  <inkml:trace contextRef="#ctx0" brushRef="#br0">49 396 3952,'0'0'0,"0"0"0,-3 7 65,1-3-83,1 1 92,-1-1-92,1 0 186,0-2-214,4 1 228,5-1-228,0-1 246,0 0-250,4-2 262,4-4-266,-2 0 324,-2 0-340,5-4 357,9-7-359,-2 0 369,-3 3-371,6-7 381,3-3-384,-3 3 480,-7 4-507,0-5 529,-2-9-532,-5 3 571,-3 4-581,-3-7 586,-2-4-586,-3 4 605,-1 5-611,-5 3 623,-11 4-625,1 6 542,0 4-518,-7 9 506,-8 13-506,3 2 422,4 0-398,-4 12 396,-4 17-399,3-4 372,6-5-364,-2 11 360,-2 15-360,4-6 341,4-11-336,1 12 343,1 10-345,4-9 430,4-10-454,3 4 466,7 2-466,2-10 466,0-10-466,10-3 466,13-6-466,0-7 485,-3-6-491,13-8 503,18-10-505,-4-2 320,-8-2-267,14-8 240,14-13-240,16-13-9467,-10 3 8321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36.97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70389.125"/>
      <inkml:brushProperty name="anchorY" value="-730272.75"/>
      <inkml:brushProperty name="scaleFactor" value="0.5"/>
    </inkml:brush>
  </inkml:definitions>
  <inkml:trace contextRef="#ctx0" brushRef="#br0">767 322 3680,'0'0'0,"0"0"0,4-12 187,-1 6-241,-1-5 277,-2-4-279,-1 0 429,0 3-471,-5-4 502,-8-10-506,0 3 470,1 3-458,-7-6 462,-9-4-466,2 4 346,5 6-310,-6-1 301,-6 4-304,4 5 456,6 3-499,-3 5 529,-5 8-532,6 3 693,5 0-738,-2 10 760,0 16-760,5-1 741,4-4-736,1 14 734,-2 17-734,2-5 753,3-8-758,-3 17 760,-4 25-760,2-9 685,2-12-664,-4 21 663,-5 25-665,2-13 526,4-17-486,-3 16 476,-3 18-479,4-16 480,3-20-480,1 10 489,0 10-492,3-17 410,3-17-386,1 3 383,1 4-385,1-13 312,2-14-291,2-1 289,0-6-292,1-9 229,0-10-210,0-7 209,4-11-212,3-8-9744,0-3 8576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37.33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68371.125"/>
      <inkml:brushProperty name="anchorY" value="-730826.5"/>
      <inkml:brushProperty name="scaleFactor" value="0.5"/>
    </inkml:brush>
  </inkml:definitions>
  <inkml:trace contextRef="#ctx0" brushRef="#br0">25 68 6552,'0'0'0,"0"0"0,-6 1 205,3 0-264,-2 1 303,1-1-305,0 1 409,2-1-439,3 1 454,8 2-454,0-1 454,1 0-454,9 1 454,16 0-454,-1 0 482,-5-2-490,14 0 503,16 1-505,-5-1 385,-9-1-351,11 1 343,11 0-345,-9-1 337,-11-1-335,7 0 334,8-5-334,-9 1 306,-11-1-298,4-2 303,2-1-305,-10 0 213,-8 1-187,-3 0 183,-2 0-185,-6 1 121,-5 1-103,-3-1 94,-2-3-94,-4 2 66,-1 1-58,-3 0 54,-1 1-54,-1 1 35,0 1-29,-5 4 26,-7 6-26,-1 1 17,3 0-15,-6 6 23,-2 9-25,1 0 17,5-4-15,-1 9 23,1 13-25,4-4 26,2-5-26,1 8 36,3 11-39,2-7 77,1-7-88,3 2 103,8 1-105,0-8 97,-1-8-95,5-3 103,3-6-105,-2-5 60,-2-4-47,1-6 49,4-8-52,5-10-8682,-3 0 7539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37.58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70691.25"/>
      <inkml:brushProperty name="anchorY" value="-732584.25"/>
      <inkml:brushProperty name="scaleFactor" value="0.5"/>
    </inkml:brush>
  </inkml:definitions>
  <inkml:trace contextRef="#ctx0" brushRef="#br0">101 43 8248,'0'0'0,"0"0"0,0 1 169,2 3-185,-1 0 264,0 0-315,2 2 343,3 5-345,-1-1 477,0-1-515,2 5 543,-1 7-545,0-3 490,-2-2-474,-1 5 466,-4 4-466,0-4 420,-1-3-407,-3 1 409,-3-1-412,-1-3 414,1-4-414,-3-2 423,-4-6-425,1-2 370,2-1-354,-2-5 346,0-3-346,3-1 309,2 2-299,3-7 303,1-14-305,2 2 204,2 2-175,3-9 169,8-4-172,0 4 90,0 6-66,9 3 54,14 4-54,14 4-9979,-3 5 8767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37.91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72036.8125"/>
      <inkml:brushProperty name="anchorY" value="-733811.8125"/>
      <inkml:brushProperty name="scaleFactor" value="0.5"/>
    </inkml:brush>
  </inkml:definitions>
  <inkml:trace contextRef="#ctx0" brushRef="#br0">42 39 7448,'0'0'0,"0"0"0,2 6 28,-1-3-36,1 2 40,2 5-40,-1-1 12,0 0-4,1 4 9,-1 6-12,1-1 126,-2-2-158,-1 5 183,-2 6-185,-1-4 224,0-4-235,-2 4 249,-2 4-252,0-3 319,2-6-337,-2 3 356,-1-1-359,1-4 453,1-3-480,1-5 494,0-3-494,1-2 541,0-2-554,1-4 569,-1-2-572,2-1 509,0 1-490,1-8 480,6-14-480,0 1 461,0 2-456,5-11 463,6-8-465,-1 6 401,-1 6-383,4-2 374,7 1-374,-3 5 309,-4 7-290,6 1 280,6 5-280,-4 5 186,-5 3-159,3 6 146,2 6-146,-5 2 118,-5 0-110,1 5 106,0 2-106,2 2-9852,-4-1 8665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38.43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73697.6875"/>
      <inkml:brushProperty name="anchorY" value="-735126.75"/>
      <inkml:brushProperty name="scaleFactor" value="0.5"/>
    </inkml:brush>
  </inkml:definitions>
  <inkml:trace contextRef="#ctx0" brushRef="#br0">476 39 4128,'0'0'0,"0"0"0,-5-8 485,3 4-623,-5-1 702,-9-2-706,1 1 763,1 0-778,-9 4 786,-10 5-786,3 2 637,4 0-595,-5 6 574,-7 9-574,5 0 667,6-3-693,-3 6 706,-1 10-706,5-4 828,5-5-863,1 6 889,2 7-892,4-6 745,5-6-702,2 4 680,8 3-680,2-6 577,1-5-548,8 2 543,9-1-545,-1-4 481,-2-5-463,8 1 454,7 0-454,-4-3 361,-5-3-334,6 2 320,4 3-320,-5-2 264,-6-1-248,-1 3 249,-2 7-252,-5-2 235,-4-2-229,-8 5 226,-12 7-226,-2-2 217,-2-5-215,-9 6 214,-13 7-214,3-5 214,4-5-214,-6 2 214,-5-1-214,6-5 74,7-5-34,0-3 23,2-3-25,2-2-9941,5-2 8728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38.74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71958"/>
      <inkml:brushProperty name="anchorY" value="-734802.75"/>
      <inkml:brushProperty name="scaleFactor" value="0.5"/>
    </inkml:brush>
  </inkml:definitions>
  <inkml:trace contextRef="#ctx0" brushRef="#br0">204 21 6280,'0'0'0,"0"0"0,-7-8 6,2 3 220,1 1-290,-1 0 329,-2 4-332,1 1 511,1 0-561,-1 6 596,1 9-599,0-1 730,2-1-767,-1 9 786,-3 13-786,1-2 796,1-5-799,-3 14 800,-3 22-800,1-6 716,1-8-692,-2 16 689,-1 14-692,1-10 703,2-13-705,-1 5 716,1 2-719,1-12 561,3-12-516,1 2 503,1 2-505,1-8 376,0-8-339,3 1 320,3-4-320,4-1-9816,1-7 8671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38.91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70505.8125"/>
      <inkml:brushProperty name="anchorY" value="-734657.375"/>
      <inkml:brushProperty name="scaleFactor" value="0.5"/>
    </inkml:brush>
  </inkml:definitions>
  <inkml:trace contextRef="#ctx0" brushRef="#br0">1 177 8608,'0'0'0,"0"0"0,0 0 521,0-3-566,0 0 779,0 0-931,2-1 986,6-2-986,-1 0 818,1 1-770,7-3 756,17-5-759,-2 0 536,-2 2-472,15-3 449,21-3-452,-4 3 323,-9 2-285,15 0 276,13 0-279,15 1-9931,-12 2 8770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39.55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72445"/>
      <inkml:brushProperty name="anchorY" value="-735751.3125"/>
      <inkml:brushProperty name="scaleFactor" value="0.5"/>
    </inkml:brush>
  </inkml:definitions>
  <inkml:trace contextRef="#ctx0" brushRef="#br0">267 4 4488,'0'0'0,"0"0"0,-4 15 280,2-8-360,-3 7 400,-3 7-400,1 0 531,0-3-569,-3 6 587,-3 10-586,1-4 446,1-5-406,-2 7 396,-4 5-399,2-4 353,3-7-340,-2 5 343,-3 8-345,3-5 290,3-6-274,-1 4 276,-1 3-279,2-5 252,3-7-244,0-1 249,2-7-252,3-4 301,0-4-314,0-4 329,0-4-332,0-1 353,1 0-358,4-10 369,4-16-372,1 0 383,0 2-385,6-16 396,9-16-399,0 5 428,-3 7-436,7-8 449,7-8-452,-5 10 529,-4 11-550,3 0 569,4 3-572,-4 8 509,-5 8-490,2 9 480,0 16-480,-4 4 414,-5 3-395,-1 13 386,-3 16-386,-3-3 321,-3-4-303,-2 9 294,-2 7-294,-1-5 229,-1-9-210,1 6 209,1 9-212,0-7 167,0-8-153,3 5 146,5 4-146,-1-6 128,0-8-123,4-2 129,2-5-132,4-5-9610,-2-5 8437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39.90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73979.9375"/>
      <inkml:brushProperty name="anchorY" value="-737724.125"/>
      <inkml:brushProperty name="scaleFactor" value="0.5"/>
    </inkml:brush>
  </inkml:definitions>
  <inkml:trace contextRef="#ctx0" brushRef="#br0">17 245 7176,'0'0'0,"0"0"0,11 10 46,-6-5-59,5 3 76,3 4-79,0-2 145,-2-1-164,5 0 183,5-3-185,-2-1 448,-3-2-523,4-4 560,3-3-560,-2 0 550,-5-1-547,2-3 546,0-3-546,-2 1 518,-4 2-510,0-3 516,1-2-519,-3 2 473,-2 2-460,-1-5 454,-3-9-454,-2 2 389,-1 2-370,-5-6 369,-6-5-372,0 4 327,1 5-313,-7 0 306,-6 8-306,2 4 278,3 5-270,-5 9 266,-5 14-266,3 1 248,5-1-243,-4 10 249,-3 9-252,4-3 245,4-5-242,0 5 240,1 11-240,4-7 249,3-6-252,5 6 263,8 7-265,2-6 266,1-8-266,10 0 276,14-4-279,0-5 261,-4-8-256,14-6 263,19-11-265,-5-4 248,-8-2-243,14-8 249,9-8-252,14-8-10675,-12 2 9467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40.23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75832.125"/>
      <inkml:brushProperty name="anchorY" value="-739244.8125"/>
      <inkml:brushProperty name="scaleFactor" value="0.5"/>
    </inkml:brush>
  </inkml:definitions>
  <inkml:trace contextRef="#ctx0" brushRef="#br0">0 348 7624,'0'0'0,"0"0"0,0 10 18,0-4-23,1 1 36,0-2-39,-1 0 68,1-2-76,3 0 89,7-3-92,1-1 337,-2 0-406,9-4 440,10-6-440,-1 0 468,-4 1-476,8-5 480,7-4-480,-5 2 480,-6 2-480,4-3 480,4-7-480,-6 4 508,-7 3-516,3-3 529,-2-2-532,-5 3 525,-4 5-522,-6-2 529,-8-7-532,-4 3 497,-1 4-486,-9-1 489,-10 6-492,1 4 438,3 4-422,-9 11 423,-8 16-425,4 0 324,6 0-295,-7 11 289,-4 11-292,5-3 303,6-7-305,-1 6 316,3 11-319,4-7 357,6-8-368,6 5 383,10 3-385,3-8 368,2-7-363,12-6 360,19-9-360,-1-6 332,-4-5-324,15-10 320,17-13-320,-6-1 273,-10 1-260,12-7 263,13-7-265,15-7-11708,-11 5 10462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40.95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77827.1875"/>
      <inkml:brushProperty name="anchorY" value="-740582.1875"/>
      <inkml:brushProperty name="scaleFactor" value="0.5"/>
    </inkml:brush>
  </inkml:definitions>
  <inkml:trace contextRef="#ctx0" brushRef="#br0">599 632 6192,'0'0'0,"0"0"0,-9 5 102,5-3-131,-5 3 146,-8 2-146,0-1 249,3 0-279,-7 2 303,-7 3-305,2 0 260,4-2-247,-6 3 249,-9 4-252,5-1 441,5-2-494,-7 3 529,-5 7-532,4-3 534,7-4-534,-3 5 534,-2 4-534,5-3 487,7-4-473,1 2 476,3 1-479,5-3 685,4-4-744,7-2 783,9-3-785,2-4 768,1-2-763,10-5 769,14-9-772,-1 1 699,-4-1-677,12-6 676,15-9-679,-6 2 605,-9 3-584,8-6 583,7-14-585,-9 4 493,-10 7-467,3-15 463,1-17-465,-7 4 420,-9 10-407,1-10 409,-3-6-412,-5 9 358,-5 13-342,-4-3 334,-4-5-334,-3 9 297,-3 9-286,-4-3 289,-5-1-292,-1 7 247,1 6-233,-4 5 236,-5 6-239,1 5 221,2 3-216,-3 9 223,-4 12-225,3 1 180,4-2-167,-3 12 169,-5 14-172,4-2 137,4-6-126,-3 14 129,2 16-132,3-6 106,3-10-98,5 11 94,8 11-94,2-10 94,1-11-94,8 2 94,14 2-94,-1-11 85,-3-10-82,12-2 89,21-3-92,-5-7 75,-8-6-69,13-3 76,8-5-79,9-4-12828,-10-2 11495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41.41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79530.6875"/>
      <inkml:brushProperty name="anchorY" value="-742164.6875"/>
      <inkml:brushProperty name="scaleFactor" value="0.5"/>
    </inkml:brush>
  </inkml:definitions>
  <inkml:trace contextRef="#ctx0" brushRef="#br0">372 0 5744,'0'0'0,"0"0"0,-5 31 0,1-7 9,0-1-12,-4 12 23,-5 14-25,0-5 54,2-6-62,-6 12 76,-7 19-79,3-7 444,4-10-548,-5 15 609,-6 16-612,3-11 689,4-13-710,-3 8 720,0 5-720,3-12 692,6-14-684,0 4 680,3 3-680,3-10 596,2-9-572,3-1 560,1-3-560,0-7 429,2-6-392,1-4 383,-1-4-385,2-4-7547,-1-3 6519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41.83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77889.875"/>
      <inkml:brushProperty name="anchorY" value="-742209.8125"/>
      <inkml:brushProperty name="scaleFactor" value="0.5"/>
    </inkml:brush>
  </inkml:definitions>
  <inkml:trace contextRef="#ctx0" brushRef="#br0">1 210 7536,'0'0'0,"0"0"0,13 6 18,-7-3-23,7 2 26,9 3-26,0-1 36,-3-2-39,11 2 49,13-1-52,-3-1 110,-6-2-126,12-1 134,12-3-134,-5-2 227,-11 1-253,12-4 266,13-3-266,-9 1 332,-10 1-351,7-2 369,1-2-372,-8 1 327,-12 2-313,-1-1 316,-5-1-319,-7 2 301,-8 1-296,-2 1 294,-4-1-294,-3 1 266,-3 1-258,-4 1 263,-10 5-265,-1 0 229,0 1-219,-6 8 214,-9 11-214,3 0 195,3-1-189,-4 9 186,-4 10-186,5-3 149,4-6-139,0 5 143,3 2-145,4-5 174,4-7-182,6 0 196,12 0-199,1-4 200,1-6-200,10-2 200,11-3-200,-1-4 228,-5-2-236,7-3 240,5-6-240,-5 0 296,-6-1-312,1-4 329,2-7-332,-5 1 362,-6 3-370,2-9 374,1-14-374,-4 3 337,-4 4-326,0-12 329,-3-12-332,-4 5 306,-2 8-298,-4-5 303,-7 0-305,0 8 278,0 9-270,-6 4 266,-9 6-266,1 6 210,3 5-194,-8 9 196,-9 15-199,3 2 172,5-1-164,-4 13 169,-2 13-172,5-3 109,7-7-90,3 8 89,6 7-92,7 7-11171,3-7 9910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42.66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80010.625"/>
      <inkml:brushProperty name="anchorY" value="-743671.75"/>
      <inkml:brushProperty name="scaleFactor" value="0.5"/>
    </inkml:brush>
  </inkml:definitions>
  <inkml:trace contextRef="#ctx0" brushRef="#br0">458 1 4216,'0'0'0,"0"0"0,5 10 532,-3-5-684,0 8 769,-4 16-771,0 0 1173,-2-3-1288,-4 14 1356,-7 17-1359,0-5 977,2-8-868,-6 15 823,-10 25-825,3-7 602,4-13-538,-7 20 506,-11 22-506,5-13 432,6-16-411,-5 14 409,-2 12-412,6-15 321,7-18-294,3 6 289,4 2-292,5-14 285,4-16-282,6-2 280,5-6-280,2-10 308,0-8-316,7-7 320,10-7-320,0-5 236,-4-2-212,8-6 209,5-7-212,-3-1 167,-6 2-153,2-10 156,5-16-159,-4 2 94,-6 4-75,3-12 66,1-12-66,-4 6 38,-5 9-30,-3-5 36,-4-4-39,-3 7 21,-3 9-16,-5-5 23,-11-7-25,-1 7 17,1 7-15,-7-4 14,-6-3-14,2 7 14,5 7-14,-2 2 14,1 3-14,4 5 14,4 4-14,5 5 14,3 2-14,3 2 14,2 1-14,5-1 23,9-2-25,1 0 17,-1 0-15,10-2 23,13-1-25,-3 0 26,-4 2-26,9-3 36,12-1-39,-6 0 49,-8 2-52,8-2 63,10 0-65,-8 0 66,-8 3-66,5-1 76,1 1-79,-8 0 108,-8 2-116,-2 0 129,-3-1-132,-6 0 143,-5 1-145,-1-1 146,-1-2-146,-3 1 165,-3 1-171,-1 2 174,-1-3-174,-1 0 165,-1 2-162,0 0 160,-1-2-160,0 1 150,0 1-147,0 1 156,-4 1-159,0 1 132,1 1-124,-4 3 120,-3 8-120,1-1 101,1 0-96,-3 10 94,-4 13-94,3-2 113,1-5-118,-1 9 129,-3 5-132,3-6 143,2-6-145,0 0 146,5-1-146,2-5 146,2-6-146,6-2 146,7-3-146,1-3 128,0-3-123,5-3 120,9-4-120,9-4-10427,-3 0 9213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42.85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81822.0625"/>
      <inkml:brushProperty name="anchorY" value="-746050"/>
      <inkml:brushProperty name="scaleFactor" value="0.5"/>
    </inkml:brush>
  </inkml:definitions>
  <inkml:trace contextRef="#ctx0" brushRef="#br0">44 0 9504,'0'0'0,"0"0"0,7 0 46,-3 0-59,1 1 66,-1 2-66,-1 0 113,0-1-127,-2 3 134,-3 4-134,-1 0 367,1-2-433,-3 3 466,-3 3-466,0-3 429,1-1-419,-1 0 423,-1 1-425,2-2 380,1-2-367,1-2 360,4 1-360,2 0 266,0-2-239,7 0 236,13-4-239,11-4-9448,0 0 8296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43.19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83142.75"/>
      <inkml:brushProperty name="anchorY" value="-747443.3125"/>
      <inkml:brushProperty name="scaleFactor" value="0.5"/>
    </inkml:brush>
  </inkml:definitions>
  <inkml:trace contextRef="#ctx0" brushRef="#br0">29 110 8160,'0'0'0,"0"0"0,0 12 0,0-2 168,0 0-216,0 8 240,-2 8-240,0-2 333,0-3-360,0 4 383,-1 5-385,0-5 676,1-5-759,-1 2 809,0 1-812,0-4 637,1-4-586,0 1 560,3-2-560,0-3 485,3-3 143,7-14-140,9-16-219,12-20-146,-2 0 206,-4 5-270,7-9 266,4-8-266,-6 8 229,-5 9-219,0 1 223,3 3-225,-5 7 189,-5 8-179,1 7 183,0 8-185,-3 5 186,-5 2-186,-2 10 186,-6 13-186,-1-1 168,-3-2-163,-4 8 169,-6 10-172,1-5 137,0-7-126,0 6 129,1 5-132,2-6 134,3-7-134,2 1 143,3-2-145,1-2-11212,-1-5 9968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43.96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84768.25"/>
      <inkml:brushProperty name="anchorY" value="-749082.375"/>
      <inkml:brushProperty name="scaleFactor" value="0.5"/>
    </inkml:brush>
  </inkml:definitions>
  <inkml:trace contextRef="#ctx0" brushRef="#br0">385 723 4216,'0'0'0,"0"0"0,3 6 261,-2-3-335,-2 1 382,-4 2-386,0-1 593,0 0-651,-5 1 689,-5 1-691,0-2 804,3 0-837,-3 1 854,-4 0-854,3 0 695,3-1-649,-3 0 636,-5 3-639,3-1 509,3-2-472,-5 4 454,-4 4-454,2-1 463,4-1-465,-3 3 466,0 7-466,3-2 420,4-4-407,2 4 409,3 3-412,4-4 414,1-3-414,7-1 414,8-2-414,2-3 386,-1-3-378,8-3 383,9-5-385,-2-1 340,-4 0-327,7-6 320,8-7-320,-5 0 320,-6 2-320,6-9 320,5-15-320,-6 3 273,-5 4-260,3-13 254,5-14-254,-5 5 226,-6 9-218,3-9 214,2-7-214,-5 9 242,-5 10-250,-1-6 263,-1-12-265,-4 8 248,-4 9-243,-1-7 249,-3 0-252,-2 8 226,-2 9-218,-1 4 214,-3 3-214,0 7 177,0 6-166,-3 5 160,-5 10-160,0 3 132,1 1-124,-4 11 120,-3 16-120,0 0 101,4-4-96,-2 13 94,-4 14-94,3-5 103,3-10-105,-1 11 106,2 13-106,2-8 78,3-11-70,4 10 76,10 8-79,1-8 61,0-12-56,12 1 63,16-7-65,17-2-10583,-3-10 9351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44.55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86305.8125"/>
      <inkml:brushProperty name="anchorY" value="-750553.25"/>
      <inkml:brushProperty name="scaleFactor" value="0.5"/>
    </inkml:brush>
  </inkml:definitions>
  <inkml:trace contextRef="#ctx0" brushRef="#br0">776 1 4664,'0'0'0,"0"0"0,-3 7 1312,-5 12-1422,-1 1 1340,1-1-1550,-6 11 1600,-5 10-1600,1-3 993,2-6-820,-2 8 734,-2 10-734,2-6 575,5-7-529,-4 10 516,0 17-519,2-7 408,4-10-376,-1 13 369,-1 9-372,3-10 290,3-11-266,-1 3 263,-1 1-265,2-9 257,1-10-255,0 0 263,-3 0-265,1-6 266,2-7-266,-3 0 276,-5-2-279,2-4 261,2-4-256,-5-1 263,-8-2-265,3-3 229,2 0-219,-6-3 223,-7-2-225,3-1 198,5 0-190,-4-3 186,-3-2-186,5 0 205,6 1-211,-2-3 214,-1-3-214,5 2 214,3 2-214,1-2 214,2-2-214,2 2 177,3 2-166,1-1 169,2-1-172,2 2 155,0 2-149,6-5 146,12-7-146,13-10-10316,-1 1 9114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45.02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84341.125"/>
      <inkml:brushProperty name="anchorY" value="-750210"/>
      <inkml:brushProperty name="scaleFactor" value="0.5"/>
    </inkml:brush>
  </inkml:definitions>
  <inkml:trace contextRef="#ctx0" brushRef="#br0">0 79 5656,'0'0'0,"0"0"0,1 2 96,-1 0-104,0 0 613,1 0-776,4-1 863,9-2-865,1 1 1044,-2-1-1095,7-1 1120,12-1-1120,-3 1 998,-4 0-963,10-2 956,11-1-959,-5 0 932,-6 2-924,9-3 920,14-2-920,-6 1 780,-9 2-740,9-2 720,10 2-720,-8 0 598,-11 2-563,5 0 546,0 0-546,-9 0 453,-10 1-427,-2 0 414,-6 2-414,-6 0 358,-5 1-342,-5 2 334,-8 4-334,-3 0 297,0 0-286,-7 3 280,-8 7-280,1-1 261,2-2-256,-4 3 254,-5 2-254,-5 3-11123,4-3 9903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45.29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86376.5625"/>
      <inkml:brushProperty name="anchorY" value="-751561.25"/>
      <inkml:brushProperty name="scaleFactor" value="0.5"/>
    </inkml:brush>
  </inkml:definitions>
  <inkml:trace contextRef="#ctx0" brushRef="#br0">291 0 5744,'0'0'0,"0"0"0,-5 15 186,3-7-239,-4 5 266,-6 7-266,1-1 462,0-3-518,-3 4 556,-5 4-559,2-4 644,3-3-668,-3 1 689,-4 3-692,2-3 498,5-4-442,-4 2 414,0 4-414,2-2 330,4-4-306,0 2 303,1-2-305,-1-1-6712,2-3 5712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46.35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84815.6875"/>
      <inkml:brushProperty name="anchorY" value="-750655"/>
      <inkml:brushProperty name="scaleFactor" value="0.5"/>
    </inkml:brush>
  </inkml:definitions>
  <inkml:trace contextRef="#ctx0" brushRef="#br0">154 1 4040,'0'0'0,"0"0"0,2 12 187,-1-6-241,0 7 268,1 9-268,-1-1 557,0-2-639,-2 9 689,-1 12-691,0-3 739,-1-6-753,-1 12 769,-4 20-772,1-6 681,0-8-654,-2 15 649,-2 17-652,1-8 486,2-14-438,-1 11 423,-4 11-425,3-12 436,1-14-439,-1 6 449,-1 4-452,2-11 435,3-13-429,0 0 426,3-5-426,0-9 352,2-7-331,2-5 320,0-7-320,0-3 273,0-3-260,2-11 263,2-19-265,3-21-7349,-2 2 6304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46.86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83418.4375"/>
      <inkml:brushProperty name="anchorY" value="-750620.4375"/>
      <inkml:brushProperty name="scaleFactor" value="0.5"/>
    </inkml:brush>
  </inkml:definitions>
  <inkml:trace contextRef="#ctx0" brushRef="#br0">0 225 6456,'0'0'0,"0"0"0,4 2-7,4 2 6,0 0-9,0 0 13,7 2-14,13 3 14,0-1-42,-4-1 50,14 2-44,17 0 41,-5-1-78,-8-1 89,12-2-94,12-1 94,-8-1-75,-11-2 69,11-1-66,12-3 66,-8-1-38,-12 1 30,9-3-17,8-4 15,-11 1-4,-12 1 1,2-3 0,-3-1 0,-8 1 9,-10 2-12,-4 0 14,-4 0-14,-5 2 51,-4 1-61,-2 0 76,-1-5-79,-2 1 126,-1 1-139,-1-4 146,-2-6-146,-1 3 268,0 2-303,-2-4 320,-3-2-320,-1 2 413,1 4-440,-4 1 463,-5 5-465,1 2 494,2 4-502,-3 5 516,-3 12-519,3 0 501,2 0-496,0 10 494,-2 17-494,2-3 503,4-5-505,-3 16 516,-1 19-519,2-7 492,2-9-484,0 12 480,0 11-480,1-11 517,2-13-528,2 4 534,1 3-534,2-11 506,0-12-498,3 1 503,2 0-505,0-8 478,0-7-470,1-2 466,2-4-466,-1-6 401,-1-3-383,-1-3 383,1-5-385,0-1 358,-1-1-350,1-4 356,2-11-359,0-1 360,-1 3-360,2-10 369,3-10-372,-1 3 337,-1 6-326,0-5 320,-1-1-320,-1 5 338,-1 6-343,-1 1 346,2 2-346,0 3 337,-2 5-335,5 2 343,6 5-345,-1 2 253,-1 1-227,4 7 223,3 9-225,-3 0 180,-3-1-167,1 8 160,2 9-160,-4-3 113,-2-4-100,3 6 94,6 6-94,-3-5 66,-2-5-58,5 1 54,6-2-54,7 0-12322,-3-5 11005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47.20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86102.25"/>
      <inkml:brushProperty name="anchorY" value="-752717"/>
      <inkml:brushProperty name="scaleFactor" value="0.5"/>
    </inkml:brush>
  </inkml:definitions>
  <inkml:trace contextRef="#ctx0" brushRef="#br0">0 251 8160,'0'0'0,"0"0"0,8 8 93,-4-4-120,4 2 143,7 2-145,0-2 268,-2 0-303,5-2 329,7-2-332,-3-2 390,-3-1-406,4-4 414,8-6-414,-4 0 321,-5 1-294,4-3 289,0-3-292,-3 3 238,-6 2-222,-2-1 223,1-5-225,-4 2 254,-3 2-262,-1-4 266,-1-4-266,-2 3 276,-2 3-279,-4-2 289,-6-2-292,-2 2 275,1 4-269,-7 3 266,-6 10-266,1 4 322,3 1-338,-4 11 356,-4 15-359,4-2 397,4-2-408,-2 9 423,-2 10-425,3-5 426,5-6-426,-2 7 426,3 9-426,2-7 408,3-7-403,4 4 400,9 2-400,1-8 381,0-7-376,9-5 374,12-11-374,-1-5 309,-3-6-290,12-9 289,18-12-292,20-12-11186,-6 2 9968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47.95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87836.125"/>
      <inkml:brushProperty name="anchorY" value="-754279.375"/>
      <inkml:brushProperty name="scaleFactor" value="0.5"/>
    </inkml:brush>
  </inkml:definitions>
  <inkml:trace contextRef="#ctx0" brushRef="#br0">294 60 6280,'0'0'0,"0"0"0,-4-8 373,2 4-480,-3-4 534,-4-1-534,1 1 637,0 2-666,-3-1 680,-5 3-680,1 0 642,2 3-631,-4 2 636,-5 6-639,2 2 621,4-1-616,-3 9 614,-3 11-614,4-1 455,4-3-409,-1 9 396,1 10-399,4-4 530,2-7-567,2 7 596,5 3-599,1-5 581,2-9-576,5 2 583,7 1-585,-1-6 540,-1-6-527,8-1 529,13-4-532,-4-5 450,-3-2-426,10-5 414,8-7-414,-4-1 358,-7 0-342,6-5 343,2-5-345,-6 1 346,-7 2-346,0-4 356,0-7-359,-5 3 276,-6 3-252,1-4 249,-2-2-252,-3 4 217,-4 4-206,-1 1 200,-2 2-200,-2 3 181,-2 3-176,0 2 174,-4 0-174,0 2 118,0 0-102,-1 4 94,-3 10-94,0 1 75,1-1-69,-1 11 66,-2 9-66,0-1 48,3-5-43,-1 4 40,3 5-40,1-5 21,1-7-16,3 3 23,3-2-25,1-3 17,0-6-15,4-2 23,5-4-25,-1-3 17,-2-2-15,6-6 23,7-8-25,-1-1 36,-4 0-39,5-5 40,6-6-40,-4 3 58,-5 3-63,2-6 66,3-12-66,-4 3 76,-5 5-79,1-9 80,0-5-80,-5 5 98,-3 7-103,-2-2 106,-5-3-106,-1 6 106,-2 5-106,-2-1 116,-2-2-119,1 6 110,-1 4-107,-1 5 116,-2 9-119,-1 4 92,1 2-84,1 8 80,3 11-80,1 0 61,2-2-56,4 4 63,6 6-65,5 3-12477,-1-5 11151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48.33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89815.9375"/>
      <inkml:brushProperty name="anchorY" value="-755746.3125"/>
      <inkml:brushProperty name="scaleFactor" value="0.5"/>
    </inkml:brush>
  </inkml:definitions>
  <inkml:trace contextRef="#ctx0" brushRef="#br0">118 0 5112,'0'0'0,"0"0"0,-3 2 185,-3 6-202,0 0 154,1 0-171,0 7 172,1 10-173,2 0 435,1-4-509,0 10 556,-1 9-559,1-3 597,-1-7-608,-2 7 614,-2 8-614,-1-6 483,2-8-445,-1 4 436,-2 2-439,1-7 412,2-6-404,-2-1 400,0-1-400,1-6 456,1-4-472,2-5 480,1-3-480,1-2 517,1-2-528,0-1 534,2-4-534,1-1 478,-1 1-462,5-7 463,8-15-465,0 1 541,-1 3-563,7-14 574,8-14-574,-3 4 509,-4 8-490,4-7 480,1-3-480,-5 8 433,-5 10-420,2 2 414,6 4-414,-3 6 367,-4 5-353,6 7 346,4 13-346,-4 2 272,-4 2-251,-1 9 240,-3 10-240,-3 10-9989,-4-5 8814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48.77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91454.25"/>
      <inkml:brushProperty name="anchorY" value="-757235.25"/>
      <inkml:brushProperty name="scaleFactor" value="0.5"/>
    </inkml:brush>
  </inkml:definitions>
  <inkml:trace contextRef="#ctx0" brushRef="#br0">244 120 6640,'0'0'0,"0"0"0,-5 0 168,2 0-216,-3 1 249,-5 1-252,0 0 413,2-1-458,-4 4 480,0 4-480,2 0 470,2 0-467,1 6 466,0 12-466,3-1 448,1-4-443,-1 9 440,-3 9-440,0-4 365,2-7-344,-3 6 343,-4 4-345,1-5 309,3-7-299,-3 1 303,0 1-305,2-5 278,2-6-270,1-1 266,3-6-266,1-3 369,2-4-399,1-1 414,0-3-414,0 0 423,0-1-425,2-5 426,6-14-426,0 0 408,0 0-403,6-13 400,7-17-400,-1 3 409,-3 7-412,5-11 414,6-11-414,-4 8 386,-4 10-378,5-4 383,3 3-385,-4 8 340,-4 10-327,2 4 320,4 7-320,-3 5 273,-5 5-260,4 8 263,3 11-265,-5 1 136,-3 0-99,-1 10 80,2 13-80,0 13-10728,-3-5 9495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49.33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93010.4375"/>
      <inkml:brushProperty name="anchorY" value="-758583.875"/>
      <inkml:brushProperty name="scaleFactor" value="0.5"/>
    </inkml:brush>
  </inkml:definitions>
  <inkml:trace contextRef="#ctx0" brushRef="#br0">180 302 6008,'0'0'0,"0"0"0,0 5 9,0-2-12,0-1 23,6-2-25,1-1 129,-1 0-159,8-6 174,11-8-174,-1-1 211,-3 2-221,7-7 236,5-5-239,-3 3 510,-7 5-587,1-2 636,-1-2-639,-4 4 798,-5 5-843,-1-2 876,-1 1-879,-4 3 786,-3 2-759,-2 0 746,-7-3-746,-2 2 634,1 2-602,-8 0 586,-10 7-586,0 2 446,3 1-406,-9 10 396,-11 14-399,4 0 278,6-3-243,-6 11 226,-7 14-226,7-5 208,7-7-203,-2 9 209,-1 6-212,7-6 186,6-10-178,2 3 174,6 1-174,5-6 249,2-8-270,8-2 280,13-3-280,1-5 317,0-4-328,10-5 343,16-8-345,-2-2 300,-7-1-287,11-7 280,12-6-280,-6 0 140,-10 3-100,7-5 80,4-8-80,-9 4 24,-9 4-8,2-7 0,4-7 0,6-9-10211,-7 4 8985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49.85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94850.1875"/>
      <inkml:brushProperty name="anchorY" value="-759879.5"/>
      <inkml:brushProperty name="scaleFactor" value="0.5"/>
    </inkml:brush>
  </inkml:definitions>
  <inkml:trace contextRef="#ctx0" brushRef="#br0">82 780 6728,'0'0'0,"0"0"0,0 8 9,0-4-12,0 6 23,-3 13-25,0 0 166,0-3-206,-3 11 236,-2 9-239,0-5 324,1-5-348,-2 3 369,1 5-372,2-7 383,1-6-385,0 1 396,1 2-399,2-6 465,0-5-484,1-1 494,0-4-494,1-4 503,0-3-505,2-1 516,0-1-519,0-1 473,-1-1-460,6-6 454,8-9-454,1-2 501,-2 2-514,7-9 520,6-11-520,-3 4 492,-4 4-484,1-5 489,3-2-492,-5 5 447,-3 6-433,1-1 426,4 1-426,-4 5 370,-2 4-354,2 5 346,3 7-346,-4 4 253,-2 1-227,-1 8 214,0 9-214,-3 0 167,-2-3-153,0 5 156,2 3-159,-2-3 122,-1-5-111,2 1 106,3 0-106,-2-4 116,-2-4-119,2-1 120,0-4-120,-1-3 110,-2-1-107,0-3 116,2-5-119,-1 0 148,-2 0-156,5-7 160,6-13-160,-1 0 169,-2 2-172,5-12 183,4-17-185,-2 5 205,-4 7-211,1-11 214,1-10-214,-4 9 214,-3 10-214,-1-9 223,0-17-225,-3 9 226,-3 10-226,0-14 226,-4-9-226,0 9 198,-2 12-190,-3 1 196,-3 3-199,-1 10 181,1 11-176,-5 8 174,-4 13-174,0 7 174,3 3-174,-5 13 183,-2 19-185,3-2 177,3-2-175,-2 13 183,1 15-185,2-6 205,4-9-211,0 12 223,5 14-225,1-9 236,2-11-239,6 9 249,7 10-252,1-10 245,-1-13-242,8 3 249,9-2-252,-2-10 226,-4-10-218,7-6 214,6-9-214,-3-5 83,-7-5-45,4-5 26,0-6-26,-4-1 8,-7 2-3,0-5 0,-2-6 0,0-7-13356,-3 2 11983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50.05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97047.9375"/>
      <inkml:brushProperty name="anchorY" value="-761281.1875"/>
      <inkml:brushProperty name="scaleFactor" value="0.5"/>
    </inkml:brush>
  </inkml:definitions>
  <inkml:trace contextRef="#ctx0" brushRef="#br0">18 78 10848,'0'0'0,"0"0"0,-6 6 84,3-3-108,-1 2 129,2 2-132,0 0 97,2-1-86,5 0 89,11 1-92,1-3 495,-2 0-609,13-2 676,19-5-679,-2 0 689,-6-1-692,17-4 703,22-7-705,-8 1 604,-11 2-575,14-4 560,9 0-560,-11 2 364,-16 3-308,4 2 289,1 3-292,3 3-11400,-10 2 10168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50.75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799291.875"/>
      <inkml:brushProperty name="anchorY" value="-762473.4375"/>
      <inkml:brushProperty name="scaleFactor" value="0.5"/>
    </inkml:brush>
  </inkml:definitions>
  <inkml:trace contextRef="#ctx0" brushRef="#br0">579 735 5560,'0'0'0,"0"0"0,0 0 249,-3-1-272,-1 0 362,0 0-430,-2-1 463,-4 0-465,1 1 485,1 0-491,-4-1 494,-5-1-494,1 1 447,3 0-433,-6 0 426,-7 3-426,2-1 501,5 2-523,-8 4 534,-7 9-534,3 0 478,5-1-462,-5 8 454,-4 10-454,4-2 594,7-4-634,-2 7 654,-1 8-654,4-5 598,5-6-582,1 2 574,1 2-574,5-6 527,3-7-513,5 0 516,9-1-519,2-4 436,1-5-412,10-3 409,12-6-412,-1-3 358,-4-2-342,10-7 334,13-11-334,-6-1 297,-6 3-286,8-11 289,14-14-292,-8 3 247,-9 6-233,8-12 226,5-12-226,-8 7 217,-10 10-215,0-9 223,-1-14-225,-8 9 217,-7 10-215,-3-12 214,-3-13-214,-5 8 214,-3 12-214,-3-5 214,-2-1-214,-3 11 214,0 11-214,-3 2 214,-5 3-214,-1 6 195,1 7-189,-5 3 186,-7 7-186,2 4 149,3 2-139,-4 10 143,-4 15-145,4 2 109,3-3-99,-1 14 94,-1 19-94,2-4 113,4-7-118,1 12 129,0 13-132,2-9 153,3-11-158,1 11 160,4 16-160,1-9 169,1-12-172,3 13 183,7 10-185,0-11 130,0-14-114,4 4 106,7 1-106,8 3-12064,-3-10 10762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51.25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00663.25"/>
      <inkml:brushProperty name="anchorY" value="-764282.25"/>
      <inkml:brushProperty name="scaleFactor" value="0.5"/>
    </inkml:brush>
  </inkml:definitions>
  <inkml:trace contextRef="#ctx0" brushRef="#br0">111 273 5112,'0'0'0,"0"0"0,1 10 0,0-2 466,0 0-599,1 3 676,2 1-679,0-2 810,-1-2-847,3 0 876,6-3-879,0-2 758,-1-1-723,7-3 716,10-6-719,-2-1 570,-4 1-527,5-5 516,3-4-519,-6 1 408,-4 2-376,-2-3 369,-1-1-372,-4 2 421,-3 3-434,-3-1 440,-1-3-440,-2 3 440,-1 1-440,-4-4 440,-9-9-440,0 3 412,0 2-404,-9-3 400,-12 1-400,2 5 381,3 4-376,-7 6 383,-6 8-385,5 4 358,6 0-350,-2 11 346,-2 17-346,5-1 318,7-3-310,1 13 306,2 18-306,4-7 372,4-8-391,6 8 409,7 4-412,3-8 442,0-11-450,11-1 454,15 0-454,0-8 454,-3-8-454,13-2 454,20-5-454,-6-4 277,-9-5-226,15-4 200,16-6-200,18-5-11168,-11-1 9927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51.83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02491.75"/>
      <inkml:brushProperty name="anchorY" value="-765944.8125"/>
      <inkml:brushProperty name="scaleFactor" value="0.5"/>
    </inkml:brush>
  </inkml:definitions>
  <inkml:trace contextRef="#ctx0" brushRef="#br0">0 163 5656,'0'0'0,"0"0"0,13-13 354,-6 7-455,2-4 506,3-1-506,-2 0 628,-2 3-663,1-2 680,4-2-680,-1 0 549,-2 3-512,4-2 503,5 1-505,-2 2 590,-2 2-614,1 5 626,0 11-626,-4 1 542,-2 0-518,-4 11 516,-4 16-519,-3-2 436,0-5-412,-5 12 409,-5 10-412,0-6 339,1-9-317,-4 4 316,-3 0-319,2-7 301,3-9-296,-2-1 303,1-6-305,3-4 297,2-6-295,3-3 294,2-4-294,1-1 275,2-2-269,2-4 266,6-10-266,0 0 257,-1 1-255,8-9 263,12-14-265,-2 1 388,-2 5-423,8-11 440,10-12-440,-4 6 589,-7 8-632,4-5 654,4 0-654,-7 9 635,-6 8-629,2 3 636,3 5-639,-5 6 584,-5 5-568,3 6 569,1 7-572,-5 2 499,-4 1-477,0 7 466,-1 13-466,-2-1 392,-4-3-371,-2 12 369,-2 18-372,-2-3 262,-2-8-230,-2 11 223,-3 11-225,-1-8 161,1-11-143,-1 5 134,1 3-134,2 7-12904,1-9 11571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52.43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04430.75"/>
      <inkml:brushProperty name="anchorY" value="-767771.1875"/>
      <inkml:brushProperty name="scaleFactor" value="0.5"/>
    </inkml:brush>
  </inkml:definitions>
  <inkml:trace contextRef="#ctx0" brushRef="#br0">488 57 4488,'0'0'0,"0"0"0,0 0 1280,2-2-1387,-1-1 988,1 0-1102,0 0 1106,-1-1-1106,0 0 976,0 0-939,-1 0 920,-4-3-920,1 1 705,-1 2-644,-6-1 614,-10 1-614,0 2 446,3 1-398,-10 3 383,-12 6-385,4 0 405,5-1-411,-6 6 414,-7 8-414,7-2 386,6-2-378,0 4 374,-1 6-374,6-3 355,6-4-349,3 1 356,5 2-359,4-3 304,3-6-288,7 2 280,11 2-280,2-3 242,-1-4-231,10 1 226,16-1-226,-3-3 161,-6-2-143,11-1 143,8 1-145,-6-1 100,-9-1-87,3 3 89,-3 4-92,-7-2 85,-7 0-82,-5 2 80,-6 5-80,-5-2 89,-2-2-92,-8 4 94,-11 3-94,-1-3 94,1-2-94,-10 3 103,-12 4-105,2-2 134,5-3-142,-8 2 146,-6 0-146,5-3 53,9-4-27,-3 0 23,2-4-25,6-2 26,7-3-26,8-4 26,18-11-26,17-9-10109,2 1 8888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52.64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02811.8125"/>
      <inkml:brushProperty name="anchorY" value="-767082.75"/>
      <inkml:brushProperty name="scaleFactor" value="0.5"/>
    </inkml:brush>
  </inkml:definitions>
  <inkml:trace contextRef="#ctx0" brushRef="#br0">176 1 8696,'0'0'0,"0"0"0,-4 4 205,2-2-264,-3 6 303,-8 9-305,0 1 428,1-2-463,-5 10 480,-6 12-480,3-3 452,3-5-444,1 9 440,2 6-440,4-6 272,4-7-224,3 1 209,4-2-212,3-5 149,-1-7-130,6-3 129,10-5-132,-1-5 50,-1-2-26,9-6 23,9-7-25,10-8-8700,-5 1 7553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52.91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04123.8125"/>
      <inkml:brushProperty name="anchorY" value="-768804.25"/>
      <inkml:brushProperty name="scaleFactor" value="0.5"/>
    </inkml:brush>
  </inkml:definitions>
  <inkml:trace contextRef="#ctx0" brushRef="#br0">299 1 6552,'0'0'0,"0"0"0,7 5 168,-3-2-216,0 4 240,-1 6-240,-2 0 212,-1-1-204,-3 6 209,-8 8-212,1-2 261,0-3-274,-4 4 289,-6 5-292,2-5 425,4-4-462,-6 1 480,-7-1-480,3-3 648,3-5-696,-3-2 720,-2-3-720,5-2 757,4-3-768,2-2 774,4-4-774,4 0 643,3-1-605,4-4 596,6-10-599,1 1 581,0 2-576,6-8 574,11-10-574,-1 2 518,-3 6-502,10-6 503,9 1-505,-4 4 450,-5 6-434,4 4 426,3 9-426,-6 5 370,-8 2-354,2 7 346,2 8-346,2 6-10480,-4-1 9308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53.33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05561.1875"/>
      <inkml:brushProperty name="anchorY" value="-770171.25"/>
      <inkml:brushProperty name="scaleFactor" value="0.5"/>
    </inkml:brush>
  </inkml:definitions>
  <inkml:trace contextRef="#ctx0" brushRef="#br0">142 14 4040,'0'0'0,"0"0"0,13-4 588,-7 2-756,3-1 840,-2 1-840,0 0 924,-3 1-948,-3 6 969,-3 9-972,-1 1 778,0-2-722,-2 11 703,-1 16-705,0-3 632,2-4-611,-2 14 609,-2 17-612,0-6 586,2-9-578,-4 11 583,-5 14-585,1-9 586,2-13-586,-3 12 586,-2 12-586,3-9 605,4-13-611,0 7 614,3 4-614,3-10 567,1-13-553,3 0 546,2-4-546,1-8 425,1-9-391,0-3 383,0-7-385,-1-4-8975,-1-3 7879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54.10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04172"/>
      <inkml:brushProperty name="anchorY" value="-770192"/>
      <inkml:brushProperty name="scaleFactor" value="0.5"/>
    </inkml:brush>
  </inkml:definitions>
  <inkml:trace contextRef="#ctx0" brushRef="#br0">0 319 7712,'0'0'0,"2"0"0,1 0 28,0 0-36,3 0 40,1 0-40,0 0 58,-1 0-63,3 1 76,9 1-79,-1 0 42,-2 0-31,10 2 36,13 0-39,-3-1 86,-4 0-99,8-1 106,11 0-106,-6-2 153,-7 1-167,5-2 174,6 0-174,-8-1 211,-8 1-221,3-2 236,0 0-239,-6 0 268,-6 0-276,-2 0 280,-2 0-280,-4 0 252,-4 1-244,-5 0 240,-2-1-240,-2 0 230,-2 1-227,0 0 226,-3-2-226,0-1 217,1 1-215,-2-1 223,-1-2-225,1 0 236,0 1-239,-2-2 249,-1-2-252,1 0 263,1 2-265,1-1 266,1 0-266,1 1 276,1 2-279,0 0 289,0-1-292,1 1 275,-1 1-269,1 2 266,0 1-266,0 1 257,-1 0-255,-1 3 263,-1 3-265,0 1 248,0-1-243,-1 4 240,-1 8-240,0-2 193,1-1-180,-1 4 183,-2 5-185,1-2 177,2-4-175,-1 2 183,-1 2-185,1-4 214,1-3-222,1-1 236,0 0-239,1-3 296,1-3-312,0-2 329,6 0-332,0-2 334,0-1-334,7-3 343,9-4-345,0-1 337,-3 1-335,9-5 343,5-4-345,-4 2 365,-5 1-371,3-5 374,5-6-374,-5 1 383,-5 4-385,3-9 386,2-12-386,-3 3 424,-5 6-435,1-6 449,-2 0-452,-3 6 398,-4 7-382,-1 3 374,-2 2-374,-1 5 337,-2 3-326,-1 7 320,-3 11-320,0 3 264,0 0-248,-3 12 249,-4 15-252,-1-2 217,2-5-206,-4 12 209,-4 18-212,0-6 186,3-9-178,-2 15 174,-1 17-174,1-8 155,4-13-149,0 11 155,-1 10-158,3-10 179,1-15-184,-1 11 186,-3 14-186,0-11 186,2-12-186,-3 10 195,-4 4-198,3-10 219,1-14-224,-3-1 226,-8-3-226,2-9 226,4-9-226,-7-3 235,-5-1-238,3-4 231,4-5-228,-3-3 226,-2-3-226,4-2 207,5-3-202,-1-2 200,0-4-200,4-1 238,3 0-249,0-7 254,1-16-254,1 2 291,3 2-301,1-15 306,7-20-306,1 5 315,0 8-318,10-15 320,11-12-320,-1 9 302,-2 12-297,11-4 294,13-1-294,-5 9 238,-6 13-222,8 2 214,9 7-214,-6 8 120,-9 7-93,5 9 80,3 12-80,-7 3 15,-8 1 4,3 8-14,4 8 14,-4-2-173,-7-4 218,3 4-230,0 3 227,-13-13-7798,0 1-1167,11 11 7387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4:54.36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06736.1875"/>
      <inkml:brushProperty name="anchorY" value="-772151.5625"/>
      <inkml:brushProperty name="scaleFactor" value="0.5"/>
    </inkml:brush>
  </inkml:definitions>
  <inkml:trace contextRef="#ctx0" brushRef="#br0">79 0 7984,'0'0'0,"0"0"0,6 15 18,-3-8-23,1 6 36,-2 9-39,-1-2 40,0-3-40,-2 5 49,-3 5-52,-1-4 250,1-4-306,-2 2 343,-3 3-345,1-3 412,1-5-431,-1 1 440,-1-2-440,1-4 486,3-3-499,1-2 506,-1-5-506,1-1 506,1-1-506,0 0 506,2-3-506,0 0 460,1 0-447,2-4 440,3-12-440,1 1 374,0 1-355,5-9 356,7-8-359,7-10-9123,-1 5 8015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5:13.59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08025.25"/>
      <inkml:brushProperty name="anchorY" value="-773520.3125"/>
      <inkml:brushProperty name="scaleFactor" value="0.5"/>
    </inkml:brush>
  </inkml:definitions>
  <inkml:trace contextRef="#ctx0" brushRef="#br0">722 59 4312,'0'0'0,"0"0"0,0 0 416,0 0 436,-3-7-175,-1-1-806,0-1 1181,0 1-1316,1 3 1329,0-2-1332,1 2 1007,0 1-913,1 2 866,1 0-866,-1 1 661,1 1-603,-2-1 583,-2 2-585,-1 0 446,1 0-406,-2 5 386,-2 9-386,0-1 330,2 0-314,-3 8 306,-5 8-306,2-2 297,2-4-295,-4 6 294,-3 10-294,2-4 275,3-7-269,-3 11 266,0 15-266,2-4 276,3-9-279,-1 12 280,-1 12-280,2-9 289,1-10-292,-1 3 294,-4 2-294,1-10 294,2-9-294,-3-1 303,-1 1-305,3-7 306,2-6-306,-1-1 306,0 0-306,1-3 306,2-5-306,-2-2 316,-5-4-319,2-1 292,2-3-284,-4-1 289,-5-3-292,3 0 313,2 0-318,-1-2 329,-2-4-332,3 0 353,3 2-358,1-5 360,-2-4-360,3 0 350,2 3-347,-2-5 346,-3-9-346,2 2 346,2 4-346,-1-6 346,0-3-346,2 3 290,2 5-274,1 0 276,0 1-279,1 4 233,2 4-220,0 2 223,1 4-225,1 2 161,0 2-143,0 2 143,4-2-145,0 0 90,0 1-74,3 1 76,5 7-79,0 0 52,-2 1-44,7 6 40,7 4-40,8 5-13232,-2-4 11863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5:14.11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06188.9375"/>
      <inkml:brushProperty name="anchorY" value="-772954.125"/>
      <inkml:brushProperty name="scaleFactor" value="0.5"/>
    </inkml:brush>
  </inkml:definitions>
  <inkml:trace contextRef="#ctx0" brushRef="#br0">67 115 3144,'0'0'0,"0"0"0,-8-2 513,4 1-659,-2 0 732,-3 0-732,0 0 816,2 0-840,0 1 852,1 0-852,1 0 694,2 0-650,2 0 637,0 0-639,1 0 630,0 0-627,5 2 636,8 1-639,0-1 546,-1-1-519,9 0 506,11-1-506,-2-1 562,-5 0-578,10 1 596,10-1-599,-5 1 553,-6 1-540,7 0 534,8 3-534,-7-1 478,-8 1-462,4 1 454,4 1-454,-7-1 389,-8-1-370,2 0 369,2-1-372,-6 0 327,-5-2-313,1 0 306,2-3-306,-4 0 278,-4-1-270,3-4 266,7-5-266,-2-1 182,-4 2-158,6-4 146,1-3-146,-4 3 90,-4 2-74,-1 0 76,-2 1-79,-2-1-8572,-3 3 7432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5:14.65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08419.5"/>
      <inkml:brushProperty name="anchorY" value="-774108.875"/>
      <inkml:brushProperty name="scaleFactor" value="0.5"/>
    </inkml:brush>
  </inkml:definitions>
  <inkml:trace contextRef="#ctx0" brushRef="#br0">94 450 3232,'0'0'0,"0"0"0,-11-9 112,6 4-144,-5-3 169,-3-3-171,0 1 368,3 2-424,-1-2 462,2 1-466,3 1 533,2 1-551,3 0 560,3-1-560,1 1 579,0 1-585,6 0 597,9 1-599,-1 1 637,-1 1-648,10 1 654,10 1-654,-2 2 645,-6-1-642,9 2 649,9 1-652,-5 1 589,-8-1-570,6 1 560,9-1-560,-7-1 494,-8-1-475,6-1 466,6-2-466,-6 0 401,-8 1-383,2-1 374,0-1-374,-6 0 281,-6 0-254,-2 0 249,-3-2-252,-3 0 198,-5 1-182,-1-1 183,-2 1-185,-2 1 140,-2 0-127,-1-4 129,-2-10-132,0 1 97,-1 1-86,-2-7 80,-4-6-80,1 2 52,1 5-44,-3-4 49,-6-1-52,2 3 26,1 6-18,-3 1 14,-1 3-14,1 3 14,4 4-14,1 4 23,2 4-25,2 1 17,3 1-15,4 2 14,7 5-14,0-1 14,0-2-14,7 4 14,7 4-14,-1-1 33,-3-3-38,6 6 40,6 7-40,-3-1 68,-5-5-76,3 8 80,-1 6-80,-4-4 108,-4-5-116,-3 5 120,-4 2-120,-3-4 138,-2-5-143,-6 1 146,-8 3-146,-1-5 165,1-4-171,-6 1 174,-4 1-174,2-4 174,3-3-174,1-1 183,1-3-185,0-2-8475,4-1 7366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5:15.18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10404.0625"/>
      <inkml:brushProperty name="anchorY" value="-775517.3125"/>
      <inkml:brushProperty name="scaleFactor" value="0.5"/>
    </inkml:brush>
  </inkml:definitions>
  <inkml:trace contextRef="#ctx0" brushRef="#br0">0 39 3416,'0'0'0,"0"0"0,0 0 640,10 0-693,0 0 806,-1 0-953,6-1 1000,8 0-1000,-3-1 692,-2 1-604,7-1 560,11-2-560,-3 2 410,-5-1-367,7-1 356,7 0-359,-5-1 238,-7 2-203,3 0 196,0 1-199,-5 1 209,-8 1-212,-1 1 223,-3 3-225,-5 1 180,-3-1-167,-5 2 169,-3 4-172,-3 3-5556,-1-1 4580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5:15.40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12208.75"/>
      <inkml:brushProperty name="anchorY" value="-776804.4375"/>
      <inkml:brushProperty name="scaleFactor" value="0.5"/>
    </inkml:brush>
  </inkml:definitions>
  <inkml:trace contextRef="#ctx0" brushRef="#br0">44 0 6640,'0'0'0,"0"0"0,-6 5 74,3-2-95,-2 1 106,-2 1-106,0 0 256,1-1-299,2-2 320,1 0-320,1-1 488,1-1-536,5 0 560,7 1-560,0-1 513,0 0-500,6 0 503,11 1-505,-2-1 432,-4 1-411,9 1 400,10-1-400,-4 1 353,-6-1-340,8-1 343,11 1-345,-7 0 281,-8 0-263,6 2 263,4 3-265,-6 1 192,-9-2-171,1 2 160,-1-3-160,0-2-7988,-5-1 6900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5:16.23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14142.6875"/>
      <inkml:brushProperty name="anchorY" value="-778152.1875"/>
      <inkml:brushProperty name="scaleFactor" value="0.5"/>
    </inkml:brush>
  </inkml:definitions>
  <inkml:trace contextRef="#ctx0" brushRef="#br0">565 640 4664,'0'0'0,"0"0"0,0 0 1104,0 0-655,1-7 39,-1-1-568,0-1 691,0 1-763,-4 1 769,-8-2-772,1 2 606,0 1-558,-6 0 543,-6 2-545,1 1 397,4 1-355,-6 2 343,-7 3-345,2 1 281,6 0-263,-6 2 263,-7 7-265,4-1 220,7-2-207,-5 8 209,-3 9-212,6-3 242,5-2-250,-1 5 254,1 6-254,5-4 263,4-6-265,1 2 276,3 3-279,2-5 289,3-6-292,4 1 294,6-1-294,0-3 275,0-4-269,7-3 276,9-6-279,-2-1 242,-2-2-231,8-5 226,12-8-226,-4 1 189,-5 1-179,9-7 174,11-10-174,-5 2 155,-9 4-149,8-10 146,4-14-146,-7 5 118,-8 6-110,3-7 116,0-6-119,-7 7 120,-6 9-120,1-4 129,0-5-132,-4 6 153,-4 7-158,0-5 169,0-7-172,-4 6 165,-3 7-162,-2-3 160,-4-1-160,-2 5 150,0 7-147,-4-2 146,-2 0-146,0 5 156,1 4-159,-4 4 169,-4 10-172,1 3 174,1 2-174,-3 11 174,-3 12-174,1 0 165,2-4-162,-1 11 160,-4 12-160,1-4 178,5-7-183,-5 14 196,-2 20-199,2-7 200,3-9-200,0 14 209,-1 12-212,4-11 214,3-13-214,2 4 214,6 1-214,2-10 195,1-12-189,7-2 186,12-4-186,0-7 168,-2-8-163,9-4 169,11-10-172,-3-3 99,-7-3-77,9-9 76,11-11-79,-6 1 42,-7 1-31,7-11 36,6-18-39,7-19-11636,-7 6 10343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5:16.46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15896.1875"/>
      <inkml:brushProperty name="anchorY" value="-779616.6875"/>
      <inkml:brushProperty name="scaleFactor" value="0.5"/>
    </inkml:brush>
  </inkml:definitions>
  <inkml:trace contextRef="#ctx0" brushRef="#br0">223 1 7000,'0'0'0,"0"0"0,2 5 0,-1-3 0,1 3 0,1 3 0,0-1-10,-1 0 13,0 3-14,-1 8 14,-1-2 33,0-1-47,-2 6 63,-4 13-65,0-2 197,1-5-235,-4 10 263,-5 13-265,1-5 397,1-8-435,-4 8 454,-5 7-454,2-7 585,3-10-622,-1 3 640,-2 2-640,4-7 565,3-7-544,1 0 534,2-3-534,2-4 394,2-6-354,2-2 343,2-4-345,0-3 244,1-2-215,8-5 209,8-8-212,10-6-8111,0 0 7027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5:16.69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14478.8125"/>
      <inkml:brushProperty name="anchorY" value="-779094"/>
      <inkml:brushProperty name="scaleFactor" value="0.5"/>
    </inkml:brush>
  </inkml:definitions>
  <inkml:trace contextRef="#ctx0" brushRef="#br0">79 70 6640,'0'0'0,"0"0"0,-7-4 56,3 2-72,-4-1 89,-2-1-92,0 0 150,2 1-166,-2-1 183,2 1-185,1 0 466,3 2-546,2 0 596,3-1-599,1 0 618,1 1-623,7-1 626,10 2-626,0-1 608,-2 1-603,9 1 609,10-2-612,-3 0 661,-6 1-674,8-2 680,7-3-680,-6 1 605,-6 0-584,5-1 574,4 2-574,-6 0 499,-8 1-477,0 2 476,-2 3-479,-6 0 405,-4 0-384,-5 3 374,-5 3-374,-4-1 234,-1-1-194,-3 2 174,-2 5-174,-1 4-9784,0-2 8607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5:17.04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16223.6875"/>
      <inkml:brushProperty name="anchorY" value="-780391.0625"/>
      <inkml:brushProperty name="scaleFactor" value="0.5"/>
    </inkml:brush>
  </inkml:definitions>
  <inkml:trace contextRef="#ctx0" brushRef="#br0">121 11 4400,'0'0'0,"0"0"0,-7 0 355,3 0-457,-4 0 508,-2 0-508,-1 0 685,3 0-735,-3 1 769,-2 2-772,2 0 653,3-1-618,0 2 609,2 0-612,2-1 539,1-1-517,0 2 506,1-1-506,0 0 432,1 0-411,7 0 409,9 0-412,2 0 433,-2 0-438,8-2 440,12-1-440,-3 0 458,-5-1-463,7 0 476,10 0-479,-5 0 554,-7 0-575,7 0 586,3-1-586,-5 0 484,-8 0-455,2-1 449,1-1-452,-5-1 389,-7 1-370,1-1 369,0 1-372,-4 0 309,-4 1-290,-1-1 280,1 1-280,0-1-8867,-2 1 7757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5:17.70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18070.0625"/>
      <inkml:brushProperty name="anchorY" value="-781650.6875"/>
      <inkml:brushProperty name="scaleFactor" value="0.5"/>
    </inkml:brush>
  </inkml:definitions>
  <inkml:trace contextRef="#ctx0" brushRef="#br0">15 108 3056,'0'0'0,"0"0"0,-4-2 140,2 1-180,0 0 209,0-2-211,0 0 362,0 1-406,1 0 437,4-2-439,1 1 589,0 0-631,3 0 652,5 3-652,-1 0 624,-1 0-616,5 2 612,7 0-612,-3 0 612,-2 0-613,8 1 623,9 0-625,-2-1 533,-6 1-507,9-1 503,9 0-505,-6 0 534,-6-1-542,5 0 546,5-2-546,-6 0 509,-8 0-499,2-1 503,-2-2-505,-6 1 376,-5 0-339,-2-1 329,0-2-332,-4 1 241,-3 0-214,-1 0 200,-2 0-200,-2 1 144,-1 2-128,1-3 120,-1-1-120,-1 1 82,0 1-71,-1 0 66,-2-1-66,-1 0 48,1 2-43,0 0 40,-3-2-40,0 1 30,1 1-27,-2 1 26,-2 0-26,1 2 8,1 0-3,-1 0 9,3 0-12,0 1 5,1-1-2,2 0 9,0 0-12,1 0 5,0 0-2,1 0 9,0 3-12,0-1 5,1 1-2,-1-1 9,4 0-12,1 0 23,0 0-25,3 1 36,3 2-39,0-1 58,-2 1-63,2 0 76,3 5-79,-3-1 98,-1-1-103,1 3 106,2 4-106,-1 0 88,-3-3-83,-1 3 89,-2 7-92,-2-3 75,-1-2-69,-3 4 76,-4 7-79,-1-4 61,1-4-56,-2 2 63,-1-1-65,0-1-7680,1-5 6589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5:18.48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20116.4375"/>
      <inkml:brushProperty name="anchorY" value="-783177"/>
      <inkml:brushProperty name="scaleFactor" value="0.5"/>
    </inkml:brush>
  </inkml:definitions>
  <inkml:trace contextRef="#ctx0" brushRef="#br0">1 88 3592,'0'0'0,"0"0"0,0-4 0,0 2 0,0 0 0,2-3 0,0 0 131,0 1-169,4-2 197,9-1-199,-1 0 377,-1 2-427,9-1 462,14 0-466,-2 2 533,-5 1-551,12 1 560,11 1-560,-6 1 784,-7 0-848,7-1 880,11 0-880,-7 1 796,-9 0-772,8-1 769,13 1-772,-8 0 774,-10 0-774,9-1 774,6-2-774,-8 1 662,-11 0-630,4-2 623,3 2-625,-9 1 533,-8 0-507,2 2 494,-1 4-494,-5 0 410,-6-1-386,0 4 383,-3 3-385,-3 0 312,-5-1-291,-1 3 289,-2 3-292,-2-2 266,-1-2-258,-2 1 254,0 2-254,-1-3 235,0-2-229,-1 0 236,0 1-239,0-3 202,-1-1-191,0 0 196,1-3-199,-1 0-8928,1-2 7803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5:19.17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22685.6875"/>
      <inkml:brushProperty name="anchorY" value="-784571.6875"/>
      <inkml:brushProperty name="scaleFactor" value="0.5"/>
    </inkml:brush>
  </inkml:definitions>
  <inkml:trace contextRef="#ctx0" brushRef="#br0">654 643 4664,'0'0'0,"0"0"0,-2-2 697,-3-2-757,1 0 660,-1 0-755,-1-1 783,-2-1-785,0 1 665,1 0-631,-2-1 623,-5-1-625,1 1 486,3 1-446,-6-1 436,-8-1-439,2 2 337,4 1-308,-9 3 294,-10 5-294,3 2 266,6-1-258,-9 6 254,-7 7-254,5-2 235,7-2-229,-3 5 236,-1 4-239,6-3 202,6-4-191,2 4 196,1 1-199,6-3 218,3-3-223,5 0 226,4-1-226,4-3 264,0-3-275,6-1 280,7-4-280,0-1 289,-1-1-292,6-3 303,10-6-305,-2 0 260,-3 1-247,7-5 249,11-7-252,-5 2 263,-6 2-265,6-5 266,6-7-266,-7 3 276,-7 4-279,4-8 280,3-14-280,-4 4 261,-8 5-256,4-12 263,0-10-265,-6 6 229,-4 9-219,-2-4 223,-2 1-225,-4 8 217,-3 10-215,-2 0 223,-1 2-225,-1 4 217,-2 5-215,0-1 214,-1-1-214,0 3 233,-1 2-238,1 0 240,-3-2-240,0 2 230,0 2-227,-3 1 236,-3 5-239,0 2 230,1 2-227,-4 6 226,-4 9-226,1 0 245,3-1-251,-3 8 254,-3 15-254,2-4 207,4-3-193,-2 10 196,-1 17-199,2-6 172,3-9-164,-1 12 169,1 8-172,1-8 174,3-10-174,2 3 174,3 4-174,2-9 155,1-9-149,5 2 156,6 3-159,1-6 160,-2-8-160,8 1 169,9-6-172,-2-4 146,-4-6-138,10-6 134,11-9-134,12-9-11719,-5-1 10449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5:19.80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24099.6875"/>
      <inkml:brushProperty name="anchorY" value="-786144.3125"/>
      <inkml:brushProperty name="scaleFactor" value="0.5"/>
    </inkml:brush>
  </inkml:definitions>
  <inkml:trace contextRef="#ctx0" brushRef="#br0">723 224 5024,'0'0'0,"0"0"0,2-8 756,-1 3-972,0-3 1089,0-3-1092,0 1 1010,-1 1-986,0-1 974,-2-3-974,0 1 759,0 3-697,-3-4 676,-5-5-679,1 1 465,0 4-404,-4-4 383,-8 1-385,2 2 312,2 4-291,-7 2 280,-8 6-280,3 2 233,4 1-220,-5 6 214,-8 10-214,5-1 205,7 0-202,-6 9 209,-7 13-212,6-4 261,7-4-274,-6 9 289,-4 8-292,6-5 294,6-8-294,-3 5 303,1 8-305,4-7 288,6-9-283,0 6 289,5 1-292,3-5 369,3-8-390,6-1 400,7-2-400,2-6 409,0-4-412,8-5 414,11-7-414,-1-3 395,-4-2-389,7-6 396,11-9-399,-6 0 400,-6 3-400,5-6 409,2-2-412,-5 2 339,-8 6-317,2-4 306,2-3-306,-4 2 260,-6 5-247,1-5 249,2-6-252,-4 3 217,-4 5-206,0-2 200,-3 0-200,-2 5 172,-3 3-164,0 3 169,-1 1-172,0 2 137,-1 3-126,-1 2 129,-1 10-132,-1 2 106,1 0-98,-3 8 103,0 9-105,0-1 78,0-4-70,1 5 66,1 7-66,0-5 38,0-6-30,2 6 26,3 5-26,-1-4 17,1-5-15,3 2 23,5 1-25,-1-5 8,-2-5-3,6-3 9,9-5-12,10-3-11783,-3-2 10487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5:20.13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25421.875"/>
      <inkml:brushProperty name="anchorY" value="-787914.6875"/>
      <inkml:brushProperty name="scaleFactor" value="0.5"/>
    </inkml:brush>
  </inkml:definitions>
  <inkml:trace contextRef="#ctx0" brushRef="#br0">225 1 6816,'0'0'0,"0"0"0,5 1 74,-3 0-95,0-1 116,4 4-119,-1 0 232,-1-1-264,2 2 280,1 2-280,-1 0 270,-1-1-267,0 3 266,-3 2-266,-1-1 238,-1-2-230,-2 5 236,-3 6-239,0-1 221,0-3-216,-2 7 214,-5 10-214,0-2 214,3-5-214,-6 9 214,-5 10-214,1-4 233,3-7-238,-3 7 240,-2 6-240,4-6 324,3-9-348,-1 2 360,0-1-360,3-6 406,2-7-419,1-1 436,1-2-439,3-5 412,1-2-404,1-4 409,2-3-412,0-1 367,2-1-353,-1 0 356,3-5-359,0 0 313,0 0-300,2-3 303,3-3-305,-1 0 185,-1 3-151,1-4 143,0-3-145,0 3 44,-2 1-15,-2 2 9,-1 2-12,-1 3-9142,-1 1 7969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5:20.39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23995.375"/>
      <inkml:brushProperty name="anchorY" value="-787248.875"/>
      <inkml:brushProperty name="scaleFactor" value="0.5"/>
    </inkml:brush>
  </inkml:definitions>
  <inkml:trace contextRef="#ctx0" brushRef="#br0">113 0 5832,'0'0'0,"0"0"0,-11 9 37,5-4-48,-3 3 63,-3 2-65,1-1 48,2-2-43,-1 0 40,2-1-40,2-2 273,2-2-340,-1 0 374,1 0-374,1-1 645,1-1-722,0 1 769,-1 1-772,0 1 914,1-1-954,0 0 974,5 0-974,1-1 927,0-1-913,7-2 906,12-4-906,-2 1 822,-1 0-798,9-2 796,10 0-799,-4 1 641,-5 2-596,6-1 574,6 2-574,-6 1 471,-8 1-441,3 1 426,1 1-426,-6 2 361,-7-1-343,1 2 343,-2 1-345,-4 0 300,-4-1-287,-1 0 289,-4-1-292,-2-2 266,-1 0-258,-1 0 263,-3 1-265,0-1 229,0 0-219,0 0 214,-3 0-214,2-1 186,-1 0-178,0-4 183,-3-8-185,-4-7-10995,1 1 9766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5:56.91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29207.25"/>
      <inkml:brushProperty name="anchorY" value="-791174.375"/>
      <inkml:brushProperty name="scaleFactor" value="0.5"/>
    </inkml:brush>
  </inkml:definitions>
  <inkml:trace contextRef="#ctx0" brushRef="#br0">224 0 4128,'0'0'0,"0"0"0,0 0 329,0 0 361,0 0-149,0 0 84,0 0-2,0 0-186,0 0 54,0 0-205,0 0 61,0 0-150,0 0 37,0 0-65,-6 1 23,-1 4-224,-1-1 259,2 1-283,-1 2 289,1 5-292,0-1 247,2-2-233,-1 3 236,-2 3-239,1-2 249,1-3-252,-4 1 254,-5-1-254,1-2 245,2-2-242,-3-1 240,-3 0-240,3-2 212,3-1-204,1 0 209,2-1-212,2 0 186,3 0-178,-1 0 183,0 0-185,1-1 168,1 1-163,1-1 160,-1-2-160,0 0 132,1-1-124,0 1 120,2-3-120,2 0 101,-1 0-96,3-2 94,5-6-94,1 2 85,-2 1-82,7-4 80,6-1-80,-2 2 42,-2 3-31,2 4 36,2 8-39,4 8-9536,-4 2 8343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5:57.86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27920.9375"/>
      <inkml:brushProperty name="anchorY" value="-789967.25"/>
      <inkml:brushProperty name="scaleFactor" value="0.5"/>
    </inkml:brush>
  </inkml:definitions>
  <inkml:trace contextRef="#ctx0" brushRef="#br0">591 1 1712,'0'0'0,"0"0"0,0 10 28,0-5-36,-2 9 49,-8 20-51,1-2 71,0-2-77,-7 18 80,-8 23-80,1-5 108,3-9-116,-6 15 120,-9 17-120,3-11 185,5-14-203,-5 12 222,-6 20-226,6-11 209,5-16-203,-2 14 209,-4 12-211,5-14 343,5-17-381,0 3 400,1-2-400,3-13 475,6-13-497,0-4 508,3-6-508,3-7 442,3-7-422,1-4 422,2-4-426,1-3 372,0-3-356,2-4 357,0-8-359,0 0 313,0 1-299,2-11 302,3-23-306,1 2 326,-1 4-330,3-20 332,6-20-332,-2 7 323,-2 12-321,4-14 329,5-14-332,-4 12 278,-2 14-262,3-10 263,3-14-265,-2 12 248,-5 14-243,4-8 249,5-4-252,-3 12 198,-3 13-182,5 1 183,5 1-185,-3 10 149,-4 8-139,4 3 134,7 2-134,-5 5 106,-3 5-98,3 5 103,4 8-105,-5 2 88,-5 2-83,1 7 80,-3 12-80,-3-1 98,-4-3-103,-2 10 116,-1 9-119,-3-3 110,-2-7-107,-2 7 116,-5 9-119,-1-6 101,-1-7-96,-5 5 103,-8 8-105,1-6 97,1-9-95,-6 4 103,-8 3-105,3-6 97,5-7-95,-4 1 103,-2 2-105,5-5 125,5-6-131,2 1 143,5-1-145,3-3 165,4-4-171,5-2 183,9-3-185,0-1 214,0-2-222,8 0 226,10-1-226,-1-1 245,-4 1-251,7-1 263,6 1-265,-4 0 304,-6 0-315,1 4 320,-2 8-320,-4 0 282,-6 0-271,-4 7 266,-5 10-266,-2-1 229,-3-5-219,-6 7 223,-9 7-225,-1-4 180,2-6-167,-11 3 160,-13 5-160,2-5 104,6-6-88,-12 3 89,-12 6-92,5-5 57,9-5-46,-6 2 49,-5 1-52,8-3 35,9-6-29,-1-1 26,0-3-26,7-5 8,7-2-3,3-5 0,6-6 0,4 0-28,4-1 36,8-11-40,14-25 40,14-24-8020,-1 2 6884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5:58.43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26154.6875"/>
      <inkml:brushProperty name="anchorY" value="-790179.25"/>
      <inkml:brushProperty name="scaleFactor" value="0.5"/>
    </inkml:brush>
  </inkml:definitions>
  <inkml:trace contextRef="#ctx0" brushRef="#br0">0 354 2336,'0'0'0,"0"0"0,2 12 0,-1-2 84,0 0-108,2 6 120,3 6-120,1-2 213,0-2-239,2 0 262,5 0-266,-1-3 296,-3-5-304,4-1 317,3-5-319,-1-2 385,-3-1-403,2-3 422,2-3-426,-2 0 456,-3 1-464,0-3 468,2-6-468,-3 2 514,-3 1-526,1-7 542,4-10-546,-1 2 520,-3 3-512,3-7 507,0-4-506,-2 4 488,-2 6-483,-3-2 480,-4-5-480,-1 3 405,-1 6-384,-4-4 383,-2-2-385,-1 3 340,1 6-327,-2 0 320,-5-1-320,1 4 273,2 3-260,-4 2 254,-5 6-254,3 2 217,2 2-206,-3 7 209,-3 10-212,2 0 167,3-1-153,-1 7 146,-2 14-146,3-3 137,4-5-135,0 12 134,2 12-134,4-6 115,1-7-109,6 6 106,8 2-106,2-7 88,-1-9-83,10-3 80,15-8-80,16-6-6435,-3-5 5403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5:59.21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27624.875"/>
      <inkml:brushProperty name="anchorY" value="-791699.125"/>
      <inkml:brushProperty name="scaleFactor" value="0.5"/>
    </inkml:brush>
  </inkml:definitions>
  <inkml:trace contextRef="#ctx0" brushRef="#br0">675 1 5296,'0'0'0,"0"0"0,-5 10 9,2-5-11,-5 6 22,-7 8-26,-1-1 18,3-2-14,-6 7 12,-9 11-12,4-4 3,3-4-1,-3 10 0,-4 13 0,4-4 9,5-7-11,-2 13 22,-1 17-26,3-7 74,5-10-86,-2 14 92,-6 15-92,4-9 129,2-14-140,-4 12 146,-2 12-146,2-10 193,5-14-207,-2 8 214,1 9-214,3-12 223,2-13-225,1 5 226,-3 1-226,2-10 226,2-11-226,-1 0 226,-2-4-226,1-6 198,2-6-190,0-5 196,0-6-199,1-3 162,2-2-151,0-6 146,1-5-146,0 0 109,3 0-99,-1-9 103,2-21-105,-1 1 78,1 4-70,0-18 76,0-18-79,0 6 61,0 11-56,3-9 54,1-3-54,1 10 35,-1 13-29,5-3 36,8-4-39,-1 9 40,-1 8-40,9-3 40,12 0-40,-3 6 30,-5 7-27,8 3 36,11 4-39,-5 4 30,-7 4-27,7 4 26,10 5-26,-6 0 64,-9 2-75,6 0 80,8-2-80,-7 0 70,-9-2-67,2-1 76,0-5-79,-7 1 70,-7 0-67,-1-3 66,-2-5-66,-3 0 57,-5 2-55,0-6 63,3-8-65,-3 2 38,-2 3-30,2-4 36,-1-2-39,-1 4 30,-3 5-27,-1-2 26,-1-8-26,-2 2 36,-2 4-39,1-5 49,-2-4-52,0 5 82,0 5-90,-1 2 103,1 0-105,0 5 162,0 3-178,0 4 186,-3 5-186,0 2 224,0 1-235,-4 8 240,-6 12-240,0 1 305,2-3-324,-5 15 343,-4 22-345,2-3 346,3-8-346,-4 17 346,-5 17-346,3-9 281,4-12-263,-5 10 254,-3 13-254,2-12 263,5-14-265,-1 9 266,-2 9-266,5-12 248,3-12-243,0 3 249,2 1-252,2-11 235,3-10-229,2-3 236,0-5-239,2-6 230,1-7-227,1-4 226,0-5-226,1-2 198,0-1-190,5-7 196,9-15-199,0-1 181,-1 2-176,8-14 174,9-17-174,-2 4 211,-5 7-221,6-9 226,4-1-226,-5 8 264,-6 10-275,1 4 289,6 3-292,-5 7 275,-5 6-269,4 5 276,0 7-279,-3 4 270,-5 1-267,-1 10 266,-1 17-266,-3-1 210,-3-3-194,2 14 196,3 14-199,0-4 144,-3-8-128,8 7 129,9 4-132,12 8-10571,-4-10 9346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5:59.83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29367.75"/>
      <inkml:brushProperty name="anchorY" value="-794584.25"/>
      <inkml:brushProperty name="scaleFactor" value="0.5"/>
    </inkml:brush>
  </inkml:definitions>
  <inkml:trace contextRef="#ctx0" brushRef="#br0">1090 0 2520,'0'0'0,"0"0"0,-5 6 105,-5 5-115,1 0 196,0-1-236,-4 5 252,-5 7-252,2-2 308,2-3-324,-3 7 342,-2 11-346,4-2 366,2-5-370,1 11 382,-1 16-386,3-5 369,2-8-363,-1 12 360,-2 14-360,1-8 509,2-11-551,-3 8 582,-1 9-586,1-9 606,2-11-610,-2 8 612,-1 9-613,2-8 595,1-11-589,0 7 596,-3 5-599,2-9 646,1-10-659,-1 2 666,-7-1-666,3-7 629,1-7-619,-4-2 614,-5 0-614,1-5 614,4-5-614,-5-2 623,-8-6-625,3-1 561,4-3-543,-6-4 543,-9-7-545,4 0 537,6 0-535,-6-6 534,-7-8-534,5 1 450,8 4-426,-4-8 414,-3-8-414,6 3 358,6 7-342,0-4 343,1-2-345,3 6 150,6 7-94,1-1 66,4 2-66,3 4 20,2 4-7,4-1 0,8-2 0,5-4-8997,0 2 7825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6:00.19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27047"/>
      <inkml:brushProperty name="anchorY" value="-794347.0625"/>
      <inkml:brushProperty name="scaleFactor" value="0.5"/>
    </inkml:brush>
  </inkml:definitions>
  <inkml:trace contextRef="#ctx0" brushRef="#br0">1 239 2336,'0'0'0,"0"0"0,0 2 16,1 0-17,0 0 21,-1 0-26,6-3 37,5-2-39,0-1 301,-1 1-375,7-1 412,13-2-412,-3 1 571,-2 0-617,11 0 649,18 0-651,-5 1 680,-7 1-688,12 0 702,13-1-706,-8 1 680,-11 0-672,9-1 668,8-4-668,-9 1 621,-11 1-607,7-2 600,11-4-600,-10 1 385,-9 2-324,6-4 303,4-5-305,-9 2 204,-9 1-175,-1-1 160,-5 1-160,-1 0-5151,-8 2 4195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6:00.68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29600.6875"/>
      <inkml:brushProperty name="anchorY" value="-795378.75"/>
      <inkml:brushProperty name="scaleFactor" value="0.5"/>
    </inkml:brush>
  </inkml:definitions>
  <inkml:trace contextRef="#ctx0" brushRef="#br0">5 438 2520,'0'0'0,"0"0"0,-1-2 89,0-1-98,0 1 101,0 0-116,6-3 129,9-2-131,1 0 170,-1 1-182,11 0 188,15 0-188,-2 2 421,-5 0-487,14 2 529,17-1-531,-5 1 644,-10 1-676,12-2 692,13-2-692,-9 0 664,-13 0-656,10-2 662,11-4-666,-9 0 546,-14 2-510,9-3 492,5-5-493,-9 1 391,-12 3-361,1-3 356,-1-1-359,-9 3 220,-9 3-180,-1 0 160,-4 1-160,-5 3 85,-4 1-64,-2 1 63,-3-3-65,-2 2 29,-2 1-19,-2-5 14,-5-5-14,-1 0 5,0 3-2,-5-5 0,-4-2 0,0 2 0,2 4 0,-3 0 0,-1 6 0,2 2 0,3 2 0,1 6 0,1 6 0,3 1 9,1-1-12,2 5 14,4 8-14,0-2 33,1-3-38,4 5 49,5 4-52,-1-2 73,0-5-78,4 3 89,4 2-92,-1-3 85,-3-4-82,0 2 89,-1 4-92,-4-4 75,-2-4-69,-3 3 76,-3-1-79,-1 0-5464,-1-4 4481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6:01.67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32192.25"/>
      <inkml:brushProperty name="anchorY" value="-796631.3125"/>
      <inkml:brushProperty name="scaleFactor" value="0.5"/>
    </inkml:brush>
  </inkml:definitions>
  <inkml:trace contextRef="#ctx0" brushRef="#br0">546 162 2520,'0'0'0,"0"0"0,-6-2 168,4 0-216,-4 1 249,-2-3-251,1 1 346,0 1-374,2 0 397,0-2-399,1 1 381,1 0-375,1-2 372,1-1-372,2-1 354,-1 2-350,1-2 357,-2-2-359,0 1 360,0 1-360,-2-2 360,-3-5-360,-1 2 351,2 1-349,-5-1 348,-8 2-348,1 2 292,3 3-276,-7 6 277,-9 9-279,3 1 243,4 1-233,-5 7 227,-6 12-226,5-3 217,6-4-215,-3 8 214,-5 10-214,4-4 251,6-7-261,-2 7 266,2 6-266,4-7 257,4-8-255,4 2 254,5 1-254,3-7 263,1-6-265,7-2 276,9-5-279,1-5 289,-2-3-292,7-6 294,6-8-294,-3-1 275,-4 0-269,3-7 266,7-10-266,-5 2 322,-5 4-338,6-6 346,4-4-346,-5 3 318,-4 7-310,2-2 316,1 0-319,-3 4 292,-6 6-284,1 0 289,2 1-292,-4 3 247,-4 2-233,1 3 236,-1 4-239,-1 3 193,-4 0-180,0 5 174,-5 8-174,-2 0 174,-1-2-174,-3 8 174,-3 9-174,0-2 146,1-4-138,-2 6 134,0 7-134,1-6 78,2-5-62,-1 2 54,2-2-54,0-5 26,2-5-18,2-3 23,0-4-25,1-4 17,0-3-15,0-1 14,3-5-14,0-2 5,0 1-2,4-7 9,9-14-12,0 0 5,-2 3-2,9-11 0,8-12 0,-2 5 9,-4 7-12,4-3 23,4-1-25,-5 7 26,-6 8-26,1 1 26,2 3-26,-5 5 36,-5 4-39,1 4 40,0 6-40,-4 2 40,-3 2-40,-2 5 40,-3 8-40,-2 0 30,-2-3-27,-3 7 26,-1 8-26,-1-3 8,1-5-3,-2 6 9,0 3-12,1-5 5,1-4-2,2 0 9,3-3-12,1-4 5,1-3-2,3-4 0,3-5 0,0-2 0,-1-1 0,4-5 0,6-10 0,0 1 9,-3 1-12,5-8 14,8-10-14,-2 2 33,-5 6-38,4-6 40,3-5-40,-4 6 77,-5 5-88,0-1 94,0 2-94,-5 4 122,-3 5-130,1 2 134,1 3-134,-1 3 162,-3 2-170,1 4 183,-3 10-185,-2 1 196,-2 1-199,-3 7 200,-2 9-200,-2-2 209,1-4-212,-1 5 214,3 6-214,1-4 214,1-5-214,5 0 214,8-2-214,1-5 195,-1-5-189,7-6 186,13-11-186,-3-3 168,-4 0-163,7-9 169,4-6-172,4-7-9467,-5 3 8302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6:02.39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34503.75"/>
      <inkml:brushProperty name="anchorY" value="-798037.875"/>
      <inkml:brushProperty name="scaleFactor" value="0.5"/>
    </inkml:brush>
  </inkml:definitions>
  <inkml:trace contextRef="#ctx0" brushRef="#br0">447 993 4576,'0'0'0,"0"0"0,-9 3 37,4-1-47,-3 1 62,-4 0-66,1 0 124,1-1-140,-2 1 157,-3-2-159,2 1 207,2-2-221,-4 0 228,-5-1-228,2 0 274,3 0-286,-4 0 292,-5 2-292,3 0 516,4 0-581,-3 3 614,-3 8-614,3 0 745,5-2-782,-4 8 809,-2 7-812,4-2 767,3-3-753,0 4 756,2 5-759,3-4 694,3-4-675,5 3 676,7 5-679,2-3 689,0-6-692,10 0 703,11-9-705,0-5 613,-4-3-587,10-10 574,16-13-574,-5 0 499,-7 1-477,11-9 476,12-11-479,-8 4 433,-9 4-420,6-13 414,6-23-414,-9 6 405,-10 8-402,5-17 409,9-16-412,-8 10 386,-8 14-378,6-12 374,5-15-374,-7 11 337,-8 15-326,2-6 320,-2 2-320,-7 12 254,-7 14-235,-3 4 226,-3 5-226,-5 9 180,-2 6-167,-7 6 160,-11 10-160,-1 3 132,-1 3-124,-10 12 120,-11 24-120,2 1 101,5-5-96,-7 20 94,-6 23-94,5-6 94,7-13-94,-2 17 103,-1 20-105,6-13 144,7-15-155,3 12 169,8 8-172,4-14 183,3-16-185,11-3 186,-5-48-156,-1-1-1,0 0 1,1-1-1,0 1 1,3 4 7,19 27 140,-2-11-175,14-9 183,15-10-185,-4-7 112,-8-3-91,9-7 89,5-8-92,8-6-11983,-9 1 10683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6:03.17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36539.625"/>
      <inkml:brushProperty name="anchorY" value="-799508.9375"/>
      <inkml:brushProperty name="scaleFactor" value="0.5"/>
    </inkml:brush>
  </inkml:definitions>
  <inkml:trace contextRef="#ctx0" brushRef="#br0">314 0 5384,'0'0'0,"0"0"0,-11 14 233,5-7-300,-4 6 343,-3 12-345,0-1 897,2-2-1055,-2 11 1134,-2 18-1134,2-4 1022,2-7-990,-3 14 983,-2 14-985,2-8 772,3-10-711,-3 8 689,-3 8-692,2-10 517,2-12-466,-1 4 440,-1 3-440,2-8 365,3-9-344,0 1 343,2 0-345,2-7 300,2-6-287,2-3 289,1-5-292,0-5 247,1-4-233,1-2 226,-1-2-226,0-1 180,1-1-167,0-9 169,1-12-172,-1-1 127,0 1-113,0-10 106,2-10-106,2-12-9068,0 6 7918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6:03.41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34976.3125"/>
      <inkml:brushProperty name="anchorY" value="-799064.1875"/>
      <inkml:brushProperty name="scaleFactor" value="0.5"/>
    </inkml:brush>
  </inkml:definitions>
  <inkml:trace contextRef="#ctx0" brushRef="#br0">80 6 5656,'0'0'0,"0"0"0,-13 0 46,7 0-59,-4 0 66,-4-1-66,3 0 141,1 0-163,3 0 174,2 0-174,3 1 183,1 0-185,5 2 196,8 2-199,0 0 228,-1-1-236,8 2 249,10 0-252,-1-1 263,-4-1-265,11-1 266,14-1-266,-3-2 285,-8 0-291,12-1 294,12-1-294,-9 0 350,-9 1-366,5-1 383,4 0-385,-9 0 414,-10 2-422,0-1 436,-3 2-439,-7-1 412,-7 1-404,-4 0 409,-5 0-412,-3 1 386,-3-1-378,-5 2 383,-9 2-385,1 1 293,0-1-267,-8 2 263,-8 7-265,-11 6-7564,4-1 6506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6:03.74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36842.5"/>
      <inkml:brushProperty name="anchorY" value="-800408.625"/>
      <inkml:brushProperty name="scaleFactor" value="0.5"/>
    </inkml:brush>
  </inkml:definitions>
  <inkml:trace contextRef="#ctx0" brushRef="#br0">11 444 5472,'0'0'0,"0"0"0,-4 2 289,2-2-372,0 1 414,1-1-414,0 1 713,1-1-798,0 0 840,7-3-840,1-1 560,-1 1-480,9-3 449,12-3-452,-1 0 519,-4 1-537,11 0 556,10 1-559,-4 0 494,-8 3-475,9 0 476,8 2-479,-6 1 405,-8 1-384,3 2 383,4-1-385,-7 1 386,-7-1-386,1 0 396,4-2-399,-5 0 353,-6 1-340,3-3 334,6-5-334,-4 1 297,-5 0-286,5-5 289,10-8-292,-4 0 201,-5 4-174,8-9 160,11-10-160,-5 4 57,-8 4-28,7-7 23,8-7-25,11-8-8737,-8 6 7582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6:04.41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39382.375"/>
      <inkml:brushProperty name="anchorY" value="-801234.5"/>
      <inkml:brushProperty name="scaleFactor" value="0.5"/>
    </inkml:brush>
  </inkml:definitions>
  <inkml:trace contextRef="#ctx0" brushRef="#br0">1 342 4576,'0'0'0,"0"0"0,2-4 28,-1 2-36,0 0 49,5-2-51,-1 0 15,1 1-5,6-1 9,13 0-11,-1 0 152,-2 1-192,13-1 222,21-1-226,-3 1 442,-8 1-502,16-1 532,18 2-533,-9 0 599,-12 1-617,13-2 636,14-3-639,-11 1 714,-14-1-735,10-3 746,11-2-746,-13 0 588,-14 3-543,5-1 529,-1 1-532,-11 1 394,-12 2-354,-3-1 334,-5-2-334,-8 1 231,-5 1-201,-5-3 196,-8-3-199,-2 2 116,-1 1-92,-7-3 80,-9-2-80,1 3 33,1 1-20,-4-1 23,-7 1-25,3 1 8,4 2-3,-3 1 0,0 0 0,4 1 0,4 1 0,1-1 0,4 1 0,4 1 0,2 1 0,2 1 0,6-2 0,0 1 0,0 0 0,6 2 9,7 1-12,-1 1 14,-2 1-14,3 2 23,4 4-25,-3 0 8,-4-1-3,3 3 0,3 5 0,-3-1 0,-4-3 0,1 5 0,-2 3 0,-3-1 9,-3-4-12,-3 1 14,-5 5-14,-2-4 23,0-3-25,-4 6 26,-5 8-26,-5 9-7020,1-2 5953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6:05.43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41992.0625"/>
      <inkml:brushProperty name="anchorY" value="-802512.8125"/>
      <inkml:brushProperty name="scaleFactor" value="0.5"/>
    </inkml:brush>
  </inkml:definitions>
  <inkml:trace contextRef="#ctx0" brushRef="#br0">785 247 2872,'0'0'0,"0"0"0,0 0 329,0 0 90,0 0-62,-5-5-423,-1-1 560,1 0-616,0-1 622,1-3-626,0 2 600,2 1-592,-3-3 587,-3-6-586,0 1 502,1 3-478,-6-7 466,-6-5-466,1 3 345,2 3-311,-6 0 303,-7 5-305,4 3 316,4 4-319,-4 8 329,-8 14-332,4 2 297,5-1-286,-8 12 289,-10 13-292,5-3 266,6-5-258,-9 8 263,-8 9-265,7-7 229,7-8-219,-2 5 223,0 7-225,7-6 254,7-9-262,6 4 266,10 2-266,5-8 322,3-6-338,12-4 346,18-8-346,-1-4 374,-2-4-382,12-8 386,15-11-386,-6-1 405,-8 1-411,10-9 414,9-9-414,-8 4 386,-11 4-378,7-7 383,7-7-385,-9 4 302,-10 7-278,3-7 266,1-7-266,-8 5 229,-8 8-219,-3-3 214,-3 3-214,-5 5 205,-5 6-202,-4 4 209,-7 2-212,-3 5 205,0 2-202,-7 5 200,-10 11-200,2 1 200,1 0-200,-5 9 200,-7 11-200,3-1 153,6-5-140,-3 7 134,2 6-134,4-5 87,5-7-73,2 5 76,4 7-79,2-6 33,3-6-20,3 4 23,4-2-25,1-5 8,0-7-3,5-4 0,4-6 0,-1-4 0,-1-3 0,4-5 0,7-9 0,-2 0 0,-4 1 0,7-9 0,10-9 0,-4 2 9,-4 4-12,6-9 14,9-8-14,-5 5 33,-7 6-38,5-5 49,2-3-52,-5 6 73,-7 7-78,0 0 89,-1 2-92,-5 4 57,-4 5-46,-1 4 49,1 8-52,-3 3 26,-3 2-18,-1 8 14,-6 11-14,-2-1 5,-1-1-2,-5 7 0,-7 9 0,0-4-10,2-5 13,-6 6-4,-4 8 1,2-5-10,3-7 13,0 4-14,-1 3 14,4-5-23,3-8 25,1-1-17,3-3 15,1-6-14,3-3 14,1-5-4,7-7 1,0-2 0,0-1 0,6-7 0,9-15 0,-1 1 9,-2 3-12,8-11 14,11-12-14,-4 5 51,-5 7-61,9-9 76,9-16-79,-5 6 98,-7 9-103,7-9 116,3-4-119,-6 10 129,-9 10-132,1 3 134,0 5-134,-6 7 115,-6 7-109,-1 7 106,-4 12-106,-5 4 69,-2 1-59,-3 11 63,-3 14-65,-1 13-10079,0-2 8871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6:05.83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44154"/>
      <inkml:brushProperty name="anchorY" value="-803702.375"/>
      <inkml:brushProperty name="scaleFactor" value="0.5"/>
    </inkml:brush>
  </inkml:definitions>
  <inkml:trace contextRef="#ctx0" brushRef="#br0">0 437 4936,'0'0'0,"0"0"0,8-2 252,-4 1-324,4 0 369,5 2-371,-1 1 540,-2-1-589,6 2 623,8-1-625,-3-1 477,-2 0-435,6-2 423,11-1-425,-4-1 286,-5 1-246,6-3 226,7-3-226,-4 0 236,-7 1-239,4-3 249,-1-2-252,-5 1 254,-7 2-254,-1-3 254,1-8-254,-4 1 226,-4 3-218,2-8 223,-2-10-225,-2 3 152,-3 4-131,-2-4 129,-4-2-132,-2 4 87,0 7-73,-8 0 76,-10 3-79,-1 5 61,2 4-56,-11 7 54,-14 13-54,3 3 73,6 0-78,-8 14 89,-9 18-92,6-2 113,8-5-118,-4 12 129,-2 10-132,7-8 395,9-9-469,3 3 506,8 3-506,7-8 646,5-9-686,12 1 716,18 1-719,2-6 720,-1-6-720,18-3 729,24-7-732,-5-5 650,-8-3-626,16-8 614,18-9-614,-11-1 381,-15 1-314,11-7 280,10-6-280,-14 2 214,-14 4-195,4-7 186,1-11-186,4-12-9847,-12 5 8672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6:07.11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46614.9375"/>
      <inkml:brushProperty name="anchorY" value="-804961.8125"/>
      <inkml:brushProperty name="scaleFactor" value="0.5"/>
    </inkml:brush>
  </inkml:definitions>
  <inkml:trace contextRef="#ctx0" brushRef="#br0">517 718 3232,'0'0'0,"0"0"0,0 0-16,0 0 8,3-5 9,1-1 157,-1 1-204,0 0 228,0-2-228,0 1 508,-1 1-588,-1 1 637,1-1-639,-1 1 715,0 0-737,0 2 757,-1-5-759,-1 1 694,1 1-675,-4-4 676,-5-6-679,-2 1 568,2 2-536,-8 0 520,-7 3-520,1 3 454,3 2-435,-5 7 426,-5 12-426,3 1 417,6 0-415,-6 10 414,-7 15-414,4-2 358,5-5-342,-6 11 343,-5 13-345,5-7 440,6-8-467,0 4 480,2 1-480,6-8 461,4-10-456,8-2 463,9-5-465,3-5 429,1-6-419,10-5 423,13-5-425,-3-3 398,-2-1-390,6-5 386,12-9-386,-5 0 414,-7 1-422,9-9 426,10-16-426,-6 3 426,-8 5-426,7-11 426,8-9-426,-8 6 398,-8 9-390,4-2 396,1 1-399,-8 9 306,-8 7-279,-1 6 276,-5 8-279,-5 4 214,-4 4-195,-5 7 196,-4 12-199,-3 0 153,-1-2-140,-2 10 143,0 9-145,2-4 100,0-4-87,2 4 80,6 3-80,0-5 70,1-6-67,3-1 66,5-4-66,0-5 48,-2-4-43,3-6 49,6-8-52,-2-3 63,-4 0-65,5-10 66,6-13-66,-4 0 66,-4 4-66,6-11 76,6-12-79,-3 5 80,-4 7-80,5-10 89,8-15-92,-3 8 75,-6 8-69,4-12 76,5-17-79,-5 8 89,-7 12-92,1-7 94,-1 2-94,-5 12 66,-5 12-58,-3 6 54,-3 5-54,-3 8 35,-2 6-29,-6 3 36,-15 4-39,-1 3 12,0 1-4,-12 10 9,-13 18-12,3 1 5,6-2-2,-7 16 0,-9 19 0,7-4 0,9-8 0,-4 13 0,-4 17 0,8-9 0,7-13 0,0 12 0,4 15 0,5-11 0,5-14 0,6 7 0,9 5 0,3-13 0,1-13 0,9-3 0,9-6 0,-1-8 0,-2-9 0,7-6 0,6-8 0,-3-4-28,-5-2 36,5-6-40,8-8 40,-6 0-87,-5 2 100,4-7-106,5-5 106,-6 1-218,-5 5 250,2-4-257,1-5 255,-5 5-394,-5 4 434,-1-2-454,-2 0 454,-4 4-528,-3 4 549,0 1-560,-3 2 560,-1 4-542,-2 2 537,-1 1-524,-8 10 521,0 1-427,-1 1 400,-4 8-377,-3 11 375,2-2-318,2-4 302,1 6-284,5 4 281,2-4-243,1-7 232,6 1-217,8-3 215,1-4-176,-2-4 165,8-4-160,8-4 160,-2-2-104,-4-2 88,4-4-80,5-4 80,-5 0-52,-6 0 44,3-4-31,-1-9 28,-3 1-7,-4 2 2,0-9 0,1-19 0,-1 4 28,-4 5-36,1-12 40,-2-4-40,-2 7 86,-3 11-99,-3-1 106,-10 0-106,-1 8 144,1 6-155,-9 1 160,-11 4-160,2 4 160,4 4-160,-8 7 160,-11 11-160,5 1 113,6 0-100,-6 11 94,-1 15-94,6-2 47,8-4-33,1 10 36,6 12-39,4-6 12,5-9-4,8 6 0,15 0 0,14 5-8288,1-9 7147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6:07.48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48772.6875"/>
      <inkml:brushProperty name="anchorY" value="-806662.9375"/>
      <inkml:brushProperty name="scaleFactor" value="0.5"/>
    </inkml:brush>
  </inkml:definitions>
  <inkml:trace contextRef="#ctx0" brushRef="#br0">242 22 3680,'0'0'0,"0"0"0,-10 22 0,3-5 56,0-1-72,-4 11 89,-4 16-91,1-4 186,3-5-214,-3 11 228,-3 8-228,3-7 293,2-8-311,-3 3 320,-2 1-320,2-7 320,4-8-320,-1-1 320,-1-3-320,4-6 357,1-5-367,3-4 382,2-5-386,2-1 481,1-2-507,2-3 520,7-8-520,1 0 622,-2 1-651,8-11 676,10-17-679,-1 1 642,-4 5-631,10-14 636,12-18-639,-4 7 602,-6 8-591,6-6 596,2 0-599,-6 9 516,-8 12-492,0 6 489,-2 8-492,-5 7 438,-5 6-422,-2 7 423,-6 15-425,-3 2 361,-2-1-343,-6 13 343,-7 15-345,-1-3 281,0-5-263,-3 10 263,-5 11-265,3-7 229,3-10-219,-1 5 214,2 3-214,3-8 205,3-8-202,4 0 209,11-1-212,9 2-8559,1-6 7445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6:09.30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50209.6875"/>
      <inkml:brushProperty name="anchorY" value="-808591.0625"/>
      <inkml:brushProperty name="scaleFactor" value="0.5"/>
    </inkml:brush>
  </inkml:definitions>
  <inkml:trace contextRef="#ctx0" brushRef="#br0">303 285 3768,'0'0'0,"0"0"0,0 0 592,-2-7-641,-1 0 817,1 0-974,1-4 1027,-1-10-1026,0 1 1036,1 3-1039,-1-8 1040,-1-5-1040,0 3 844,0 5-788,-3-1 769,-6 1-772,0 4 587,2 4-533,-7 4 516,-6 7-519,2 3 408,3 2-376,-2 9 360,-3 13-360,3-1 266,5-2-239,0 11 236,1 11-239,3-3 202,4-7-191,1 9 186,2 8-186,1-7 149,1-7-139,3 4 134,2 6-134,1-6 125,-1-9-122,4 2 129,5-3-132,0-5 134,-1-8-134,3-4 134,5-8-134,-3-4 143,-2-3-145,4-8 156,8-12-159,-3 1 160,-3 1-160,7-7 169,3-4-172,-3 4 146,-6 5-138,2-3 143,4-5-145,-5 4 118,-4 5-110,4-3 106,2-1-106,-2 4 88,-5 5-83,1 4 89,0 9-92,-3 3 94,-5 2-94,-1 11 103,-3 13-105,-2 1 125,-2-3-131,-4 14 143,-6 24-145,-1-3 156,1-8-159,-6 19 169,-7 22-172,1-9 165,3-15-162,-6 18 160,-7 21-160,3-12 188,4-17-196,-3 14 200,-5 10-200,5-14 200,6-19-200,-4 5 209,-1 1-212,3-14 233,5-14-238,-1-3 240,-1-6-240,3-9 277,4-9-288,-1-6 294,0-10-294,3-5 322,2-2-330,-1-10 343,-2-15-345,1-1 365,2 3-371,-2-14 383,-1-18-385,2 6 321,3 7-303,0-12 303,4-12-305,1 8 278,2 12-270,2-5 266,4 0-266,-1 11 248,0 10-243,4 4 249,8-1-252,-2 7 235,-2 6-229,8 0 236,7 0-239,-2 4 165,-4 4-144,6 2 134,7 5-134,-4 1 87,-5 2-73,6 3 66,9 4-66,-5-1 20,-7 0-7,6 0 9,8-1-12,-6-1 5,-8-2-2,5-2 0,2-4 0,6-4-12348,-7-1 11023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6:09.99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51923.5"/>
      <inkml:brushProperty name="anchorY" value="-810762.4375"/>
      <inkml:brushProperty name="scaleFactor" value="0.5"/>
    </inkml:brush>
  </inkml:definitions>
  <inkml:trace contextRef="#ctx0" brushRef="#br0">152 34 5384,'0'0'0,"0"0"0,4-3 73,5-1-81,1 1 117,-1 0-138,7 0 146,11 1-146,-2 1 305,-4 0-351,9 1 383,9-1-385,-4 0 377,-7 1-375,4-2 383,3 0-385,-5 0 424,-7-1-435,0 1 449,1 1-452,-5 1 398,-4 0-382,-2 3 383,-2 2-385,-3 1 340,-2-1-327,-5 3 320,-6 5-320,-1 0 338,0-3-343,-6 6 346,-8 8-346,1-3 318,3-2-310,-7 8 306,-9 14-306,4-2 278,4-7-270,-8 12 276,-9 12-279,5-7 242,6-8-231,-5 7 226,-5 6-226,6-7 301,7-10-323,-3 7 343,-2 9-345,6-8 384,6-8-395,0 6 409,2 6-412,3-8 423,5-8-425,3 1 426,7 3-426,2-7 380,1-7-367,8 0 369,12-1-372,-1-5 355,-2-5-349,12-3 346,14-8-346,-4-2 356,-5-2-359,9-7 369,10-9-372,-7 1 355,-9 2-349,2-5 346,0-5-346,-9 3 272,-8 5-251,-2-4 249,0-5-252,-5 4 198,-4 4-182,1-3 183,0-2-185,2-1-10705,-3 4 9486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6:10.21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53752.375"/>
      <inkml:brushProperty name="anchorY" value="-812872.25"/>
      <inkml:brushProperty name="scaleFactor" value="0.5"/>
    </inkml:brush>
  </inkml:definitions>
  <inkml:trace contextRef="#ctx0" brushRef="#br0">18 164 7448,'0'0'0,"0"0"0,-4 5 18,2-3-23,-2 2 36,1-1-39,0 0 133,1-1-160,2 2 174,6-1-174,1-1 286,-1-1-318,9-2 334,14-4-334,-2-1 259,-3 0-237,12-3 236,13-4-239,-4 1 146,-8 2-119,9-3 106,8-3-106,-7 1 78,-9 4-70,6-2 66,8 0-66,-8 3 20,-8 3-7,2 0 0,-3-1 0,0-2-6953,-7 2 5878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6:10.59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55782.375"/>
      <inkml:brushProperty name="anchorY" value="-813978.25"/>
      <inkml:brushProperty name="scaleFactor" value="0.5"/>
    </inkml:brush>
  </inkml:definitions>
  <inkml:trace contextRef="#ctx0" brushRef="#br0">1 338 4848,'0'0'0,"0"0"0,4-5 149,-2 3-191,2-1 212,3-3-212,-1 2 399,-1 0-453,5-3 480,8-6-480,-1 0 750,-2 2-827,8-6 866,6-6-866,-2 1 997,-5 3-1035,4-3 1054,3-5-1054,-4 4 979,-6 4-957,1-1 946,2-1-946,-3 3 853,-4 5-827,3 1 814,7 5-814,-3 2 655,-4 3-609,4 6 596,0 9-599,-2 1 478,-6-1-443,0 7 436,-1 8-439,-3-3 374,-3-4-355,0 4 346,0 3-346,-1-4 300,-2-6-287,3 1 289,6-2-292,-1-5 247,-2-3-233,5-2 236,-1-3-239,1-2-10195,-2-1 9014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6:11.16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57744.375"/>
      <inkml:brushProperty name="anchorY" value="-815215"/>
      <inkml:brushProperty name="scaleFactor" value="0.5"/>
    </inkml:brush>
  </inkml:definitions>
  <inkml:trace contextRef="#ctx0" brushRef="#br0">59 162 4664,'0'0'0,"0"0"0,0 0 73,-2-2-81,-1 0 62,0 0-68,-1-2 68,-2-1-68,0 1 721,1 0-907,-2 0 1009,2 1-1012,1 1 1182,2 1-1230,0 0 1263,-1 2-1265,0 0 1098,1 0-1050,1 0 1026,4 5-1026,0 0 877,1-1-835,6 3 823,11 3-825,-1-1 724,-2-2-695,10 1 680,11-2-680,-4-1 558,-5-2-523,9-1 506,10-3-506,-6-1 422,-7 0-398,8-2 396,7-1-399,-7-1 390,-9 2-387,1-1 386,0 0-386,-8 2 368,-7 0-363,-3 0 360,-6 0-360,-4 0 350,-4 1-347,-4-2 346,-10-3-346,0 0 337,0 1-335,-8-2 334,-8-3-334,3 0 306,2 2-298,-2-7 303,-2-13-305,-2-13-11360,4 2 10138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6:14.01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59455.875"/>
      <inkml:brushProperty name="anchorY" value="-816323.5"/>
      <inkml:brushProperty name="scaleFactor" value="0.5"/>
    </inkml:brush>
  </inkml:definitions>
  <inkml:trace contextRef="#ctx0" brushRef="#br0">241 29 3864,'0'0'0,"0"0"0,0 0 185,-6-3-202,0-1 481,1 1-592,0 0 640,-1 1-640,1 0 780,0 0-820,3 2 840,0-1-840,1 1 700,1 0-660,-3 0 649,0-1-652,0 1 551,1 0-521,1 0 516,-2-2-519,0 1 398,1-1-363,0 1 356,1 0-359,0 1 294,1-1-275,-1 1 266,2 0-266,-1 0 229,0 0-219,0 1 214,0-1-214,0 0 186,0 0-178,0 0 174,-2 0-174,-1 0 146,1 0-138,-1 0 134,3 2-134,-1 1 125,2 0-122,-1 3 120,-1 5-120,1-1 101,-1-1-96,-2 6 94,-1 11-94,-1-2 122,1-3-130,-2 7 134,-3 7-134,0-3 181,3-6-194,-4 5 200,-3 7-200,2-6 209,1-6-212,1 4 223,-3 2-225,3-5 208,2-6-203,-1 2 200,0 2-200,1-5 162,2-5-151,1 1 156,3 1-159,0-3 141,1-3-136,3 0 134,2 0-134,1-3 143,-2-2-145,4-1 146,4-1-146,-1-2 156,-1-1-159,3-2 160,6-2-160,-2 0 206,-3-1-219,4-1 226,3-4-226,-2 1 245,-3 1-251,0-2 263,-2 0-265,-3 1 201,-3 2-183,-3 0 183,-8-1-185,-6-3-9240,-2 2 8097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6:16.46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58173.6875"/>
      <inkml:brushProperty name="anchorY" value="-815600.0625"/>
      <inkml:brushProperty name="scaleFactor" value="0.5"/>
    </inkml:brush>
  </inkml:definitions>
  <inkml:trace contextRef="#ctx0" brushRef="#br0">49 0 3592,'0'0'0,"0"0"0,0 0 473,0 0-47,0 0-44,0 0-40,1 6 28,2 5-431,-1 0 429,1-1-456,1 2 440,0 3-440,-1-1 337,0-4-308,-2 2 303,-3 2-305,-1-3 250,1-2-234,-3 0 236,-1 0-239,-1-2 221,2-2-216,-2-1 223,1-2-225,2-1 180,1 0-167,-2-3 160,1 1-160,1-1 197,1 0-208,-1-3 214,1-2-214,1 0 251,0 1-261,0 2 276,1-1-279,0 0 308,0 2-316,0 1 329,0 0-332,0 2 390,0-1-406,1-2 414,1-3-414,0 1 367,0 0-353,0 1 356,2 2-359,1 1 285,-1 0-264,0 5 254,-2 6-254,0 6-7595,-2-1 6534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7:11.00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76579.5625"/>
      <inkml:brushProperty name="anchorY" value="-822986.25"/>
      <inkml:brushProperty name="scaleFactor" value="0.5"/>
    </inkml:brush>
  </inkml:definitions>
  <inkml:trace contextRef="#ctx0" brushRef="#br0">6505 339 816,'0'0'0,"0"0"0,0 0 73,-1-6-81,-1 0 90,0 0-104,-2-1 108,-2 0-108,-1 2 61,1 1-47,-3 1 40,-4-2-40,1 1 59,2 0-65,-6-1 68,-6-3-68,1 1 58,3 1-54,-8-2 52,-7-1-52,3 1 52,5 2-52,-6-1 62,-10-2-66,5 1 58,6 1-54,-8-1 52,-10-2-52,5 1 71,8 2-77,-8-2 80,-12-3-80,7 1 136,8 3-152,-10-2 169,-16 1-171,8 1 256,9 2-280,-13 2 302,-17 1-306,10 1 354,12 1-366,-13 1 372,-15 0-372,12 0 419,13 1-433,-12-1 449,-18 1-451,11 0 424,15 0-416,-16 3 412,-16 3-412,12 0 366,16-1-354,-14 3 348,-19 4-348,13-2 310,17-1-298,-15 2 302,-18 3-306,14-2 242,17-1-222,-12 2 212,-19 7-212,14-3 128,18-3-104,-13 6 92,-12 6-92,13-2 74,18-5-70,-11 7 68,-13 10-68,13-3 30,15-7-18,-12 9 22,-13 10-26,12-5 28,15-7-28,-11 8 28,-16 7-28,12-6 18,14-9-14,-13 7 22,-15 9-26,12-6 28,14-9-28,-11 10 28,-11 13-28,11-7 37,15-8-39,-8 9 40,-13 11-40,12-8 40,13-11-40,-8 7 49,-8 8-51,10-9 80,12-9-88,-6 7 92,-7 14-92,9-8 111,11-9-117,-6 10 120,-6 14-120,9-9 157,9-11-167,-5 8 172,-6 9-172,7-10 154,8-12-150,-4 6 147,-5 9-146,7-9 137,7-10-135,-3 11 134,-2 13-134,5-7 115,7-10-109,-2 9 106,-1 11-106,4-10 69,5-10-59,-1 5 54,0 9-54,2-9 54,4-11-54,-1 10 54,3 13-54,1-9 54,3-10-54,2 8 63,3 9-65,2-9 66,0-11-66,4 5 66,4 5-66,0-7 122,-2-10-138,5 6 146,8 8-146,-2-7 184,-3-8-195,9 9 200,11 12-200,-3-5 256,-6-9-272,12 9 280,10 11-280,-4-8 298,-9-10-303,8 6 306,8 5-306,-6-9 316,-10-9-319,7 4 320,10 8-320,-8-8 320,-8-7-320,9 6 320,13 9-320,-7-7 366,-9-7-379,10 5 386,11 6-386,-8-7 377,-10-8-375,9 4 374,16 3-374,-9-6 355,-12-7-349,13 2 356,15 5-359,-10-5 322,-12-6-311,12 4 316,15 2-319,-11-3 292,-14-5-284,13 3 280,19 4-280,-11-4 242,-16-4-231,16 3 226,14 4-226,-13-3 236,-16-4-239,13 2 240,21 2-240,-13-4 249,-16-4-252,17 0 263,19-1-265,-13-2 294,-18-3-302,15-2 316,22-1-319,-14-2 320,-19-2-320,19-2 320,20-7-320,-16 1 348,-19 0-356,15-5 360,23-6-360,-17 0 378,-20 4-383,20-6 386,25-6-386,-17 4 349,-21 3-339,18-4 334,21-6-334,-17 4 306,-22 5-298,18-6 303,22-8-305,-16 4 241,-23 5-223,21-9 214,24-15-214,-17 6 186,-23 7-178,18-11 174,18-11-174,-19 7 146,-23 9-138,14-6 134,18-7-134,-18 8 106,-21 10-98,13-6 103,12-11-105,-18 7 88,-18 9-83,8-11 80,15-16-80,-15 6 80,-16 11-80,11-12 80,12-8-80,-12 10 80,-17 12-80,8-8 80,8-11-80,-13 8 80,-13 12-80,4-13 80,9-15-80,-11 8 80,-10 12-80,6-12 89,8-11-92,-9 10 85,-9 14-82,5-11 80,4-15-80,-8 10 89,-9 13-92,1-12 94,-1-14-94,-6 11 113,-7 15-118,-1-10 120,-4-10-120,-3 12 129,-3 12-132,-4-11 143,-5-16-145,-1 10 137,0 13-135,-4-11 143,-7-8-145,1 10 137,1 14-135,-5-7 143,-10-7-145,3 9 118,4 12-110,-8-9 106,-10-11-106,4 8 88,6 11-83,-9-9 89,-12-7-92,6 8 75,7 10-69,-10-4 76,-12-5-79,7 9 52,9 9-44,-14-5 49,-18-7-52,8 7 35,11 8-29,-15-6 36,-19-9-39,11 7 30,14 7-27,-15-5 26,-22-6-26,13 7 26,15 7-26,-18-4 26,-22-4-26,13 5 17,19 8-15,-19-4 14,-24-3-14,16 4 14,20 6-14,-21-4 14,-25-8-14,17 5 5,22 4-2,-16-4 9,-15-6-12,18 6 5,22 5-2,-10-3 9,-13-1-12,17 5 5,19 4-2,-10 3 9,-12 5-12,15 5-23,17 2 34,-13 9-31,-17 14 28,13 0-147,15-1 182,-13 4-191,-11-2 188,-16-4-13243,15-4 11841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7:12.04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73395.5"/>
      <inkml:brushProperty name="anchorY" value="-821515.8125"/>
      <inkml:brushProperty name="scaleFactor" value="0.5"/>
    </inkml:brush>
  </inkml:definitions>
  <inkml:trace contextRef="#ctx0" brushRef="#br0">312 1 1800,'0'0'0,"0"0"0,-6 9 160,-4 8-173,0 0 185,1-3-218,-2 4 237,-3 3-239,2-3 193,3-4-179,-3 1 172,-3 2-172,2-2 378,1-4-438,-3 1 468,-5 1-468,3-3 262,3-3-202,-3 0 182,-1-3-186,3-1 216,3-1-224,0-2 237,1-1-239,2-1 193,2 0-179,3 1 172,0-4-172,2 1 182,1 0-186,1 1 197,0-2-199,0 1 219,1 0-225,1-1 237,5-5-239,1 0 212,-1 1-204,7-4 209,10-1-211,-1 2 175,-3 3-165,7 1 160,7 4-160,6 2-3480,-4 1 2607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7:13.19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72057.5625"/>
      <inkml:brushProperty name="anchorY" value="-820358.375"/>
      <inkml:brushProperty name="scaleFactor" value="0.5"/>
    </inkml:brush>
  </inkml:definitions>
  <inkml:trace contextRef="#ctx0" brushRef="#br0">1 24 2160,'0'0'0,"0"0"0,0 0 345,0 0-114,0 0-15,0 0-29,0 6 19,0 0-240,0 0 226,0-1-238,2 1 237,-1-1-239,1-1 175,0-1-157,2 2 157,4 1-159,0 0 123,-1-1-113,5-1 117,6 1-119,-1-2 101,-3 0-95,7 0 102,11 0-106,-4 0 89,-3-1-83,7 0 80,11 0-80,-5-1 192,-6 1-224,9-1 240,15 1-240,-5-1 361,-9 0-395,13 0 422,18 1-426,-9-1 446,-10 0-450,13 1 461,14-2-464,-11 0 522,-12 0-538,11 0 546,19-2-546,-12 0 518,-13 1-510,14-1 516,16 0-519,-11 0 436,-16 0-412,14 0 400,18-1-400,-14 1 353,-16 0-340,13 0 334,14 0-334,-14 1 343,-16 1-345,13-1 356,16-1-359,-12 0 322,-15 1-311,12-1 306,15 3-306,-13-1 260,-16 1-247,11 1 249,13 0-252,-12 1 235,-15-1-229,12 0 236,17 2-239,-12-1 202,-15 0-191,12 1 196,13 0-199,-13-1 162,-15 0-151,11 0 146,18 0-146,-12-1 146,-15 0-146,15 0 156,16-1-159,-12 1 178,-15-1-183,13 0 186,18-1-186,-14-1 214,-15 1-222,13-1 226,16 1-226,-13-1 226,-17 1-226,11 1 226,16-2-226,-13 0 226,-17 0-226,14 0 236,18 1-239,-13 0 212,-15 0-204,13 1 200,19-2-200,-14 1 181,-16 0-176,13-1 174,16-1-174,-15 0 155,-16 1-149,13-1 156,18 0-159,-14-1 141,-15 1-136,13-2 143,19 0-145,-14 1 100,-16 0-87,13-1 80,17 1-80,-15 0 80,-17 1-80,13 0 89,16 1-92,-13 2 47,-16-1-33,11 2 36,12 1-39,-13 0 30,-17-1-27,10 1 36,14 0-39,-13 0 40,-15-1-40,10 1 40,9 0-40,-11 0 40,-14-1-40,5 1 49,8-1-52,-11 0 45,-12 0-42,6-1 49,10-2-52,-8 1 63,-11-1-65,9-1 66,8-3-66,-9 1 57,-9 0-55,5-2 63,2-3-65,-7 0 66,-10 2-66,1-2 66,-4-1-66,-5 2 38,-7 1-30,-3 0 36,-3 0-39,-2 1 12,-3 1-4,-3 0 0,-3-4 0,-2-3-10099,0 2 8878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7:13.64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82995.25"/>
      <inkml:brushProperty name="anchorY" value="-821605.1875"/>
      <inkml:brushProperty name="scaleFactor" value="0.5"/>
    </inkml:brush>
  </inkml:definitions>
  <inkml:trace contextRef="#ctx0" brushRef="#br0">0 21 3952,'0'0'0,"0"0"0,7-4 37,-3 2-47,1-1 52,2 0-52,-1 0 34,-1 0-30,2 2 37,3 0-39,-1 1 227,-1 0-281,3 2 308,3 4-308,-1 0 392,-3-1-416,4 6 437,4 4-439,-2-1 449,-3-2-451,5 4 461,6 3-464,-3-3 448,-4-3-443,6 2 440,6 2-440,-3-2 374,-4-3-355,4 3 356,6 5-359,-4-3 341,-5-4-336,5 4 343,5 3-345,-5-3 328,-5-3-323,4 3 320,1 3-320,-4-3 320,-6-4-320,0 4 320,-2 5-320,-4-3 320,-4-3-320,-2 5 320,-6 5-320,-1-3 292,-2-4-284,-7 4 289,-12 4-292,0-3 257,2-5-246,-12 5 240,-20 9-240,5-4 212,6-4-204,-14 7 200,-14 11-200,8-4 172,11-7-164,-6 2 169,-5-8-172,-5-8-7339,10-7 6285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7:14.50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84275.5625"/>
      <inkml:brushProperty name="anchorY" value="-823850.875"/>
      <inkml:brushProperty name="scaleFactor" value="0.5"/>
    </inkml:brush>
  </inkml:definitions>
  <inkml:trace contextRef="#ctx0" brushRef="#br0">0 1 5208,'0'0'0,"0"0"0,12 5 1129,9 4-1225,1 1 620,-3-2-647,8 2 614,10 0-614,-4-1 511,-6-3-481,10 0 466,14 0-466,-5-2 345,-8 0-311,14-1 303,16 1-305,-7-1 213,-10-1-187,10 0 183,12 0-185,-10 0 158,-12-1-150,7 0 146,9-1-146,-9-1 118,-13 0-110,8 0 116,7 1-119,-8 0 73,-10-1-60,3 4 63,1 2-65,-8 0 48,-9 0-43,-1 2 49,-1 3-52,-6-1 35,-6-1-29,-1 1 36,-5 4-39,-3-2 21,-2-2-16,-5 4 23,-7 2-25,-1-2 17,1-1-15,-8 1 14,-9 5-14,0-3 5,4-2-2,-10 3 9,-11 4-12,5-3 5,5-4-2,-7 3 9,-10 3-12,7-3 5,7-2-2,-5 2 0,-7 2 0,6-1 0,8-4 0,-6 2 0,-7 3 0,7-2 0,7-3 0,-5 3 0,-6 4 0,5-3 9,7-2-12,-4 2 14,-4 7-14,6-3 23,7-4-25,-2 4 26,-2 2-26,6-4 36,5-3-39,0 0 49,1 2-52,4-4 54,3-3-54,3 1 54,3 0-54,2-2 54,2-2-54,1-2 63,5 0-65,1-2 66,-1 0-66,6-1 66,7 0-66,-1 0 66,-3-1-66,9 0 76,10 0-79,-3-1 89,-4 0-92,9-2 103,9 1-105,-4-1 97,-7 0-95,7 2 103,9 0-105,-6 1 78,-8-1-70,6 1 76,7-3-79,-7 1 42,-7-1-31,4-1 36,7-1-39,8-1-7763,-7 0 6661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7:14.89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86766.4375"/>
      <inkml:brushProperty name="anchorY" value="-826040.3125"/>
      <inkml:brushProperty name="scaleFactor" value="0.5"/>
    </inkml:brush>
  </inkml:definitions>
  <inkml:trace contextRef="#ctx0" brushRef="#br0">1 62 4400,'0'0'0,"0"0"0,4-4 9,-2 2-11,0 0 22,3 0-26,0 0 56,-1 0-64,2 1 68,4-2-68,-1 1 226,-2 0-270,4 0 302,6 0-306,-1 0 382,-2 0-402,6 2 422,9 0-426,-3 1 418,-3 0-415,8-1 414,11-1-414,-3 1 377,-6-1-366,10 0 369,15 0-372,-6 0 327,-9 0-313,10 1 316,10 1-319,-7-1 245,-12 1-224,9-2 214,9-1-214,-9-1 186,-10 1-178,8-1 183,9 0-185,-9 0 65,-9 1-31,6-1 23,6 0-25,10 0-5713,-10 1 4702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7:15.40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89438.875"/>
      <inkml:brushProperty name="anchorY" value="-827248.125"/>
      <inkml:brushProperty name="scaleFactor" value="0.5"/>
    </inkml:brush>
  </inkml:definitions>
  <inkml:trace contextRef="#ctx0" brushRef="#br0">1 182 5112,'0'0'0,"0"0"0,2-4-103,-1 2 133,0 0-138,3 0 134,1 0-254,-1 0 290,2 1-308,2-2 308,-1 1-93,-1 0 31,2 0 0,3-1 0,0 0 121,-3 1-155,4 0 172,2 0-172,-1 0 396,-2 1-460,1-2 502,4-2-506,-2 0 657,-3 1-699,5-2 729,7-4-732,-2 1 687,-4 2-673,6-3 676,5-2-679,-3 1 568,-5 2-536,4-2 529,7 1-532,-4 1 469,-5 2-450,5 1 440,3 2-440,-5 2 374,-4 0-355,2 2 346,2 4-346,-3 0 290,-5 0-274,2 3 266,5 4-266,-4 0 248,-4-2-243,2 3 249,3 4-252,-4-2 254,-4-3-254,3 2 254,5 2-254,-3-2 245,-2-3-242,5 1 249,8 0-252,-2-2 217,-5-2-206,6-6 209,4-18-212,5-17-8223,-4-1 7134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7:19.29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91809.4375"/>
      <inkml:brushProperty name="anchorY" value="-828444"/>
      <inkml:brushProperty name="scaleFactor" value="0.5"/>
    </inkml:brush>
  </inkml:definitions>
  <inkml:trace contextRef="#ctx0" brushRef="#br0">0 2624 1352,'0'0'0,"0"0"0,1 7 160,0 3-173,0 0 455,0-1-564,1-1 612,0-1-612,0-2 696,-1-2-720,0-1 742,-1-2-746,1 0 561,-1 0-507,0 0 480,2 1-480,0 1 433,0-1-419,0 1 412,-1-1-412,0-1 347,-1 1-329,0-1 329,1 2-331,0 0 332,0 0-332,0 0 342,0-1-346,-1 0 338,0-1-334,0 1 342,0-1-346,0 0 385,0-1-395,0 1 400,0 0-400,0 0 409,0 0-412,0-2 414,0-1-414,0 1 395,0 0-389,1-3 386,0-1-386,1 0 396,-1 1-399,0-1 400,0 1-400,0 2 400,0 0-400,0-2 409,2-4-412,-1 0 386,0 2-378,2-4 383,1-6-385,-1 2 386,0 3-386,2-5 396,0-3-399,-1 2 381,-1 4-376,0-1 374,0 0-374,-1 2 290,0 3-266,0 1 263,0-2-265,0 2 238,-1 3-230,1-3 236,-1-1-239,1 0 221,-2 3-216,1-3 223,0-1-225,-1 1 217,0 2-215,1-2 214,1-5-214,0 3 195,-1 1-189,0-3 186,0-1-186,-1 2 177,0 3-175,-1-2 174,1-3-174,-1 2 137,1 2-126,0-4 129,0-5-132,1 3 125,-1 2-122,0-5 120,1-12-120,-1 4 101,0 3-96,1-8 94,-1-3-94,1 5 103,-1 7-105,0 0 116,1-3-119,0 4 110,-1 6-107,0-4 116,1-1-119,0 4 110,-1 4-107,0 0 116,-1-3-119,0 2 110,0 4-107,0-2 106,0-1-106,0 2 106,0 3-106,0 0 106,1-3-106,-1 1 97,0 3-95,1-5 94,0-3-94,0 1 75,0 2-69,0-3 76,0-4-79,0 3 61,0 3-56,1-3 63,1-2-65,0 2 57,-1 3-55,1-2 54,1-4-54,-2 2 45,1 3-42,-1-4 40,2-5-40,-1 4 40,0 3-40,-1-3 49,1-1-52,-1 3 54,0 4-54,-1-2 54,2-4-54,0 2 54,-1 3-54,2-3 54,-1-2-54,0 4 54,-1 3-54,0 1 63,-1 1-65,-1 1 66,0 4-66,0-4 66,0-4-66,-1 1 66,1 1-66,-2-3 76,-1-2-79,1 3 80,-1 2-80,1 0 80,0-2-80,0 3 70,1 3-67,-1-3 66,0-5-66,1 3 66,0 1-66,0-3 76,-1-1-79,1 3 61,0 2-56,0 0 63,-1-2-65,1 1 57,1 3-55,-1-3 54,1-4-54,0 2 35,0 2-29,0-1 36,-1-2-39,1 2 30,-1 3-27,0-1 26,-1-2-26,1 1 17,0 3-15,1-1 14,0-3-14,1 2 14,0 2-14,0-3 14,1-2-14,0 2 5,0 2-2,0-2 9,1-2-12,-1 1 5,0 3-2,1-1 9,0-4-12,0 3 5,-1 2-2,0-2 0,0 0 0,-1 1 0,0 3 0,0 1 9,0 1-12,0 2 14,-1 2-14,3-3 14,-1-1-14,-1 0 14,1 1-14,-1 0 23,1-2-25,0 1 17,0 1-15,0-1 23,1-1-25,0 1 17,0 1-15,-1-2 23,2-1-25,-1 1 26,-1 1-26,0-1 26,2-2-26,-1 0 45,-1 2-51,1-1 54,1-4-54,-2 2 45,1 2-42,-1-2 49,2 0-52,-1 2 54,-1 1-54,0 3 63,0-1-65,-1 1 57,-1 0-55,1 2 54,-1-2-54,1 0 45,0 1-42,-1-1 49,1 0-52,-1 1 35,0 1-29,0-2 26,1 0-26,-1 1 26,0 0-26,0 2 26,3-4-26,0 1 17,-1 1-15,0 0 23,2-2-25,0 1 17,0 0-15,0 4 23,3 8-25,-2 0 8,0 1-3,0 4 9,0 0-12,-2 1-11428,-1-3 10143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7:20.75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93461.0625"/>
      <inkml:brushProperty name="anchorY" value="-827166.125"/>
      <inkml:brushProperty name="scaleFactor" value="0.5"/>
    </inkml:brush>
  </inkml:definitions>
  <inkml:trace contextRef="#ctx0" brushRef="#br0">1 2677 2336,'0'0'0,"0"0"0,0 0 288,0 0-163,0 0 15,0 0 88,3-6-25,1-1-239,0-1 315,0 2-349,-2 1 348,-1-1-348,0 1 338,0 1-334,-1 1 332,0 2-332,-1 0 435,1 1-465,2-3 480,1-2-480,-1 0 527,1 1-541,1-2 548,0 0-548,-1 0 547,0 2-546,1-2 556,0-2-559,-1 2 522,0 0-511,2-1 516,1-1-519,-1 0 436,0 1-412,1-1 400,5-5-400,-2 2 400,-1 1-400,3-3 400,4-4-400,-3 1 353,-1 3-340,3-2 343,4-7-345,-2 3 309,-2 3-299,4-4 294,4-2-294,-4 4 266,-3 4-258,3-1 263,0-1-265,-2 3 248,-3 4-243,2-4 249,4-2-252,-2 1 235,-2 2-229,4-2 236,6-4-239,-2 3 174,-4 2-155,3 0 156,2-2-159,-4 3 141,-5 3-136,3-2 134,2-3-134,-3 3 134,-3 1-134,3-2 143,4-4-145,-3 2 137,-4 3-135,3-4 134,5-3-134,-4 2 134,-3 3-134,4-4 134,3-7-134,-2 3 125,-4 3-122,4-5 129,6-5-132,-4 4 125,-4 5-122,3-4 120,3-4-120,-3 4 110,-5 5-107,3-4 116,3-2-119,-3 4 110,-4 4-107,3-2 116,5-4-119,-3 4 138,-4 3-143,3-1 156,0-1-159,-2 3 169,-4 3-172,1-1 174,3-4-174,-2 2 165,-3 2-162,3-4 160,4-3-160,-3 1 150,-2 4-147,2-4 156,5-6-159,-2 2 132,-4 4-124,6-7 120,4-6-120,-3 4 101,-4 4-96,2-3 94,4-4-94,-3 4 57,-5 6-46,3-4 49,5-5-52,-3 5 45,-4 4-42,5-3 49,3-1-52,-3 5 54,-4 3-54,3 0 54,2-2-54,-3 4 54,-5 2-54,5-2 54,6-2-54,-4 1 73,-4 4-78,3-2 80,1 0-80,-4 2 89,-4 2-92,0-1 94,1-4-94,-3 1 94,-2 3-94,3-4 103,4-5-105,-2 2 88,-2 3-83,3-6 80,3-5-80,-2 3 89,-3 3-92,1-3 103,5-4-105,-4 3 88,-2 5-83,1-4 89,3-1-92,-3 4 94,-4 3-94,2-2 94,4-4-94,-2 3 75,-4 3-69,4-2 76,1-2-79,-1 4 70,-4 3-67,1 0 66,1 1-66,-3 3 57,-2 2-55,0-1 54,1 0-54,-2 1 45,-1 2-42,1-2 49,2 0-52,-1 0 35,-1 2-29,1-2 26,1 1-26,-1 1 17,-1 1-15,0-2 23,1 0-25,-1 1 17,-2 0-15,1 0 23,0-1-25,-1 1 26,0 1-26,0 0 26,-1 2-26,-1 0 36,-1 1-39,2 3 40,-2-1-40,1 1 40,-1 0-40,-2 2 40,-3 4-40,1-1 40,-1 0-40,-3 2 40,-6 5-40,-6 3-11001,1-1 9741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7:21.81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897330.0625"/>
      <inkml:brushProperty name="anchorY" value="-825848.4375"/>
      <inkml:brushProperty name="scaleFactor" value="0.5"/>
    </inkml:brush>
  </inkml:definitions>
  <inkml:trace contextRef="#ctx0" brushRef="#br0">0 6 3320,'0'0'0,"0"0"0,3-1 368,3-1-399,-1 1 342,0 0-391,1 1 409,-2 0-411,0 0 375,-1 1-365,1 0 360,-1 1-360,1-1 295,-2 0-277,3 1 268,2 0-268,-1 0 240,0 0-232,0-1 228,1 0-228,-1 0 218,-1 0-214,1-1 212,5 0-212,-1 0 249,-1 0-260,4 0 266,6 0-266,-2 0 285,-2 0-291,5 0 294,4 0-294,-2 1 303,-4 0-305,4 1 306,8 0-306,-3 0 334,-5 0-342,8-1 346,9 1-346,-5 0 412,-5-1-431,6 0 449,9 1-452,-6-1 454,-6 0-454,6 1 454,10-1-454,-7 1 426,-8-1-418,7 1 414,7 0-414,-8 1 358,-7-1-342,2 1 343,2 0-345,-6 0 309,-7 0-299,1 0 303,3 1-305,-5-1 222,-4 0-198,2 0 186,3 2-186,-4-1 158,-3-1-150,1 2 156,1 2-159,-3 0 113,-3-1-100,0 2 103,1 5-105,-2-1 69,-3-2-59,0 3 63,-1 3-65,-1-2 48,-2-2-43,-1 0 49,1 0-52,-1-1 26,-1-3-18,1 0 23,0 0-25,0-1 8,-1-2-3,0-2 0,1 2 0,-1-1 0,0 0 0,-1-2 0,0 0 0,0-1 0,-1-1 0,0 0 0,0 0 0,0 0 0,0 0 0,0 2 0,0 1 0,0 0 0,0-1 0,0 0 9,0-1-12,0 0 23,0-1-25,0 0 26,1-3-26,0 0 45,0 0-51,0 1 54,0-2-54,0 0 82,-1 2-90,1 0 94,-1 0-94,0 2 85,0-1-82,0 1 89,0 0-92,0 0 94,0 1-94,0-1 94,0-3-94,0-3-8483,0 1 7350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7:22.73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00045.625"/>
      <inkml:brushProperty name="anchorY" value="-827396.625"/>
      <inkml:brushProperty name="scaleFactor" value="0.5"/>
    </inkml:brush>
  </inkml:definitions>
  <inkml:trace contextRef="#ctx0" brushRef="#br0">0 5 2072,'0'0'0,"0"0"0,0 0 153,4-2-167,0 1 354,0 0-434,5 1 468,6 0-468,-1 1 589,-1 0-623,5 0 640,8 2-640,-3-1 407,-4 1-341,6 1 317,7 2-319,-3 0 357,-6-1-367,6 1 372,5 0-372,-5-1 391,-5-1-397,4-2 409,7 0-411,-5-1 384,-5 0-376,6-1 382,7-2-386,-4 1 350,-6 0-338,6 0 332,9 1-333,-5 1 259,-8 0-237,8 1 236,7 3-239,-5-1 184,-8-1-168,5 2 169,4 1-172,-6-1 137,-8-1-126,4 2 120,3 3-120,-6-2 110,-5 0-107,2 1 106,5 3-106,-3-2 116,-6-2-119,4 3 129,3 3-132,-4-1 134,-5-3-134,2 2 143,4 1-145,-3-2 137,-6-3-135,5 1 143,3 2-145,-3-2 137,-3-2-135,2 2 134,4 1-134,-3-1 115,-4-2-109,5 0 106,3 0-106,-2-1 78,-5-2-70,4 1 76,5-1-79,-4 0 52,-4 0-44,3 0 49,2 2-52,-3 0 35,-5-1-29,2 3 36,1 1-39,-3 0 30,-4-2-27,1 0 26,-2-1-26,-3 0 26,-1-2-26,-3-1 36,-2-1-39,-1 0 49,-1-1-52,-1 0 54,2 2-54,0 0 73,0 0-78,0 0 80,0 0-80,-1-1 108,1-1-116,-1 0 129,0 0-132,0 0 153,0 0-158,0 0 160,3-2-160,-1-1 169,1 1-172,0-1 183,-1 0-185,2-2-6580,-2 0 5554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7:30.61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03340.625"/>
      <inkml:brushProperty name="anchorY" value="-829053.75"/>
      <inkml:brushProperty name="scaleFactor" value="0.5"/>
    </inkml:brush>
  </inkml:definitions>
  <inkml:trace contextRef="#ctx0" brushRef="#br0">231 142 992,'0'0'0,"0"0"0,0 6 19,0-3-25,0-1 28,0 2-28,0-1 56,0 0-64,0-1 68,0-1-68,0 0 96,0-1-104,5 0 117,5-2-119,1 0 148,-2 0-156,5-1 169,6-3-171,-1 0 219,-4 1-233,5-2 240,4-1-240,-3 0 436,-3 2-492,0-2 520,3-2-520,-4 2 492,-4 1-484,0-1 480,1 0-480,-3 1 452,-3 2-444,0-1 440,2 2-440,-1 1 384,-2 1-368,-1 0 360,-1 2-360,-1 0 295,-2 0-277,-1 3 277,-4 2-279,-1 1 271,0-1-269,-4 2 277,-4 3-279,0 0 280,3-3-280,-5 3 289,-5 3-291,2-2 264,3-2-256,-4 2 262,-6 3-266,4-3 258,3-2-254,-3 0 252,-2 0-253,3-2 226,4-1-218,1-2 214,1 1-214,4-2 130,2 0-106,2-2 94,3 0-94,1 0 75,1-1-69,1 0 76,-1 0-79,1-1 61,-1 1-56,0 0 54,3-1-54,0-1 45,-1 1-42,5-3 40,7-2-40,-1 0 86,0 1-99,4-3 106,6-2-106,-3 0 116,-3 3-119,1-1 120,1 0-120,-3 2 120,-4 1-120,0 0 129,2-1-132,-2 2 125,-4 0-122,1-2 129,-2 2-132,-2 1 134,-2 0-134,-1-1 143,-3 1-145,-1 0 156,0 1-159,-4 1 160,-6 0-160,1 1 150,0 0-147,-4 0 146,-6 0-146,1 0 156,4 0-159,-6 0 169,-4 0-172,2 0 146,5 0-138,-3 0 134,-2 0-134,5 0 125,4 0-122,0 0 129,3 0-132,3-1 134,2 0-134,3 1 134,2-1-134,1 1 106,2 0-98,-1 0 94,1 0-94,-1 0 66,0 0-58,4-2 63,1-1-65,1 0 38,0 1-30,2-1 26,5-1-26,-1 0 17,-1 1-15,3-2 14,3 0-14,-2 0 23,-2 1-25,0 0 26,1-2-26,-2 1 54,-3 0-62,0 0 66,1-1-66,-3 2 66,-1 1-66,-2 2 66,-2 0-66,-1 0 57,-1 1-55,-1 2 63,-4 2-65,1-1 48,0 0-43,-3 0 40,-3 0-40,1-1 30,0-1-27,-2 1 36,-4-1-39,1 0 30,2-1-27,-3 1 26,-2-1-26,1 0 17,4 0-15,-2 0 14,0 1-14,1 0 14,4 0-14,-2 2 23,0 0-25,2 0 17,2 0-15,3-1 14,-1 1-14,2-2 5,0 1-2,1-1 9,3 1-12,0 1 5,0-1-2,1 0 0,2 1 0,0-1 0,0 0 0,0-1 0,1 1 0,-1 0-10,0 0 13,-2-1-4,3 3 1,-2 0-10,1 0 13,1 0-4,1 2 1,-1-2-10,0 0 13,1 0-14,3 1 14,-2-1-23,0-2 25,2 1-26,1-1 26,0-1-26,-2 0 26,1-1-26,1 1 26,-3-1-35,-1-1 38,-2 1-31,2 0 28,-1 0-26,-1 0 26,-1 0-26,-1 0 26,-1 0-17,-1 0 15,-2 1-14,-4 3 14,-1 0-14,1 0 14,-7 3-14,-9 5 14,0 0-4,3-2 1,-6 5 0,-6 2 0,3-2 0,5-2 0,-1 0 0,0 1 0,5-3 0,4-2 0,1 0 0,2 0 0,3-3-10,3-1 13,2-2-4,3-1 1,0-2-10,1 0 13,3-1-14,7-2 14,-1-1-23,-1 1 25,8-2-17,11-2 15,-2 0-23,-2 2 25,8-3-17,7-2 15,-3 2-14,-7 0 14,4-1-14,1-2 14,-6 2-4,-6 1 1,0 0 0,1 1 0,-5 0 0,-4 3 0,-1-2 9,1 0-12,-3 2 23,-3 0-25,-2 1 36,1 3-39,-2 0 49,-1 1-52,-1 0 63,-3 4-65,-2-1 76,1 1-79,-4 0 80,-4 2-80,0-2 70,2 0-67,-4-1 76,-6 2-79,2-1 80,3-1-80,-4 1 80,-4 1-80,3 0 70,4-2-67,-2 1 66,0 0-66,2-1 48,3-1-43,2-1 40,2-1-40,3-1 30,1 0-27,2 0 26,3-3-26,1 0 17,-1 0-15,6-1 14,7-4-14,0 2 5,-1 0-2,7-3 9,9-4-12,-3 1 5,-4 2-2,6-3 0,8-3 0,-4 2 0,-6 3 0,6-2 0,6-3 0,-6 3 0,-6 3 0,2-2 0,0 1 0,-4 2 0,-7 3 0,1 0 0,-3 3 0,-4 2 0,-3 0 0,-4 1 9,-4 4-12,-1-1 14,-2 0-14,-5 2 23,-9 2-25,1-1 17,1 0-15,-6 1 23,-10 3-25,4-2 8,3 0-3,-4 1 0,-5 0 0,5-1 0,6-1 0,-2-1 0,-1 2 0,4-2 0,4-2 0,1 1 0,0 1 0,4-2 0,3-1 0,3-1 0,0-1 0,1 0 0,1-1 0,1 0 0,1-2 0,1-1 0,1 1 0,0 0 9,2-2-12,0 0 5,1 1-2,0-2 9,4-2-12,-1 1 5,-1 1-2,2-2 9,4-1-12,-1 1 5,-2 1-2,2 0 0,4 0 0,-3 1 0,-1 2 0,-1 0 0,0-1 0,-2 2 0,-1 0 0,-3 1 0,-2 1 0,-1-1 0,-1 1 0,0 0 9,-3 4-12,0 1 23,-1-1-25,-2 2 26,-6 3-26,1-1 36,1-1-39,-4 0 49,-6 1-52,3-1 54,2-2-54,-4 2 63,-6 1-65,3-2 66,4 0-66,-2 1 76,-2 3-79,4-1 52,4-2-44,2 3 49,0 1-52,4 0 26,2-3-18,2 1 23,1-3-25,2-2 8,1-1-3,3 0 9,6 0-12,1-1 5,-1 0-2,7-2 0,9-1 0,-1 0 0,-3-1 0,6-1 9,8-4-12,-4 1 5,-5 1-2,5-3 0,6-1 0,-5 1 0,-7 1 0,5 0 0,2-2 0,-5 2 0,-6 2 0,1-2 0,-1 3 0,-3 1 0,-5 1 0,-1 3 0,-5 3 0,-3 0 0,-1 0 0,-7 2 0,-7 4 0,-1-1 0,0 0 0,-6 3 0,-10 5 0,2-1 0,4-2 0,-7 3 0,-7 3 0,4-3 0,5-4 0,-3 1 0,-3-1 0,5-2 0,6-2 0,-2-1 0,-1 1 0,5-1 0,4-2 0,1 1 0,0-1 0,4 0 0,2-3 0,4 0 0,2-2 0,2 0 0,1-1 0,0 0 9,5-1-12,1 0 14,-1 0-14,5-1 14,7-3-14,1-1 5,-3 1-2,7-2 9,7-2-12,-3 0 5,-4 2-2,4-1 0,5-2 0,-5 1 0,-4 3 0,2-2 0,3-2 0,-5 2-10,-4 2 13,-1-1-14,0 0 14,-4 2-23,-3 1 25,-1 1-26,-2 1 26,-2 0-26,-2 2 26,-2 0-26,0 0 26,-2 0-26,1 0 26,-6 4-17,-7 2 15,0 0-14,2 0 14,-8 2-14,-9 4 14,3-1-4,3-2 1,-5 2 0,-5 1 0,5-2 0,5-2 0,-2 0 0,-1 1 0,4-2-10,5-2 13,-1 1-4,1 0 1,3-1-10,3-1 13,2-2-14,2 0 14,2-1-14,2-1 14,1 3-14,5-1 14,0-1-14,0 0 14,6-1-14,10-3 14,-1 0-4,-2 0 1,9-2 0,9-3 0,-3 2 0,-5 0 0,8-2 0,10-3 0,-6 2 9,-6 0-12,7-1 14,5-2-14,-7 1 14,-7 2-14,0 0 14,1 1-14,-8 2 14,-5 2-14,-2 1 14,-3 3-14,-4 0 5,-3 1-2,-3-1 0,-10 4 0,-1-1 0,-1 1 0,-8 1 0,-12 1 0,2 1 0,2-2 0,-9 2 0,-10 2 0,3-1 0,7-1 0,-8 1 0,-8 2 0,7-3 0,8 0 0,-5-1 0,-3 1 0,6-3 0,7 0 0,-1-1 0,-1-2 0,5 1 0,6-2 0,1 0 0,4-1 0,3 0 0,4 0 0,4 0 0,1-2 0,2 0 0,1 1 0,1-2 9,2-2-12,1 0 5,-1 2-2,3-4 9,8-4-12,-1-1 5,-1 3-2,6-4 9,6-3-12,-3 3 14,-4 3-14,3-1 14,3 0-14,-4 1 5,-4 3-2,1-1 9,3 1-12,-4 1 5,-2 2-2,0 0 0,-1 2 0,-1 2 0,-4-1 0,-2 2 0,-2 0 0,-1 0-10,-2 0 13,-4 1-14,-6 1 14,0 1-32,0-1 37,-6 2-40,-8 2 40,1-1-68,4 0 76,-7 0-71,-7 2 68,4-2-85,5 0 91,-5 0-84,-4 0 81,4 0-108,6-1 116,-2-1-111,-2-1 108,5-1-87,5-1 82,2 0-80,6 0 80,2-1-62,4 1 57,8-2-54,12-2 54,0 0-35,0 0 29,9-2-26,12-3 26,-4 1-17,-5 1 15,9-3-4,11-3 1,-6 1 0,-8 2 0,7-3 0,6-3 0,-6 1 0,-8 4 0,3-2 9,3 1-12,-7 2 14,-7 3-14,0 1 14,-1 1-14,-6 3 23,-4 0-25,-6 2 26,-6 3-26,-4 0 26,-1 1-26,-7 3 36,-11 5-39,1-1 30,2 0-27,-9 3 36,-8 6-39,2-2 30,5-3-27,-5 2 26,-5 3-26,6-3 17,6-4-15,-2 0 23,-2-1-25,5-2 17,6-3-15,-1-1 14,1 0-14,4-1 14,3-2-14,1-1 14,3 0-14,2 0 14,2-2-14,2 0 23,4 1-25,1-2 17,1 1-15,5-1 23,8-2-25,-1 0 17,-2 0-15,9-2 23,8-2-25,-2 1 17,-4 0-15,6-1 23,8-2-25,-6 2 17,-5 1-15,3-1 14,4-1-14,-5 1 23,-7 2-25,0-1 36,0 3-39,-5 0 49,-6 2-52,-1 1 54,-4 2-54,-3-1 63,-2 0-65,-4 2 66,-9 2-66,0 0 57,0-1-55,-9 3 54,-11 1-54,2 1 45,4-3-42,-7 3 49,-8 3-52,4-1 35,7-2-29,-4 2 26,-5 2-26,6-2 8,6-2-3,-2 1 0,-1 0 0,5-2 0,5-2 0,2 1 0,4 1 0,3-2 0,4-1 0,4 0 0,8-2 0,1 0-10,0-1 13,8-1-4,14-3 1,-1 0-10,-4 0 13,11-3-4,16-4 1,-5 0 0,-8 1 0,12-3 0,10-3 0,-8 1 0,-10 2 0,4-1 0,0-3 0,-8 3 0,-10 2 0,-1 0 0,-1 1 0,-7 2 0,-5 2 0,-2 0 0,-4 2 0,-3 1 9,-2 0-12,-6 2 23,-8 2-25,-2 1 26,1-1-26,-9 3 36,-11 3-39,2-1 30,4 0-27,-9 0 36,-11 3-39,5-2 30,6-2-27,-7 1 26,-4 1-26,6-2 17,9-1-15,-1-1 14,0 0-14,7-2 14,5 0-14,2-1 14,3-1-14,3-2 14,3 1-14,3-1 14,2 1-14,3 1 23,0-1-25,4-1 26,2-2-26,0 0 36,0 1-39,3-3 49,7-4-52,0 0 73,-2 2-78,5-4 89,3-2-92,-3 1 122,-4 3-130,1-1 143,-1 1-145,-4 2 128,-2 1-123,0 2 129,2-1-132,-2 1 106,-2 2-98,1-1 103,-3 1-105,-1 1 97,-2 1-95,-5-1 103,-6 2-105,0 0 88,1 0-83,-6 1 80,-8 2-80,1-1 61,3 0-56,-6 1 54,-5 0-54,3-1 26,5 0-18,-1 0 23,-1-3-25,6 1 26,3-1-26,2-1 26,3-1-26,3 1 17,3 1-15,-1-2 14,1 0-14,1 1 5,1 0-2,3-2 9,5-1-12,1 1 5,-1 0-2,7-3 9,10-3-12,0 2 5,-3 0-2,6-1 0,10-2 0,-5 2 0,-6 1 0,5 1 0,2 0 0,-5 2 0,-6 1 0,-1 0 0,-1 0 0,-5 0 0,-3 1 0,-2-1 0,-3 1 0,-2 0-10,-3 1 13,0-2-4,-1 1 1,-1 0-10,0 0 13,-4 2-4,-4 0 1,1 0-10,-1 0 13,-2 1-14,-5 0 14,1 1-14,2-1 14,-2 1-4,-2 2 1,2 0-10,3-1 13,0 1-4,1-1 1,2 1-10,2-2 13,2 1-4,1 1 1,1 0 0,0-1 0,2 0 0,2 2 0,1-1 0,0 0 0,4 0 0,5 2 0,-1 0 0,0-1 0,5 2 0,7 2 0,-3-1 0,-3-1 0,4 1 0,2 1 0,-3-2-10,-4-1 13,0 0-4,0-1 1,-3-1-10,-3-1 13,0 1-4,-2 3 1,-2-1-10,-1-1 13,-3 3-4,-2 1 1,-1 0-10,0-1 13,-4 1-4,-6 3 1,0-1 0,1-2 0,-8 3 0,-9 3 0,1-1 0,4-3 0,-7 2 0,-9 2 0,4-2 0,7-3 0,-5 4 9,-2 0-12,6-1 14,5-3-14,1 2 14,3 0-14,4-2 14,4-2-14,4 0 23,3-1-25,2-3 17,2 0-15,7 0 23,10-1-25,1 0 26,-1-1-26,8-1 26,13-2-26,-4 0 36,-4 0-39,9-1 49,12-3-52,-6 2 63,-7 0-65,6-2 76,6-3-79,-7 2 61,-9 0-56,2-1 63,1-1-65,-6 1 29,-8 2-19,1 0 23,-4 3-25,-4 2 8,-5 1-3,-4 2 0,-7 3 0,-2 0 0,-1 0 0,-8 1 0,-10 2 0,1-1-10,1-1 13,-8 1-14,-10 3 14,3-2-23,6-2 25,-7 2-17,-7 0 15,6 0-14,7-2 14,-4 2-14,-3 0 14,5-1-14,7-1 14,-1 0-14,1 0 14,4-2-14,6-1 14,1-1-4,5-1 1,2-1 0,3 0 0,6 0 0,9-1 0,1 0-10,0 1 13,8-2-4,11 1 1,-2 0-10,-4 0 13,7 0-14,7-1 14,-4 0-14,-8-1 14,5 0-14,5-3 14,-5 1-4,-7 1 1,4-2 0,1 0 0,-5 1 0,-6 1 0,-1 0 9,-1 1-12,-5 0 14,-3 2-14,-4 0 14,-3 1-14,-2-1 5,-1 2-2,-6-1 9,-8 1-12,-1 1 5,1-1-2,-7 3 0,-9 1 0,1 0 0,5-1 0,-7 1 0,-10 1 0,5-1-10,6-2 13,-7 1-4,-6 0 1,6-1-10,7-1 13,-3 1-4,0 0 1,6 0 0,6-1 0,2 0 0,5 0 0,5 0 0,3-1 0,4-1 0,1 1 0,1-1 0,1 0 0,7 1 9,10-3-12,1 1 14,-2 0-14,9-2 23,9-1-25,-3 1 26,-5 0-26,5 1 26,7-1-26,-6 1 26,-7 0-26,4-1 36,3-2-39,-5 1 30,-6 0-27,0 0 26,-1-1-26,-4 2 26,-5 0-26,-1 1 36,-4 1-39,-3 1 30,-2 0-27,-4 1 36,-9 2-39,0 0 30,0-1-27,-9 0 36,-12-1-39,3 0 30,3-1-27,-8 1 26,-12 0-26,5 0 8,7 1-3,-8 0 0,-6 1 0,6 0-10,8-1 13,-3 1-4,0 0 1,8-1-38,6 0 49,2-1-44,2-2 41,5 0-50,5 0 53,3 0-44,3 1 41,2-1-40,1 1 40,2-3-31,7-4 28,-1 0-26,1 1 26,7-3-26,10-3 26,-2 2-26,-2 1 26,7-1-26,10-3 26,-4 1-26,-7 3 26,7-2-26,3-2 26,-5 3-26,-7 1 26,2 0-26,1 1 26,-6 1-26,-5 2 26,-1 1-17,0 0 15,-3 1-14,-4 1 14,0-1-4,-3 1 1,-2 1-10,-2 0 13,-3-1-4,-4-2 1,-1 1-10,0 0 13,-5 0-4,-10 2 1,1 0-10,2 1 13,-9 1-4,-9 1 1,3 1 0,5-1 0,-7 0 0,-5 0 0,5 0 0,7-1 0,-2 1 0,-1 2 0,6-1 0,6 0 0,3 0 0,5-1 0,4 0 0,2-1 0,8 0 0,8-3 0,2 0 0,-1 1 0,9-2 0,13-2 0,-3 0 0,-4 1 0,9-2 0,9-1 0,-5 0 0,-8 2 0,4-3 0,4-1 0,-7 1 0,-7 2 0,2-1 0,-2 1 0,-5 1 0,-6 2 0,-1 0 0,-3 1 0,-3 0 0,-3 1 0,-2 0 0,-7 2 0,-1 0 0,-1 0 0,-5 2 0,-8 2 0,1-1 0,2 0 0,-6 2 0,-7 2 0,2-1 0,5 0 0,-5 0 0,-2 1 0,3-1 0,5-2 0,0 1 0,2 1 0,3-1 0,4-2 0,1 1 0,4-1 0,2-1 0,1-1 0,4 1 0,1 0 0,0 0 0,0-1 0,3-1 9,2 0-12,1-1 5,-2 1-2,3-1 9,1-1-12,-2 1 5,-1-1-2,0 0 9,3 0-12,-2 0 5,-2 0-2,2 1 9,1 0-12,-1 0 14,-2-1-14,1 1 14,-2 1-14,-1-1 5,-2 0-2,0 0 9,-1 0-12,-1 0 5,0 0-2,0 2 9,-3 3-12,0 0 5,0 0-2,-3 2 0,-6 1 0,0-1 0,2-1 0,-4 0 0,-4 1 0,2-2 0,2-1 0,-3 1 0,-4 2 0,2-2 0,4 0 0,-1-1 0,1-1 0,2 0 0,4-2 0,2 0 0,4-1 0,1 0 0,2 0 0,5-1 9,5 0-12,1-1 5,-1 1-2,5 0 9,8-3-12,-1 1 5,-4 0-2,6-1 0,5-2 0,-4 0-10,-5 1 13,3 0-4,0-2 1,-4 2-19,-5 0 24,0 0-26,-1-1 26,-2 1-35,-4 2 38,-2 0-31,0 1 28,-1-1-45,-2 2 51,-1 0-44,-5-2 41,-1 1-40,-1 0 40,-5 1-40,-11 0 40,2 0-50,1 1 53,-6 0-44,-8 0 41,4 0-40,4 0 40,-2-1-31,-3 1 28,5 0-26,5 1 26,2-1-17,3 1 15,3-1-14,5 1 14,2-1-4,7-2 1,2-1 0,0 1 0,8-3 0,10-1 0,-1 0 0,-3 1 0,9-1 0,7-2 0,-4 0 9,-5 2-12,4-2 14,3-3-14,-5 2 14,-6 2-14,1-1 23,0 1-25,-4 2 17,-5 2-15,-1-1 14,-3 2-14,-4 0 5,-1 2-2,-2-1 9,-5 0-12,0 0 5,-1 0-2,-5 1 0,-7 3 0,1 0 0,2 0 0,-7 1 0,-7 2 0,3-1 0,3-1 0,-3 0 0,-1 0 0,3-1 0,6 0 0,1-1 0,4 0 0,4-1 0,2 0 0,3-1 0,4 2 0,0 0 0,1-1 0,5 1 0,8-2 0,0 0 0,-2 0 0,7-2 0,7-1 0,-3 1 0,-5 0 0,4-1 0,1-1 0,-4 1 0,-5 1 0,2-1 0,1 0 0,-3 1 0,-3 0 0,1 2 0,0 1 0,-2 1 0,-4 0 0,0 2 0,-3 2 0,-1 0 0,-2-2 0,-2 0 0,-4 2 0,0-2 0,-1 0 0,-2 1 9,-1 1-12,0 0 14,2-1-14,1-2 14,0 3-14,2 0 14,0-2-14,0 2 14,1 0-14,1 0 5,0-2-2,0-1 0,2 2 0,0-1 0,0-1 0,2 1 0,3-2 0,1 0-10,-2-1 13,4 0-14,4-1 14,-2 0-23,-1 0 25,3-2-17,3-1 15,-3 0-23,-1 1 25,0 0-17,2 0 15,-3 1-14,-2 0 14,0 0-14,-2 0 14,-2 1-14,-2-1 14,-2 1-4,-2 0 1,-1 0 0,-1 0 0,-5 1 0,-10 3 0,1 0 0,1 0 0,-7 1 0,-10 0 0,3-1 0,6-1 0,-5 0 9,-2-1-12,5 0 14,6-1-14,1 0 14,4 1-14,3-1 14,4 0-14,3-1 14,3 1-14,1-1 14,2 0-14,1 2 23,5 0-25,1-1 26,-2 1-26,5-2 26,4-1-26,-1 0 26,-2-1-26,4-1 26,5-2-26,-2 1 17,-4 0-15,3-1 14,1-2-14,-3 2 5,-3 0-2,-1 0 9,0 0-12,-3 2 5,-2 0-2,-2 1 0,-2 2 0,-2-1 0,-1 1 0,0 0 0,-1 0 0,1 1 0,-1-1 0,-1 1 0,0-1 0,-1 1 0,1 0 0,-1 3 0,0 0 0,1 0 0,0 0 0,-1 1 0,0-1 0,1 0 0,0-1 0,1-2 0,5-1 0,-1 0 0,1-1 0,3-1 0,4-1 0,0 1 0,-3 0 0,4-1 0,4-2 0,-3 0 0,-1 1 0,2-1 0,1-1 0,-2 1 0,-2 1 0,0 0 0,-2 1 0,-1 1 0,-3 1 0,-2 0 0,-1 1 0,-1 0 0,-1 0 0,-3 1 0,-6 1 0,0 0 0,1 1 0,-6 1 9,-5 3-12,1 0-5,2-1 11,-3 2-4,-3 2 1,2-2-19,5-1 24,-1 0-26,1 2 26,4-2-35,2-2 38,4-1-40,1 1 40,2-1-50,1 0 53,3-1-44,5-1 41,0 0-40,0-1 40,6 1-40,7-1 40,0 0-40,-4-1 40,8-1-31,8-1 28,-3-1-26,-5 0 26,5-1-17,5-1 15,-5 1-23,-6 1 25,1-1-17,-1 2 15,-6 0-14,-3 0 14,-3 2-4,-4 0 1,-3 0 0,-1 0 0,-5 0 0,-5 3 0,0-1 0,-1 1 0,-5 2 0,-11 3 0,1-1 0,3 0 0,-8 1 0,-7 1 0,3-1 0,6-2 0,-3 2 0,-1 2 0,5-2-10,5-1 13,2 1-4,0 0 1,4 0-10,4-2 13,1 0-4,3-1 1,2-2-19,2 0 24,-1 0-26,1-1 26,0 0-26,1-1 26,2-1-26,4-1 26,0 0-26,-1 0 26,4-1-26,4 0 26,-1 1-17,-2 0 15,3 0-14,0 0 14,-1 1-14,-3 0 14,0 0-4,-2 0 1,-1 0 0,-3 0 0,0 0 0,-2 0 0,0 0 0,0 0 0,-3 2 0,-6 3 0,0 0 0,1 0 0,-6 0 9,-5 1-12,1-2 33,3-1-38,-4 1 40,1-1-40,2 1 49,4-2-52,1 0 63,1 0-65,2 0 57,2-1-55,3 0 63,1-1-65,1 1 66,1-1-66,0 0 66,3 1-66,0 0 48,0 0-43,2-1 49,5 1-52,-1-1 35,-2 1-29,5-1 36,3 0-39,-1 0 30,-3 0-27,2 0 36,0 0-39,-2 0 21,-3 0-16,-3 0 14,2 0-14,-3 0 5,-1 1-2,0-1 9,-2 0-12,-1 0 5,1 0-2,-4 3 0,-3 0 0,1 0 0,0-1 0,-1 0 0,1 0 0,1 0 0,2-1 0,-3-1 9,1 1-12,1-1 14,1 1-14,0-1 14,1 0-14,1 0 23,0 0-25,0 0 26,-2-2-26,0 1 26,0-1-26,0 1 26,-2 0-26,1 1 26,-1-1-26,2 1 26,-3 0-26,1 0 17,1 0-15,-2 1 14,-1 0-14,0 1 5,1-1-2,2 0 9,-2 2-12,2-1 14,0 0-14,1 0 14,0-1-14,2 0 5,-1-1-2,1 0 9,5 1-12,0-1 14,0 1-14,3-1 14,6-2-14,-1 1 14,-2-1-14,5-1 23,5-2-25,-2 1 8,-3 0-3,2-1 9,2-1-12,-2 1 5,-5 0-2,0 1 0,-1 1 0,-2 0 0,-3 1 0,0 0 0,-3 0 0,0 1 0,-2 0 0,-1 0 0,-1 1 0,0 0 0,0 0 0,-1 0 9,-1 2-12,0 0 14,-1 1-14,-1 0 14,-2 1-14,1-1 14,0 0-14,2-1 23,-4 1-25,2 0 26,1-1-26,-2 1 26,1-1-26,1 0 36,2-1-39,-3 1 40,-2 0-40,1 0 30,1 0-27,-1-1 26,1 0-26,2-1 17,0 0-15,-1-1 14,1 0-14,0 0 14,0 0-14,2 0 14,-2-2-14,1 0 14,0 0-14,1 0 23,0 0-25,2-1 26,-1 2-26,1 0 26,-1-3-26,0 0 26,1 1-26,-1-2 36,0 2-39,0 1 30,0 1-27,0-2 26,1 0-26,-1 1 17,0 1-15,0 0 23,2-1-25,0-1 17,0 1-15,-1 1 14,3-3-14,-1 0 14,0 0-14,-1 2 14,2-2-14,-1 0 14,0 2-14,-2 0 14,3-1-14,0 0 5,-1 1-2,0-2 9,0 1-12,-2 1 5,0 1-2,0 1 0,2-1 0,0 1 0,0-1 0,-1 2 0,2-2 0,-1 1 0,0 0 0,-2 0 0,1 0 0,-1 1-10,-1 0 13,0 0-4,0 0 1,0 0-10,0 0 13,-1 0-4,1 0 1,0 0-10,0 0 13,0 0-4,-4 1 1,-1 0-19,0 0 24,-1-1-17,-3 0 15,2-1-23,0 0 25,0 0-17,-1-2 15,0 1-32,2-1 37,-2 0-40,-4-2 40,1 0-50,2 2 53,-5-3-54,-6 0 54,2 0-63,3 1 65,-4 0-57,-6-3 55,3 2-44,3 1 41,-3-1-31,-6 0 28,3 1-26,5 1 26,-3-2-17,-4-2 15,4 1-14,4 1 14,-2-2-4,-4-1 1,3 1 0,5 1 0,-1 1 0,-3 0 0,3 1 0,3 1 0,1 1 0,1 0 0,3 0 0,2 1 0,3 1 9,2-3-12,1 1 5,1 1-2,3-1 9,4-2-12,0 1 14,-1 1-14,5-2 14,4-1-14,0 0 23,-3 1-25,6 1 26,7 0-26,-3 2 36,-3 1-39,5 1 49,4 1-52,-3 1 45,-4 0-42,3 1 49,5 2-52,-4 0 17,-4 0-6,5 1 9,4 2-12,-4-1 5,-5-1-2,3 2 0,5 1 0,-5 0-10,-4-3 13,3 2-4,1 0 1,-3-2-10,-4-1 13,0 0-4,1 0 1,-4-1 0,-3-1 0,0 1 0,-3-2 0,-2 0 0,-3-1 0,0-1 0,-2 1 0,0-1 0,0 0 0,0 0 0,-1-1 0,1 1 0,0 0 0,-3 2 9,-2 2-12,0 0 14,1-1-14,-3 2 14,-7-2-14,-8-2-9067,2-1 7901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7:37.19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05836.125"/>
      <inkml:brushProperty name="anchorY" value="-830602.375"/>
      <inkml:brushProperty name="scaleFactor" value="0.5"/>
    </inkml:brush>
  </inkml:definitions>
  <inkml:trace contextRef="#ctx0" brushRef="#br0">55 142 2608,'0'0'0,"0"0"0,-4-7 112,0-3-121,0 0 429,1 2-538,1-1 588,0-1-588,1 2 840,1 2-912,-1 0 957,0 0-959,1 3 829,-1 0-791,-1 1 781,-1 0-784,1 1 618,0 0-570,1 3 546,0 5-546,0 0 472,0-1-451,-1 8 449,1 11-452,-1-1 361,1-3-334,2 11 320,1 11-320,1-3 329,0-7-332,2 7 334,2 9-334,1-7 325,-2-9-322,3 7 329,0 6-332,0-6 371,-2-8-381,-1 6 386,1 6-386,-1-7 330,-2-7-314,0 3 306,2 1-306,-2-6 288,-1-6-283,1 0 280,-2-1-280,0-5 242,-1-3-231,0-2 226,-1-3-226,0-2 236,0-3-239,0-1 240,-3-1-240,0-1 212,0 0-204,-1-2 209,-2-4-212,0-1 186,1 1-178,-2-6 183,-3-9-185,1 0 205,1 2-211,-1-7 214,-1-7-214,2 3 214,1 6-214,0-4 214,0-5-214,1 5 177,1 5-166,1-5 160,1-9-160,2 4 178,0 6-183,3-9 196,5-14-199,-1 5 200,0 7-200,3-7 200,2-3-200,-1 9 200,-2 8-200,3 1 209,10-5-212,-2 6 186,-1 6-178,8-4 183,10 2-185,-2 4 168,-7 5-163,8 5 169,8 9-172,-6 4 174,-6 2-174,5 7 174,5 7-174,-7-2 155,-7-1-149,2 2 156,-1 4-159,-4-2 150,-7-4-147,0 1 146,-2 0-146,-4-2 165,-3-4-171,-3 1 183,-5 2-185,-2-3 186,-1-1-186,-6 0 196,-6-1-199,0-2 181,2-2-176,-5-5 174,-6-9-174,4-1 183,3 0-185,-4-10 186,-4-16-186,-4-17-11069,3 4 9832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7:38.39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07503.875"/>
      <inkml:brushProperty name="anchorY" value="-831800.25"/>
      <inkml:brushProperty name="scaleFactor" value="0.5"/>
    </inkml:brush>
  </inkml:definitions>
  <inkml:trace contextRef="#ctx0" brushRef="#br0">505 532 1624,'0'0'0,"0"0"0,0 0 265,0 0-18,0 0-22,0 0 98,0 0-14,0 0-158,0 0 49,0 0-71,-5 0 14,-6-3-166,1 1 149,0-1-156,-3-1 157,-6-2-159,1-1 123,3 2-113,-5-2 117,-5-1-119,3 1 120,3 1-120,-3 2 129,-6 3-131,5 2 160,3 0-168,-3 4 182,-3 7-186,4 0 234,4-1-246,-1 6 262,-2 7-266,4-1 258,3-4-254,0 4 262,0 7-266,2-5 342,4-4-362,0 3 382,4 2-386,1-3 425,2-6-435,3 1 449,6-1-452,1-4 426,-1-3-418,4-2 414,6-3-414,-1-3 367,-2-1-353,4-3 356,10-3-359,-3-1 313,-4 0-300,7-3 303,8-4-305,-5 0 278,-6 2-270,5-3 266,2-7-266,-6 2 248,-5 3-243,0-7 249,1-10-252,-4 3 217,-4 4-206,1-8 209,-1-7-212,-2 6 205,-4 6-202,0-3 209,-2-6-212,-1 6 205,-2 5-202,0-3 209,-2-1-212,0 5 205,-1 6-202,0 0 209,-1-2-212,-1 4 242,0 4-250,-1-2 263,1-2-265,0 2 257,0 3-255,0-1 263,0-2-265,-1 3 229,1 3-219,-2 0 223,1-1-225,0 2 217,1 3-215,0 1 214,0 3-214,1 0 195,0 2-189,0 0 186,-3 3-186,1 0 186,-1 0-186,-1 3 186,1 4-186,-1-1 168,2-1-163,-1 2 169,-1 4-172,1-1 146,1-3-138,0 7 134,-1 6-134,2-2 125,0-2-122,0 6 120,1 12-120,0-3 101,1-5-96,0 10 94,1 13-94,1-5 85,-2-8-82,2 8 80,3 6-80,-1-8 70,0-9-67,2 3 66,1 4-66,0-7 66,-2-9-66,2 4 66,3 6-66,0-7 48,-3-5-43,3 2 40,-1-2-40,2-1-9340,-3-6 8165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7:38.90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08933.375"/>
      <inkml:brushProperty name="anchorY" value="-833552.125"/>
      <inkml:brushProperty name="scaleFactor" value="0.5"/>
    </inkml:brush>
  </inkml:definitions>
  <inkml:trace contextRef="#ctx0" brushRef="#br0">36 1 5296,'0'0'0,"0"0"0,0 2 192,0 6-208,0 1 330,0-2-399,0 8 436,0 10-439,0-2 486,0-2-499,0 6 506,0 9-506,-1-5 441,1-5-423,-2 6 414,-1 5-414,1-5 330,-1-7-306,1 4 303,-1 2-305,0-5 278,1-5-270,1 0 266,0 0-266,1-5 266,0-4-266,0 0 276,0-1-279,0-3 261,0-2-256,0-3 254,0-1-254,0-1 263,0-1-265,0 0 276,-3-2-279,0 0 261,1 0-256,-1 1 263,2-4-265,1 0 248,0 1-243,2-6 249,3-14-252,1 0 217,-1 2-206,3-11 209,5-9-212,-1 4 205,-2 7-202,4-4 209,7-6-212,-2 6 186,-3 8-178,5-5 183,4 0-185,-4 5 261,-3 7-283,0 1 294,4 1-294,-3 5 322,-5 4-330,4 0 343,2 3-345,-4 1 225,-3 2-191,1 3 183,-2 3-185,-2 0 130,-3 0-114,-1 5 116,0 5-119,-2 1 82,-2-3-71,-1 4 66,-6-2-66,-5-1-9276,0-4 8100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7:55.67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10561.375"/>
      <inkml:brushProperty name="anchorY" value="-834925.5"/>
      <inkml:brushProperty name="scaleFactor" value="0.5"/>
    </inkml:brush>
  </inkml:definitions>
  <inkml:trace contextRef="#ctx0" brushRef="#br0">0 0 816,'0'0'0,"0"0"0,0 0 57,0 0 39,0 0-17,3 7-94,-1 0 254,1 0-303,-1 1 320,-2 0-320,0-1 320,-1-2-320,1-1 329,-1-2-331,1-1 286,-1 0-274,1-1 277,0-1-279,0 1 261,0 0-255,0-1 252,0 1-252,0 0 318,0 0-338,0 0 357,0 0-359,0 0 481,0 0-515,0 0 542,2 1-546,0 0 622,1-1-642,-2 1 652,2 3-652,0 0 690,-1 1-702,1 1 717,1 6-719,-1-1 636,0-1-612,2 7 600,3 8-600,-1-2 572,0-3-564,1 6 569,1 6-572,-1-5 471,-2-5-441,1 4 436,0 3-439,-1-3 374,-2-6-355,1 3 346,2 6-346,-1-5 272,-1-4-251,1 6 240,-1 8-240,0-3 184,-1-5-168,0 7 169,3 5-172,-1-4 137,-1-7-126,1 3 120,1 6-120,-1-7 101,-1-5-96,0 3 94,1 1-94,-2-5 103,0-4-105,-1-1 106,1 0-106,-2-3 134,0-4-142,0 0 146,-1 1-146,1-3 174,-1-2-182,0-3 186,-1 1-186,0-1 196,0-2-199,0 0 209,0-1-212,0-1 214,0 0-214,0 0 223,0 0-225,0 0 217,0-1-215,-1-1 214,1 0-214,-1 0 195,0 0-189,-1-1 186,-1 0-186,1 0 177,0 1-175,2-9 174,5-19-174,6-19-8123,0 1 7031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7:56.75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12090.5"/>
      <inkml:brushProperty name="anchorY" value="-837119.75"/>
      <inkml:brushProperty name="scaleFactor" value="0.5"/>
    </inkml:brush>
  </inkml:definitions>
  <inkml:trace contextRef="#ctx0" brushRef="#br0">339 401 3592,'0'0'0,"0"0"0,0-4 205,0 2-263,0 0 302,1-2-306,1 0 354,-1 1-366,0 0 372,-1 2-372,1 0 391,-1 0-397,-2 0 400,-4 1-400,0-1 344,1 1-328,-3-1 329,-4 2-331,1 0 351,2 0-357,-4 2 369,-6 1-372,3 0 411,2 0-421,-4 0 426,-3 3-426,3-1 398,3-1-390,-2 2 396,-3 2-399,2-1 409,4-2-412,-2 2 414,1 2-414,1 0 442,5-2-450,-1 3 454,3 5-454,1-2 445,3-3-442,1 5 449,2 2-452,0-2 389,2-2-370,1 0 369,4 2-372,-1-2 337,0-3-326,3 0 320,4 0-320,-1-3 329,-2-1-332,3-1 343,5 2-345,-1-2 309,-4-1-299,3-1 303,4-1-305,-2-1 222,-5-1-198,5-1 186,4-2-186,-3 0 149,-3 0-139,4-2 143,7-2-145,-3 0 100,-5 0-87,5 0 89,4-3-92,-3 1 66,-6 2-58,3-3 54,8-5-54,-4 1 73,-5 1-78,6-3 80,1-2-80,-3 1 89,-6 4-92,0-1 103,1-2-105,-5 3 106,-3 2-106,2-3 106,2-1-106,-3 1 125,-2 3-131,1-2 134,1-2-134,-2 2 134,-2 2-134,0 0 134,-1-1-134,-2 2 143,-1 3-145,-1-1 146,-1 2-146,-1 1 146,-1 2-146,0-5 146,1-6-146,0-1 156,-1 3-159,0-8 160,-2-7-160,-1 2 150,0 4-147,-4-4 146,-5-5-146,-1 5 137,2 4-135,-4-2 143,-3-1-145,1 4 137,4 5-135,-3 0 134,-2 2-134,3 4 125,3 2-122,-2 2 129,-2 3-132,3 0 106,2 1-98,-1 2 103,-2 3-105,1 0 88,3 0-83,-3 3 80,-4 8-80,2 0 70,3-3-67,-2 7 66,-2 9-66,3-3 66,2-4-66,0 4 66,-2 9-66,2-6 66,2-4-66,-1 3 76,0 4-79,1-4 80,3-6-80,0 2 80,3 4-80,1-5 70,0-5-67,4 4 66,2 3-66,1-3 66,-1-5-66,2 5 76,4 6-79,-1-3 61,-1-4-56,1 7 63,3 9-65,-2-4 57,-2-6-55,0 6 54,0 5-54,-2-5 54,-1-6-54,-2 1 63,0 2-65,-1-5 57,-2-6-55,1-1 54,0-2-54,0-3 35,0-4-29,1-2 36,3-2-39,-1-3 21,0 0-16,3-3 23,3-6-25,6-6-11117,-3-1 9848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7:59.15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13668.3125"/>
      <inkml:brushProperty name="anchorY" value="-839050.6875"/>
      <inkml:brushProperty name="scaleFactor" value="0.5"/>
    </inkml:brush>
  </inkml:definitions>
  <inkml:trace contextRef="#ctx0" brushRef="#br0">0 901 3504,'0'0'0,"0"0"0,3 7 160,0 2-173,1 0 409,0-1-506,1 0 548,2 2-548,-1-1 510,-1-3-498,3 3 492,4 4-492,-1-2 446,-2-1-434,3 1 427,2 3-426,-1-3 324,-3-1-295,2 0 289,6 1-292,-2-1 238,-3-2-222,5 1 223,8 3-225,-4-2 208,-2-2-203,5 0 209,10 2-212,-3-2 205,-5-2-202,7 0 200,10-1-200,-6-1 181,-6-1-176,7-2 183,9-3-185,-7-1 326,-7-1-366,8-4 396,14-6-399,-6 1 530,-10 1-567,14-5 596,16-7-599,-8 2 450,-11 3-407,14-7 396,13-13-399,-10 3 465,-12 6-484,11-12 494,15-12-494,-11 5 466,-12 9-458,12-8 463,15-6-465,-12 8 420,-15 10-407,11-2 409,11-3-412,-12 8 358,-13 7-342,10-3 343,15-5-345,-11 5 290,-13 5-274,12-4 266,11-8-266,-11 6 229,-14 4-219,11-2 223,14-4-225,-10 6 189,-13 5-179,11 1 183,13 3-185,-12 4 177,-13 4-175,6 3 183,6 5-185,-10 2 168,-13 1-163,3 3 160,6 6-160,-9 1 169,-10-2-172,5 4 174,3 5-174,-6-3 165,-9-2-162,3 2 160,0 1-160,-7-3 150,-5-3-147,-1 1 146,-3 0-146,-4-3 118,-3-2-110,-3-2 116,1-2-119,-1-1 82,-2-1-71,0-1 76,-1-2-79,0-1 61,-1 0-56,0-7 63,-3-15-65,-3-16-10368,0 2 9140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8:00.31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19004.625"/>
      <inkml:brushProperty name="anchorY" value="-839509.375"/>
      <inkml:brushProperty name="scaleFactor" value="0.5"/>
    </inkml:brush>
  </inkml:definitions>
  <inkml:trace contextRef="#ctx0" brushRef="#br0">494 701 5208,'0'0'0,"0"0"0,7-2 476,-4 0-612,2 0 680,4-1-680,-1 0 782,-2 0-811,2-2 836,0 0-839,-1-1 485,-2 2-384,-1 1 334,1-3-334,-1 2 194,-1-1-154,0 0 134,-1-2-134,-1 0 78,-1 1-62,-3-1 54,-5-5-54,0 2 35,0 1-29,-7-3 26,-11-1-26,2 2 36,3 2-39,-8 2 49,-8 3-52,4 2 63,5 2-65,-4 3 76,-4 8-79,6-1 89,5 1-92,-2 7 103,-2 10-105,4-2 97,5-3-95,-1 7 94,-2 13-94,4-5 122,4-6-130,1 7 134,3 5-134,3-6 162,3-8-170,4 1 183,6-1-185,1-5 205,1-7-211,7-2 223,9-5-225,-2-4 245,-2-3-251,8-5 263,10-6-265,-4 0 276,-5-1-279,8-5 289,8-9-292,-6 2 275,-6 2-269,6-9 266,4-14-266,-5 3 257,-9 5-255,3-10 254,-1-14-254,-5 7 282,-6 8-290,-1-6 303,-1-4-305,-4 10 306,-4 8-306,-1-3 306,-1-12-306,-1 6 316,-3 7-319,1-8 320,-1-2-320,-1 7 273,-1 9-260,0 3 263,-3 0-265,0 5 229,0 7-219,-2-2 214,-5 0-214,1 2 186,1 4-178,-3 2 183,-3 5-185,1 3 158,2 1-150,-2 6 156,-1 8-159,2 0 141,2-1-136,-1 8 143,-2 10-145,2-2 146,1-4-146,0 7 156,0 10-159,1-5 122,1-6-111,1 6 106,1 12-106,1-6 88,1-7-83,1 10 80,2 15-80,0-6 80,2-10-80,1 10 80,2 9-80,1-10 80,-2-10-80,3 3 80,1 2-80,-1-8 61,-1-9-56,1 1 63,3 0-65,-2-7 20,-1-6-7,1-2 0,-2-6 0,-2-4-10724,-1-3 9467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8:07.26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21914"/>
      <inkml:brushProperty name="anchorY" value="-845943.25"/>
      <inkml:brushProperty name="scaleFactor" value="0.5"/>
    </inkml:brush>
  </inkml:definitions>
  <inkml:trace contextRef="#ctx0" brushRef="#br0">712 126 3504,'0'0'0,"0"0"0,0 0 96,-11-2-104,1 0 137,-1 0-163,-8-2 182,-11-1-186,1 0 206,4 1-210,-9 0 222,-11 2-226,4 2 349,8 0-383,-8 3 400,-5 5-400,6 1 363,9-2-353,-3 6 348,-3 8-348,6-2 301,7-2-287,-1 9 289,0 13-291,5-3 413,5-4-448,0 9 466,1 11-466,3-6 457,4-8-455,1 5 454,4 2-454,3-8 454,0-8-454,6-2 454,7-2-454,1-7 398,-3-5-382,8-3 383,11-4-385,-3-4 340,-3-1-327,8-2 320,14-3-320,-5 0 310,-7 1-307,9-3 316,11-4-319,-7 1 329,-8 1-332,7-5 343,6-8-345,-6 1 384,-11 2-395,7-7 400,8-11-400,-8 4 437,-8 5-448,4-7 463,2-3-465,-7 5 429,-8 7-419,-2-1 423,-1 0-425,-6 5 370,-5 5-354,-2 0 356,-2-3-359,-3 4 313,-2 3-300,-3-6 303,-8-8-305,-1 2 278,1 3-270,-9-5 266,-9-3-266,1 4 229,3 6-219,-5 1 223,-6 3-225,4 4 236,6 4-239,-3 4 240,-4 4-240,5 3 230,6-1-227,-3 5 236,-1 5-239,4-1 212,4-2-204,0 6 200,0 9-200,3-2 200,3-3-200,1 11 200,0 20-200,3-4 181,1-6-176,0 15 183,1 18-185,1-8 168,0-11-163,1 12 160,2 13-160,0-11 178,1-12-183,0 8 186,3 14-186,0-12 196,-1-13-199,2 8 200,2 2-200,0-10 162,-1-13-151,2-1 156,5-5-159,-1-9 132,-2-7-124,1-5 129,0-8-132,-1-7-11439,-3-3 10182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8:14.28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23212.9375"/>
      <inkml:brushProperty name="anchorY" value="-848538.375"/>
      <inkml:brushProperty name="scaleFactor" value="0.5"/>
    </inkml:brush>
  </inkml:definitions>
  <inkml:trace contextRef="#ctx0" brushRef="#br0">1255 1134 4576,'0'0'0,"0"0"0,0 0 489,0 0 84,1-6-82,-1-3-582,0-1 685,0 1-738,-4-2 720,-6-7-720,-1 3 524,1 1-468,-7-3 449,-8-6-452,2 4 323,3 3-285,-5-4 276,-7-3-279,3 3 233,6 4-220,-5-2 214,-7-3-214,4 4 167,6 4-153,-7-1 146,-10 1-146,4 4 118,7 2-110,-9 4 116,-12 5-119,5 3 204,9 0-228,-8 7 240,-6 10-240,7-1 286,10-3-299,-4 9 306,-3 8-306,7-3 344,7-6-355,-2 5 369,-4 7-372,6-6 365,5-5-362,-2 2 369,-3 5-372,6-4 337,4-7-326,0 5 320,2 4-320,4-5 236,3-6-212,7 3 200,8 3-200,2-5 162,0-5-151,8-1 146,8-2-146,0-4 90,-5-4-74,9-5 76,9-8-79,-4-2 42,-5-1-31,8-6 26,13-10-26,-6 3 17,-7 3-15,9-8 14,11-8-14,-8 4 33,-9 5-38,6-7 40,5-15-40,-7 6 77,-10 7-88,4-12 103,3-14-105,-6 8 125,-8 9-131,1-7 143,1-1-145,-6 9 165,-5 11-171,1-1 174,5-4-174,-2 6 165,-5 7-162,3-3 160,0-2-160,-3 6 169,-5 6-172,0-2 174,-3-2-174,-2 3 165,-2 4-162,0-5 160,-4-7-160,0 3 150,0 4-147,-4-4 146,-2-5-146,0 3 137,0 6-135,-3-3 134,-2-2-134,1 5 125,1 4-122,0-2 129,-1 1-132,1 3 97,1 3-86,1 0 89,1 4-92,1 1 75,2 3-69,-1-1 66,0 0-66,1 1 48,1 1-43,-4 1 40,-3 4-40,0 0 30,2 0-27,-2 3 36,-1 5-39,2-1 30,1-1-27,-1 2 26,-2 5-26,2-3 26,1-1-26,-3 4 26,-2 4-26,2-2 26,1-4-26,0 4 26,0 1-26,1-2 26,2-4-26,0 5 26,-1 7-26,1-2 26,1-4-26,0 7 36,0 11-39,1-3 30,1-6-27,1 10 26,0 16-26,0-6 17,1-8-15,-1 15 14,-1 19-14,0-7 5,0-11-2,-2 15 9,-5 14-12,1-10 5,0-15-2,-2 11 9,-1 13-12,2-11 5,2-14-2,0 6 0,-1-4 0,-1-1-10836,1-13 9573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8:14.99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21378.6875"/>
      <inkml:brushProperty name="anchorY" value="-847818.9375"/>
      <inkml:brushProperty name="scaleFactor" value="0.5"/>
    </inkml:brush>
  </inkml:definitions>
  <inkml:trace contextRef="#ctx0" brushRef="#br0">557 347 5560,'0'0'0,"0"0"0,2-7 28,-1 3-36,0-1 40,1 1-40,-1 0 68,0 2-76,-1-4 80,1-4-80,-1-1 220,1 2-260,0-6 280,0-7-280,0 3 298,0 2-303,1-4 316,-2-3-319,0 3 320,0 3-320,-1 0 329,-4-3-332,-1 4 334,1 3-334,-4-1 343,-9 0-345,1 4 328,3 2-323,-8 3 329,-9 5-332,3 1 325,5 1-322,-6 7 329,-9 11-332,6-1 306,5-1-298,-4 10 294,-5 14-294,5-2 257,7-7-246,-3 10 240,-1 10-240,6-7 286,4-8-299,2 6 316,3 3-319,3-7 320,3-8-320,2 2 320,6 0-320,1-6 254,1-6-235,5-2 236,7-2-239,-1-4 221,-2-4-216,5-4 223,5-5-225,-2-1 236,-3-2-239,5-4 240,6-5-240,-2-1 230,-5 2-227,6-5 236,4-7-239,-4 2 193,-5 4-180,2-7 183,3-16-185,-3 3 149,-6 5-139,3-12 134,3-11-134,-3 7 143,-5 9-145,1-2 146,1 2-146,-4 8 146,-3 8-146,2 2 156,4 2-159,-1 5 160,-3 4-160,3 4 169,4 10-172,-2 1 165,-4 2-162,1 11 160,-2 17-160,-3-1 132,-3-3-124,-1 12 129,-2 11-132,-1-5 106,-1-9-98,-1 5 103,1 4-105,-1-8 78,-1-9-70,3 1 66,5-1-66,-1-6 48,0-7-43,3-2 40,4-6-40,-1-3 21,-3-4-16,4-6 23,2-6-25,5-5-9988,-2-1 8770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8:20.03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27582.0625"/>
      <inkml:brushProperty name="anchorY" value="-852742.875"/>
      <inkml:brushProperty name="scaleFactor" value="0.5"/>
    </inkml:brush>
  </inkml:definitions>
  <inkml:trace contextRef="#ctx0" brushRef="#br0">307 1 5208,'0'0'0,"0"0"0,0 0 112,0 0 149,0 0-49,0 7-253,0 1 361,0-1-400,0 4 409,0 5-412,0-1 349,0-2-330,-1 7 320,-2 12-320,0-3 245,0-3-224,-2 11 223,-2 15-225,0-4 180,1-9-167,-3 10 160,-3 7-160,0-7 141,3-11-136,-3 4 134,-2 1-134,2-7 97,3-8-86,-1 1 89,-1 2-92,2-6 85,3-6-82,-1 0 80,-2-1-80,1-4 80,2-4-80,-1 0 89,0-1-92,1-2 103,1-2-105,2-1 106,-2-1-106,2-1 153,-1 0-167,-1-2 174,-3-1-174,1 0 183,1-1-185,-2 1 196,2 0-199,2 0 237,0 0-248,0 0 263,0 0-265,1-1 285,0 2-291,2-1 294,0 1-294,1 0 303,0-1-305,-3-1 306,1 0-306,0-1 269,0 1-259,0 1 254,2 0-254,-1 0 245,1 1-242,0 0 240,0 0-240,0 0 212,0 0-204,1-2 200,0 0-200,-1 0 181,1 0-176,-1 1 174,1 0-174,-1 1 174,0-1-174,0 1 183,0 0-185,0 1 168,0-1-163,2-2 160,-1-1-160,1 1 132,0 1-124,-1-1 129,-1 1-132,1 1 106,-1 0-98,0 0 103,0 0-105,0 0 88,0 0-83,0 0 80,2 1-80,1-1 61,0 0-56,-1 1 63,2 1-65,0 0 66,-2-1-66,0 1 66,0-1-66,-2 0 66,1-1-66,-1 0 66,2 0-66,1 0 57,-1 0-55,0 0 63,-1 0-65,0 0 57,0 0-55,-1 0 54,0-2-54,1-1 54,-1 1-54,0 1 63,0-1-65,0 1 48,0 1-43,0 0 49,2-2-52,-1 0 45,0 0-42,1 0 49,-1 1-52,-1 0 35,0 0-29,0 1 26,4-2-26,-1 1 17,0-1-15,2 1 23,-1 0-25,0 0-9596,-1 1 8406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8:20.99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26090.375"/>
      <inkml:brushProperty name="anchorY" value="-852314.75"/>
      <inkml:brushProperty name="scaleFactor" value="0.5"/>
    </inkml:brush>
  </inkml:definitions>
  <inkml:trace contextRef="#ctx0" brushRef="#br0">473 1209 4760,'0'0'0,"0"0"0,0 2 512,0 0-555,0 1 422,0-2-475,0 1 489,2-4-492,0-1 438,1 1-422,-2-1 423,3-2-425,0-1 370,-1 2-354,2-2 346,-1-1-346,0 1 318,-1 2-310,0-2 316,0-1-319,0 2 264,-2 0-248,2-2 249,3-5-252,-1 1 235,-1 1-229,3-6 236,0-9-239,-1 2 268,-2 4-276,-1-7 289,-7-5-292,-1 2 294,0 6-294,-7-1 294,-10 0-294,0 6 275,3 4-269,-7 3 276,-9 4-279,4 3 308,6 3-316,-5 4 320,-3 7-320,5 0 320,6-1-320,-2 7 329,-4 9-332,4-2 306,5-3-298,-1 5 294,-3 7-294,4-5 219,4-4-197,0 3 186,0 3-186,4-4 149,2-6-139,2 3 134,1 2-134,2-4 125,1-4-122,2-1 120,2 0-120,0-4 101,1-2-96,2-3 94,3-4-94,0-2 94,-1-1-94,3-3 94,7-4-94,-2 0 75,-1 1-69,6-4 76,10-6-79,-3 0 89,-3 3-92,7-6 94,10-10-94,-4 3 113,-6 4-118,5-6 120,4-7-120,-5 4 129,-8 6-132,2-5 143,2-8-145,-5 5 128,-5 6-123,0-5 120,2-4-120,-4 7 110,-3 5-107,0-2 116,2-6-119,-3 5 101,-3 6-96,2-6 94,-1-4-94,-1 5 85,-3 6-82,-1-3 80,-1-4-80,-1 4 80,-1 5-80,-1-3 80,0-2-80,-2 3 70,0 5-67,0-2 66,-1-2-66,-1 2 76,1 5-79,-1-4 80,0-1-80,0 2 89,0 3-92,0-1 94,-1-3-94,0 2 85,0 3-82,0-2 80,-1 0-80,1 2 70,0 3-67,0 0 66,0 0-66,1 1 48,0 2-43,-1 0 40,1-2-40,-1 1 30,1 2-27,1 1 36,-5 0-39,1 1 21,0 1-16,-2 3 23,-3 6-25,1 2 17,2-1-15,-4 9 23,-2 13-25,2-1 36,1-3-39,-1 11 40,0 14-40,1-5 49,2-8-52,-2 12 54,-4 14-54,1-7 63,2-10-65,-3 14 66,-4 22-66,2-9 57,3-12-55,-2 17 63,-4 18-65,4-12 48,2-16-43,-1 13 40,0 17-40,3-14 30,1-16-27,1 12 36,-1 6-39,1-14 30,1-15-27,-1 0 36,0-2-39,0-11 30,3-12-27,0-4 26,2-6-26,1-7 17,1-7-15,3-7 23,5-16-25,5-14-10613,0-1 9368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8:21.47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24710.3125"/>
      <inkml:brushProperty name="anchorY" value="-851797.625"/>
      <inkml:brushProperty name="scaleFactor" value="0.5"/>
    </inkml:brush>
  </inkml:definitions>
  <inkml:trace contextRef="#ctx0" brushRef="#br0">167 0 7536,'0'0'0,"0"0"0,0 5 46,0-2-59,1 3 76,4 6-79,-1 0 98,0-2-103,2 9 116,3 12-119,-2-1 45,-1-4-24,1 12 14,-2 16-14,-1-5 5,-1-7-2,-2 10 0,-5 9 0,0-7-10,0-11 13,-3 3-4,-4 3 1,1-7 0,1-10 0,-2 2 0,-2 1 0,3-7 0,2-6 0,-1-2 0,-2-3 0,1-4 0,3-5 0,-3-2 9,-2-6-12,2-2 42,1 0-50,0-4 54,1-2-54,1 0 138,2 1-162,0-5 174,-1-13-174,1 1 286,2 2-318,-2-11 334,2-16-334,1 3 381,0 7-394,6-12 400,6-12-400,0 8 390,0 10-387,8-6 396,9-3-399,-2 8 353,-3 11-340,8 1 343,10 0-345,-3 8 309,-7 6-299,7 2 294,6 4-294,-7 3 266,-6 4-258,2 3 263,2 6-265,-5 1 266,-7 0-266,2 5 276,0 3-279,-4 0 261,-5-1-256,0 2 263,-1 3-265,-3-1 229,-2-2-219,-2 3 214,-1 4-214,-1-2 195,-2-4-189,-1 3 186,-1-2-186,-1-2 121,-1-3-103,1-4 103,-1-1-105,1-3-9656,-1-1 8469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8:22.03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26492.75"/>
      <inkml:brushProperty name="anchorY" value="-853341.75"/>
      <inkml:brushProperty name="scaleFactor" value="0.5"/>
    </inkml:brush>
  </inkml:definitions>
  <inkml:trace contextRef="#ctx0" brushRef="#br0">105 1 5744,'0'0'0,"0"0"0,4 9-56,-1-5 72,0 4-80,-1 4 80,1-1-24,-2-1 8,0 1 0,-4 2 0,0-1 37,0-3-48,-3 1 54,-4 1-54,0-3 82,1-2-90,-3 1 94,-3-1-94,2-2 122,2-1-130,2-1 143,2 0-145,2-2 165,2 0-171,1-3 174,2-4-174,0 1 165,0 0-162,5-8 160,11-16-160,9-17-4992,1 2 4047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8:22.75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25190.1875"/>
      <inkml:brushProperty name="anchorY" value="-852071.125"/>
      <inkml:brushProperty name="scaleFactor" value="0.5"/>
    </inkml:brush>
  </inkml:definitions>
  <inkml:trace contextRef="#ctx0" brushRef="#br0">834 723 4664,'0'0'0,"0"0"0,5-2 121,-2 0-155,-1 2 172,-1-4-172,-1 1 350,0 0-402,-4-3 428,-3-2-428,0 0 390,1 1-379,-5-3 383,-7-3-385,2 1 302,2 2-278,-6-4 276,-9-4-279,3 3 214,4 2-195,-7-1 186,-11-2-186,4 2 196,7 4-199,-8 1 209,-8 2-212,6 2 186,7 1-178,-4 4 183,-5 6-185,7 0 214,7 0-222,-3 5 236,-1 6-239,4-1 258,7-2-263,-1 5 266,0 7-266,4-3 257,4-4-255,0 6 263,0 3-265,2-3 276,4-5-279,0 2 280,2 5-280,3-4 261,1-5-256,3 1 263,6 1-265,1-4 229,-1-4-219,5-2 223,6-1-225,-2-3 236,-2-2-239,2-3 240,1-4-240,-3 0 212,-4-1-204,3-3 209,5-7-212,-3 1 186,-1 1-178,5-7 183,7-8-185,-3 2 149,-4 4-139,6-9 134,5-19-134,-3 5 171,-5 5-181,4-13 196,3-13-199,-4 7 218,-6 10-223,0-3 226,-2 0-226,-3 11 245,-4 10-251,-1 2 263,-1 1-265,-2 7 304,-2 5-315,0-1 320,-1-2-320,0 3 348,-1 3-356,-1-1 360,0 1-360,0 1 350,-1 3-347,0 0 356,-1-1-359,0 1 350,0 3-347,-2-1 346,-5 3-346,0 0 309,0 1-299,-4 4 303,-3 7-305,0 0 278,3 0-270,-3 7 276,-3 12-279,2-2 242,2-3-231,-1 14 226,-1 20-226,2-4 180,3-7-167,-2 17 169,-2 18-172,2-9 155,1-12-149,-2 11 146,-3 14-146,2-12 118,3-14-110,0 10 106,1 9-106,1-12 32,3-13-11,2 1 0,5-1 0,3-1-11284,2-10 10009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8:23.45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23407.875"/>
      <inkml:brushProperty name="anchorY" value="-851424.375"/>
      <inkml:brushProperty name="scaleFactor" value="0.5"/>
    </inkml:brush>
  </inkml:definitions>
  <inkml:trace contextRef="#ctx0" brushRef="#br0">439 319 6728,'0'0'0,"0"0"0,2-5 121,-1 2-156,0 1 174,2-3-174,0 0 230,0 0-246,-1 0 263,-2-3-265,-1 2 229,-1 0-219,-2 0 223,-6-2-225,0 2 152,2 1-131,-6 1 129,-8 1-132,2 2 125,2 1-122,-5 2 129,-8 5-132,4 0 115,5 0-109,-3 5 116,-2 8-119,4-2 138,5-2-143,-2 5 156,0 5-159,3-3 225,3-5-244,0 4 254,-1 5-254,3-4 301,2-5-314,1 4 320,2 2-320,1-3 282,2-5-271,3 3 276,6 1-279,1-4 242,1-3-231,4-3 236,9-6-239,-2-2 184,-3-2-168,8-5 169,10-7-172,-3-1 183,-4 2-185,7-4 196,6-5-199,-4 2 209,-8 4-212,4-4 223,4-4-225,-7 3 226,-5 4-226,3-3 226,4-3-226,-4 3 226,-5 5-226,3-3 226,0-1-226,-4 3 198,-4 4-190,0-5 196,4-7-199,-3 2 218,-4 2-223,5-5 226,-1-3-226,-2 4 198,-3 5-190,-2 0 196,0-1-199,-3 5 181,-1 3-176,-1-2 174,-1-2-174,0 1 193,-1 3-198,-1-2 209,0 4-212,-1 1 205,-1 3-202,1-2 209,0 2-212,0 1 214,-1 1-214,1-2 214,-3-4-214,1 1 214,0 1-214,-3-1 214,-6 2-214,1 1 251,1 1-261,-5 3 266,-4 5-266,2 1 238,2-1-230,-2 5 236,-1 4-239,3 0 249,3-3-252,-1 5 254,-2 8-254,3-3 226,2-3-218,-1 7 223,-2 9-225,3-4 236,1-5-239,-1 7 240,0 5-240,1-5 212,1-7-204,-1 7 209,-2 8-212,1-5 186,2-6-178,-2 7 183,1 10-185,1-5 140,1-7-127,0 6 120,2 6-120,0-6 92,1-9-84,2 1 89,1-1-92,2-7 47,-1-5-33,3-3 36,4-2-39,0-3 12,-2-4-4,3-3 9,1-4-12,0-5-12427,0-1 11101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8:24.90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24813.75"/>
      <inkml:brushProperty name="anchorY" value="-853357.5625"/>
      <inkml:brushProperty name="scaleFactor" value="0.5"/>
    </inkml:brush>
  </inkml:definitions>
  <inkml:trace contextRef="#ctx0" brushRef="#br0">1 143 5296,'0'0'0,"0"0"0,6-2 149,-3 1-191,3-1 212,-2 1-213,0 1 158,-1-1-142,1 1 134,3 2-134,0 0 171,-1 0-181,1 3 196,1 5-199,-1-1 172,-1 0-164,1 5 169,0 9-172,-1-3 183,-2-2-185,0 9 186,-2 12-186,0-3 177,-2-5-175,0 10 183,-1 12-185,1-6 186,0-8-186,0 8 186,1 8-186,0-8 158,-1-10-150,0 7 146,-2 7-146,-1-6 118,1-9-110,-1 5 116,-1 5-119,0-8 157,1-7-168,0 0 174,0 0-174,1-6 174,0-7-174,1-2 183,0-6-185,1-3 233,0-3-247,0-3 254,0 0-254,1-2 273,-1 0-278,0-2 289,0-2-292,0 0 294,0 0-294,1-6 303,3-17-305,0 0 306,-1 3-306,4-12 306,1-6-306,-1 5 288,-1 7-283,1-2 289,6-12-292,-1 6 182,-1 7-150,4-13 134,4-13-134,-1 6 115,-4 9-109,2-10 116,2-9-119,-3 9 138,-3 10-143,2-3 146,3-1-146,-2 10 137,-3 8-135,3 0 143,3-2-145,-1 6 146,-4 6-146,4-3 156,3-1-159,-3 3 150,-3 5-147,3-1 146,3 0-146,-3 4 137,-3 2-135,2 3 143,1 6-145,-4 1 146,-2 2-146,-1 5 156,0 5-159,-2-1 150,-3-1-147,0 2 146,-1 3-146,-1-3 118,-1-2-110,0 2 116,2 1-119,-1-1 101,-1-3-96,0-2 94,-1-3-94,0-2-9071,-1-1 7910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8:31.97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26749.25"/>
      <inkml:brushProperty name="anchorY" value="-854636.9375"/>
      <inkml:brushProperty name="scaleFactor" value="0.5"/>
    </inkml:brush>
  </inkml:definitions>
  <inkml:trace contextRef="#ctx0" brushRef="#br0">0 0 2336,'0'0'0,"0"0"0,0 7 96,0 0-104,0 0 221,0-2-271,0 2 292,0-1-292,0-2 348,0-1-364,0-1 382,0 2-386,1-1 350,-1 0-338,0-1 342,5 0-346,0-1 273,0 1-251,2-2 240,6-1-240,-2 1 203,-1-1-193,4 1 197,2-1-199,-2 1 209,-3 0-211,2 0 212,4 0-212,-2 0 296,-2 0-320,3 0 332,6 0-332,-3 0 388,-3 0-404,4 1 412,3 0-412,-2 1 421,-5 0-424,2 0 436,1 1-439,-3 0 412,-4-1-404,0 1 400,2-1-400,-2-1 353,-3 1-340,2-2 343,4 0-345,-2 0 356,-3 0-359,3-1 360,2-1-360,-2 0 266,-3 1-239,1 0 226,1-1-226,-2 2 161,-2-1-143,0 1 143,1 1-145,-2 0 81,-1 0-63,1 1 54,0 1-54,-1-1 17,-1 0-6,0 3 9,2 2-12,0 2-6155,0 0 5127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8:32.43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28675.9375"/>
      <inkml:brushProperty name="anchorY" value="-856024.25"/>
      <inkml:brushProperty name="scaleFactor" value="0.5"/>
    </inkml:brush>
  </inkml:definitions>
  <inkml:trace contextRef="#ctx0" brushRef="#br0">66 38 2608,'0'0'0,"0"0"0,-10 0 19,5 0-25,-3 0 37,-1 0-39,0 0 133,2 0-159,3 0 182,-2-2-186,3 0 244,0 0-260,1 0 277,2-2-279,1 0 317,0 1-327,0 0 332,3 1-332,0 0 332,0 1-332,2 0 342,1-1-346,-1 1 357,0 0-359,3 0 369,6-1-371,-1 1 316,-1 0-300,5 0 292,8 2-292,-3-1 246,-3 1-234,5 2 237,5 2-239,-3-1 268,-5 0-276,3 2 280,3 2-280,-4 0 280,-6-2-280,4 2 289,3-1-292,-4-1 294,-4-1-294,3-1 303,2-2-305,-2-1 232,-5-1-211,4-2 200,6-4-200,7-2-4943,-3-1 4005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8:38.51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30524.1875"/>
      <inkml:brushProperty name="anchorY" value="-857310.5625"/>
      <inkml:brushProperty name="scaleFactor" value="0.5"/>
    </inkml:brush>
  </inkml:definitions>
  <inkml:trace contextRef="#ctx0" brushRef="#br0">342 1 1264,'0'0'0,"0"0"0,0 0 128,0 0-27,0 0-1,0 0 162,0 0-45,-3 7-257,-1 1 444,1 0-508,-1 5 529,-1 6-531,1-1 430,0-2-402,-1 6 388,-3 10-388,0-3 369,1-4-363,-2 10 369,-2 13-371,2-5 326,1-6-314,-1 7 317,-4 6-319,2-8 283,2-8-273,-3 3 277,-3 0-279,2-6 280,3-7-280,-2 0 280,-2-1-280,3-3 308,2-6-316,0 0 320,-1-1-320,3-2 367,2-3-381,0 1 397,0 1-399,1-2 409,1-2-412,1 0 414,1-1-414,0-1 367,0-2-353,1-1 356,0 2-359,1-1 322,-1 0-311,0-1 316,0 1-319,0-2 264,0 0-248,0 1 249,0-2-252,0 1 198,0 0-182,0 0 174,0 0-174,0 0 155,0 0-149,-3-2 156,-2-1-159,-1 0 150,1 1-147,-3-1 156,-2 2-159,-2 1-6112,1 1 5113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8:38.86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28912.125"/>
      <inkml:brushProperty name="anchorY" value="-856874.5"/>
      <inkml:brushProperty name="scaleFactor" value="0.5"/>
    </inkml:brush>
  </inkml:definitions>
  <inkml:trace contextRef="#ctx0" brushRef="#br0">6 39 6192,'0'0'0,"0"0"0,-3-5-10,2 3 13,0 0-4,1-2 1,1 1-19,0-1 24,0 2-17,4-2 15,0 1-14,0 1 14,-1 0-4,2 1 1,-1-1-10,-1 1 13,1 1-4,0-1 1,-2 1-10,0 0 13,3 0-4,4 2 1,0 0 0,-1 0 0,5 2 0,8 3 0,-2 0 0,-3-1 0,7 2 9,7 0-12,-4 0 23,-4-2-25,5 0 26,6 2-26,-5-2 64,-5-1-75,4 0 80,5-1-80,-5-1 136,-6-1-152,4 0 169,3-3-172,-5-1 193,-5 0-198,2-1 200,3-1-200,-5 1 190,-4-1-187,1 2 196,0-1-199,-2 1 181,-4 0-176,0 0 174,-1-2-174,-1 2 174,-2-1-174,0 0 183,1 0-185,0-2-5833,0 0 4846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8:55.22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30961.8125"/>
      <inkml:brushProperty name="anchorY" value="-858153.125"/>
      <inkml:brushProperty name="scaleFactor" value="0.5"/>
    </inkml:brush>
  </inkml:definitions>
  <inkml:trace contextRef="#ctx0" brushRef="#br0">34 1 4040,'0'0'0,"0"0"0,0 0 105,9 1-115,2 0 290,-1 1-358,3 2 388,1 5-388,-3-1 397,-1 0-399,-3 3 400,0 4-400,-3-1 288,-1-3-256,-2 1 240,-3 1-240,-1-3 174,0-2-155,-3 0 146,-2 1-146,1-3 109,1-1-99,-2-1 103,-1-1-105,1-2 78,2-1-70,-2-1 76,-1-2-79,1 1 89,1-1-92,1-2 94,-1-2-94,1 0 122,2 2-130,0-3 134,1-1-134,0 2 162,2 1-170,0 0 183,1-1-185,0 1 177,1 2-175,0 1 174,1 0-174,1 0 165,-1 1-162,1 4 169,0 3-172,0 0 155,-1 1-149,0 2 146,0 4-146,1 0 118,-2-2-110,1 3 116,-1 2-119,-1 1-5508,-1-2 4531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8:55.58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29689.3125"/>
      <inkml:brushProperty name="anchorY" value="-857067.6875"/>
      <inkml:brushProperty name="scaleFactor" value="0.5"/>
    </inkml:brush>
  </inkml:definitions>
  <inkml:trace contextRef="#ctx0" brushRef="#br0">116 0 5024,'0'0'0,"0"0"0,10 0 131,-5 0-169,4 2 197,3 3-199,-1 1 386,-1-1-439,1 5 466,3 8-466,-3 0 382,-2-3-358,-1 7 346,-3 9-346,-2-4 290,-2-4-274,-2 5 276,-5 6-279,-1-4 252,1-7-244,-5 7 240,-5 8-240,2-5 202,1-5-191,-2 8 196,-4 9-199,3-5 209,3-7-212,-4 3 223,-6-3-225,-7 0-5803,3-7 4828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9:01.84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28304.1875"/>
      <inkml:brushProperty name="anchorY" value="-856505.6875"/>
      <inkml:brushProperty name="scaleFactor" value="0.5"/>
    </inkml:brush>
  </inkml:definitions>
  <inkml:trace contextRef="#ctx0" brushRef="#br0">913 64 3232,'0'0'0,"0"0"0,0-7 121,0-4-133,0 1 443,0 1-551,0 2 600,-2 0-600,1 2 740,0 2-780,-1 1 809,1 1-811,1 0 691,0 1-657,-3-1 649,-2 3-652,0-1 533,1 1-498,-2 3 480,-2 5-480,0 1 405,2-2-384,-2 5 374,0 8-374,1-2 318,2-3-302,-1 9 303,-2 12-305,2-2 297,0-5-295,-1 11 303,-5 14-305,1-6 260,2-8-247,-3 7 240,-2 6-240,2-8 230,2-10-227,-2 3 226,-1 4-226,1-6 217,2-8-215,-1 5 223,-5 9-225,3-6 236,1-6-239,-3 6 249,-7 6-252,3-5 282,3-9-290,-4 4 303,-4 0-305,4-5 353,4-8-367,-2-1 383,-5-3-385,3-6 396,3-3-399,-3-5 409,-3-7-412,2-3 470,4 1-486,-3-7 503,-5-7-505,2 1 516,4 2-519,-3-5 520,-1-6-520,4 4 492,5 4-484,-1-2 489,-1-3-492,4 4 447,2 5-433,-2-3 426,-2 1-426,2 2 370,2 4-354,0 2 356,0 0-359,2 2 313,2 3-300,2 2 303,1-2-305,2 2 241,0 0-223,1 1 214,3-2-214,0 1 139,0 1-117,0 0 116,2-2-119,3-4-11201,-1 1 9946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9:02.43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26154.75"/>
      <inkml:brushProperty name="anchorY" value="-856014.625"/>
      <inkml:brushProperty name="scaleFactor" value="0.5"/>
    </inkml:brush>
  </inkml:definitions>
  <inkml:trace contextRef="#ctx0" brushRef="#br0">21 45 5472,'0'0'0,"0"0"0,-4-2 74,2 1-95,0 0 106,-2-1-106,1 0 228,0 1-263,1 0 289,3 2-292,1 1 565,0-1-642,5 1 689,7 0-692,0-1 657,-2-1-646,8 1 649,11-1-652,-1-1 561,-5 1-534,11-2 529,12-1-532,-4 0 497,-8 0-486,7-1 489,7 0-492,-8 0 438,-8 1-422,1 1 423,2-2-425,-8 2 342,-6 0-318,1 0 306,0 0-306,-5 0 260,-4 1-247,-1 1 249,-1-1-252,-3 1 207,-3 0-193,-2 0 196,-4 3-199,-2 0 162,0 0-151,-4 3 146,-3 3-146,-1-1 146,1-1-146,-1 2 156,2-2-159,1-1-8604,2-2 7487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9:06.32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28093.6875"/>
      <inkml:brushProperty name="anchorY" value="-857305.0625"/>
      <inkml:brushProperty name="scaleFactor" value="0.5"/>
    </inkml:brush>
  </inkml:definitions>
  <inkml:trace contextRef="#ctx0" brushRef="#br0">1 46 4576,'0'0'0,"0"0"0,0 0 128,0 0 151,8-3-53,6 0-270,-1 0 432,-1 1-486,3 1 501,6 2-504,-3 1 348,-2 0-303,5 0 289,5 1-292,-2 0 266,-4-1-258,5 0 254,5 0-254,-3-1 217,-5-1-206,4-1 200,3-1-200,-4 1 181,-5-1-176,1 1 174,-1-3-174,-3 1 155,-4 1-149,-2-2 146,0 0-146,-3 0 137,-3 0-135,-1 2 143,1-3-145,-2 1 118,0 1-110,-1 0 106,-1 1-106,0 1 88,-1 0-83,-5 1 89,-4 1-92,-1 1 75,1-1-69,-4 4 76,-4 5-79,-4 4-6043,2-1 5030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9:06.71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29797.75"/>
      <inkml:brushProperty name="anchorY" value="-858575.5"/>
      <inkml:brushProperty name="scaleFactor" value="0.5"/>
    </inkml:brush>
  </inkml:definitions>
  <inkml:trace contextRef="#ctx0" brushRef="#br0">54 81 1888,'0'0'0,"0"0"0,-6 2 411,3 0-529,-1 0 597,-3 2-599,1-1 880,2-1-960,0 0 1009,-2 0-1011,2-1 658,0 0-558,1-1 517,1 0-519,1 0 557,1 0-567,3 0 582,5 1-586,1-1 513,0 1-491,5 1 480,9-1-480,-3 0 424,-2 0-408,7-1 409,8 0-412,-2 0 414,-6-1-414,6 1 414,5-1-414,-4 1 367,-7 0-353,3-1 346,1-2-346,-4 1 234,-6 0-202,1-2 186,-1-1-186,-3 1 93,-5 0-67,1-4 54,-1-9-54,-1-12-5891,-1 2 4883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9:33.00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31564.75"/>
      <inkml:brushProperty name="anchorY" value="-859765.8125"/>
      <inkml:brushProperty name="scaleFactor" value="0.5"/>
    </inkml:brush>
  </inkml:definitions>
  <inkml:trace contextRef="#ctx0" brushRef="#br0">409 51 2424,'0'0'0,"0"0"0,0-5 57,0-3-63,0 0 179,0 1-221,0 1 240,0 0-240,0 2 287,0 0-301,0 2 308,0 3-308,0 0 270,0 1-258,1 4 262,1 7-266,-1 0 230,1-1-218,1 8 222,0 13-226,-1-3 209,1-3-203,-1 9 209,-1 9-211,-2-6 222,1-6-226,-3 4 228,-3 10-228,-1-7 312,2-7-336,-4 11 357,-2 16-359,2-7 379,0-8-385,-1 11 388,-4 9-388,1-8 434,3-12-446,-3 4 452,-4-1-453,2-8 454,2-10-454,-2-2 454,-5-3-454,2-5 501,4-6-514,-4-2 529,-2-5-532,2-2 506,4-2-498,-2-5 494,0-6-494,2 0 475,3 0-469,0-9 466,-1-15-466,2 2 401,2 2-383,0-13 383,0-17-385,2 6 312,2 8-291,2-8 289,2 1-292,2 8 229,1 11-210,4 2 200,9 3-200,1 6 190,-2 6-187,9 1 196,9 4-199,-4 4 172,-4 2-164,5 6 169,6 9-172,-6 2 155,-5-1-149,5 9 146,5 10-146,-5-2 44,-5-4-15,4 5 9,8 3-12,-6-5-14,-5-6 22,2-1-26,-2-3 26,-2-3-7866,-4-5 6747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9:33.55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33059.25"/>
      <inkml:brushProperty name="anchorY" value="-861848.375"/>
      <inkml:brushProperty name="scaleFactor" value="0.5"/>
    </inkml:brush>
  </inkml:definitions>
  <inkml:trace contextRef="#ctx0" brushRef="#br0">106 27 1440,'0'0'0,"0"0"0,0 0 16,3 3-17,-1 1 21,0 0-26,-1 3 37,-3 2-39,-1 0 40,1-1-40,-4 2 40,-3 2-40,0-1 59,2-2-65,-3 1 68,-1-1-68,1-2 86,3-1-90,0-2 92,1-1-92,3-1 186,0-2-214,-1-1 237,1-1-239,1 0 361,0 0-395,-1-2 422,1 0-426,1 0 474,-1 1-486,3-4 502,1-3-506,2-1 470,-1 2-458,3-3 452,3-4-452,1 3 471,-2 2-477,4-1 489,7 1-491,-2 2 446,-3 2-434,3 3 428,-1 7-428,-2 1 344,-4 1-320,-2 5 317,-4 7-319,-2-1 292,-2-2-284,-1 3 280,-2 1-280,0-2 252,1-4-244,-1-1 249,1-4-252,0-1 217,1-3-206,1 1 209,0-2-212,0 0 167,0 0-153,-1-9 156,-2-18-159,-3-19-4824,0 0 3887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9:35.25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34366.125"/>
      <inkml:brushProperty name="anchorY" value="-863141.1875"/>
      <inkml:brushProperty name="scaleFactor" value="0.5"/>
    </inkml:brush>
  </inkml:definitions>
  <inkml:trace contextRef="#ctx0" brushRef="#br0">0 654 3864,'0'0'0,"0"0"0,0 0 272,0 0-5,9-5-29,6-4-282,0-1 367,-1 1-403,4-6 409,11-11-411,-3 2 310,-3 4-282,9-9 267,11-6-266,-5 4 220,-5 5-207,7-2 209,10-4-212,-6 5 167,-9 6-153,7-2 146,5 0-146,-7 4 146,-8 5-146,0 0 146,-2-1-146,-7 4 156,-5 2-159,-3 2 160,-2-2-160,-2 3 150,-4 1-147,0-1 146,-1-2-146,0 1 174,-2 2-182,-2-1 186,0 1-186,-1 1 252,0 2-271,-3-3 289,-1-4-292,-1 1 303,1 1-305,-3-3 306,-5-4-306,1 2 334,1 2-342,-5-1 356,-5 2-359,2 2 332,3 3-324,-4 1 320,-6 4-320,2 0 254,4 1-235,-5 2 226,-7 3-226,5-1 180,4 0-167,-5 2 169,-3 1-172,3-1 109,6-1-90,-2 1 89,1 3-92,4-2 66,4-1-58,-1 3 63,0 2-65,2-1 66,3-3-66,0 2 76,2 1-79,1-2 80,3-2-80,3 4 80,8 5-80,0-1 80,0-3-80,7 4 89,8 6-92,-1-2 94,-3-5-94,8 6 94,9 10-94,-4-4 94,-5-4-94,8 7 94,6 9-94,-5-4 141,-7-7-154,2 3 160,1 3-160,-6-6 188,-7-7-196,0 1 209,-2 0-212,-4-4 214,-4-4-214,-4-2 223,-5 0-225,-1-4 226,-2-2-226,-5-1 226,-8-3-226,2-1 198,0-1-190,-4-1 196,-7-3-199,3 0 209,4 1-212,-6-3 223,-7-2-225,4 1 198,4 0-190,-4-2 196,-4-5-199,5 2 134,5 1-115,-4-2 106,-7-5-106,-7-3-9171,4 2 8014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9:39.80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35955.1875"/>
      <inkml:brushProperty name="anchorY" value="-864426.25"/>
      <inkml:brushProperty name="scaleFactor" value="0.5"/>
    </inkml:brush>
  </inkml:definitions>
  <inkml:trace contextRef="#ctx0" brushRef="#br0">233 1 5832,'0'0'0,"0"0"0,0 0 208,-7 1-226,-1 0 260,1 1-306,-3 3 320,-3 7-320,1 0 413,3-1-440,-2 8 463,-1 9-465,2-2 401,2-4-383,-1 6 374,-1 8-374,0-5 309,3-6-290,-3 5 280,-2 4-280,2-5 242,1-5-231,0 2 226,-3 3-226,-3 5-6400,2-5 5390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9:40.37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34452.3125"/>
      <inkml:brushProperty name="anchorY" value="-863650.9375"/>
      <inkml:brushProperty name="scaleFactor" value="0.5"/>
    </inkml:brush>
  </inkml:definitions>
  <inkml:trace contextRef="#ctx0" brushRef="#br0">334 1 3952,'0'0'0,"0"0"0,0 0 249,3 0-271,1 0 323,-1-1-381,1 5 400,0 7-400,-1 1 391,0-1-389,0 9 397,0 12-399,-1-2 279,0-3-245,-2 12 228,-2 17-228,0-4 190,0-9-179,-2 16 183,-2 16-185,0-8 252,1-12-271,0 8 280,-3 7-280,0-11 336,2-13-352,-3 3 369,-4 1-372,0-9 393,3-10-398,-4 1 400,-2 2-400,1-7 390,3-5-387,-1-1 386,-4-2-386,3-4 424,3-4-435,-3-4 440,-2-6-440,2-3 440,2-1-440,-1-5 440,-1-4-440,1 1 430,4 1-427,0-4 436,-1-6-439,2 2 430,2 3-427,1-6 436,-1-8-439,2 2 356,2 5-332,0-4 329,4-3-332,-1 5 297,1 5-286,5-2 289,10-3-292,0 3 229,-2 4-210,10-3 200,6 4-200,-2 3 116,-5 3-92,4 6 89,5 7-92,-6 2 47,-5 1-33,3 2 36,1-2-39,3-3-8687,-4-1 7541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9:40.71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35772.75"/>
      <inkml:brushProperty name="anchorY" value="-865687.625"/>
      <inkml:brushProperty name="scaleFactor" value="0.5"/>
    </inkml:brush>
  </inkml:definitions>
  <inkml:trace contextRef="#ctx0" brushRef="#br0">160 1 728,'0'0'0,"0"0"0,-1 9 0,-1-1 37,1 0-47,-2 5 52,-2 4-52,-1-1 99,2-3-113,-4 1 129,-4 3-131,2-4 235,0-2-265,-2 0 280,-3 1-280,2-3 439,3-2-485,-2-1 508,1 0-508,2-2 694,2-1-746,3-1 782,1-2-786,2 1 872,0-1-896,2-3 908,-1 0-908,1-1 861,-1 2-847,5-3 840,7-1-840,0 0 709,0 1-671,5 2 652,7 7-653,5 5-4236,-3 1 3412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9:41.21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34481.8125"/>
      <inkml:brushProperty name="anchorY" value="-864604.375"/>
      <inkml:brushProperty name="scaleFactor" value="0.5"/>
    </inkml:brush>
  </inkml:definitions>
  <inkml:trace contextRef="#ctx0" brushRef="#br0">1 1 5208,'0'0'0,"0"0"0,4 0 205,-2 0-263,0 0 292,3 4-293,1 1 387,-2 0-413,2 6 426,-1 12-426,0 0 352,-2-3-331,-1 13 320,-1 14-320,-1-3 170,-1-7-127,0 10 106,0 13-106,0-8 69,1-9-59,0 8 54,1 11-54,0-8 26,0-11-18,2 4 14,0 2-14,-1-8 5,0-10-2,-1-2 9,0-6-12,-1-7 5,0-5-2,0-10 0,-3-18 0,-2-17-5283,0-2 4291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9:41.39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35795"/>
      <inkml:brushProperty name="anchorY" value="-866699.75"/>
      <inkml:brushProperty name="scaleFactor" value="0.5"/>
    </inkml:brush>
  </inkml:definitions>
  <inkml:trace contextRef="#ctx0" brushRef="#br0">0 1 5472,'0'0'0,"0"0"0,2 10 0,-2-5 0,4 5 9,4 7-12,-1 0 33,1-3-38,4 5 49,6 5-52,-1-2 54,-2-4-54,5 4 54,6 6-54,-3-3 91,-4-5-101,4 2 106,7 1-106,6 1-4420,-5-5 3482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9:41.78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37364.125"/>
      <inkml:brushProperty name="anchorY" value="-868309.0625"/>
      <inkml:brushProperty name="scaleFactor" value="0.5"/>
    </inkml:brush>
  </inkml:definitions>
  <inkml:trace contextRef="#ctx0" brushRef="#br0">247 31 2968,'0'0'0,"0"0"0,9-4 215,-4 2-277,3-2 317,1-1-319,-2 0 283,0 1-273,-3 1 268,-1 1-268,-1 1 370,-2 1-398,0-1 412,-1 7-412,0 0 356,-1 0-340,-2 5 342,-6 6-346,1 0 329,1-3-323,-5 7 320,-4 10-320,1-4 320,2-3-320,-2 6 320,-2 6-320,4-4 338,2-6-343,2 3 346,5 4-346,2-6 337,2-6-335,5 2 343,5 3-345,1-5 337,-2-4-335,5 1 343,4 4-345,-1-4 309,-3-3-299,3 2 303,0 3-305,-2-2 297,-3-4-295,-1 4 303,-2 3-305,-2-2 353,-2-3-367,-4 0 374,-5 5-374,-1-4 383,-1-3-385,-5 2 396,-8 1-399,2-3 353,1-3-340,-5-3 343,-7-4-345,3-2 290,4-2-274,-4-7 276,-3-13-279,-5-12-7187,6 1 6157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9:42.74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35847.8125"/>
      <inkml:brushProperty name="anchorY" value="-867774.875"/>
      <inkml:brushProperty name="scaleFactor" value="0.5"/>
    </inkml:brush>
  </inkml:definitions>
  <inkml:trace contextRef="#ctx0" brushRef="#br0">414 21 3768,'0'0'0,"0"0"0,-4-2 75,2 1-97,-4-1 108,-9-2-108,1 1 304,1 0-360,-7 0 397,-8 1-399,2 2 447,4-1-461,-4 4 468,-6 6-468,5 0 486,5 0-490,-1 5 492,-2 10-492,5-1 371,5-3-337,0 8 320,0 11-320,3-4 329,3-5-332,1 8 343,1 7-345,3-6 440,1-7-467,3 4 480,5 4-480,1-6 461,0-8-456,6 3 463,8 5-465,-2-5 438,-2-6-430,6 1 426,8-2-426,-3-5 398,-5-4-390,6-3 386,2-6-386,-4-3 340,-6-1-327,1-5 329,0-5-332,-3 0 325,-5 1-322,2-5 320,2-7-320,-1 1 329,-4 3-332,2-4 343,0-2-345,-2 4 337,-3 5-335,-2 0 343,0 1-345,-3 4 290,-1 3-274,-1 2 276,-1-2-279,0 2 224,0 0-208,-1 1 200,0 7-200,0 0 144,0 1-128,0 8 129,1 12-132,0 0 87,0-3-73,2 10 76,4 9-79,0-4 42,-1-7-31,5 4 26,5 1-26,-2-6 17,-1-7-15,3-2 14,3-3-14,-2-5 5,-3-3-2,1-6 9,1-4-12,-3-3 14,-3 0-14,3-8 14,6-14-14,-1 1 14,-2 2-14,3-9 23,1-3-25,-3 4 26,-4 7-26,-1-2 26,-1-8-26,-3 4 45,-2 6-51,0-8 54,-1-3-54,-1 4 73,-1 6-78,-5 0 80,-6-3-80,-2 5 89,1 6-92,-8-3 94,-8 0-94,2 3 85,3 4-82,-5 2 80,-5 2-80,5 2 98,4 3-103,-3 3 106,-2 6-106,3 1 106,6 0-106,-2 5 106,1 7-106,3-1 106,4-3-106,1 5 106,3 7-106,3-4 78,2-3-70,3 2 76,4 2-79,2-4 52,-2-4-44,6-2 49,10-3-52,11-1-9783,-3-3 8581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9:43.20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37310.6875"/>
      <inkml:brushProperty name="anchorY" value="-869565.9375"/>
      <inkml:brushProperty name="scaleFactor" value="0.5"/>
    </inkml:brush>
  </inkml:definitions>
  <inkml:trace contextRef="#ctx0" brushRef="#br0">0 0 4488,'0'0'0,"0"0"0,7 11 0,-1-3 0,-1 1 0,3 7 9,2 12-11,0-1 3,-2-3-1,1 8 0,-1 11 0,-1-5 0,-2-6 0,0 5 0,-3 4 0,0-6-9,-1-7 11,-2 2-12,0 5 12,0-6-3,0-6 1,1 4 0,-2 1 0,1-4 47,1-6-61,-1-1 77,-1-2-79,1-4 229,0-3-271,0-4 292,0-1-292,1-2 423,0-2-461,1-3 489,1-10-491,1 0 557,-1 2-576,3-12 596,4-15-599,-1 2 646,-1 4-659,3-13 676,3-13-679,-1 6 661,-1 9-656,1-5 663,0 1-665,-2 9 564,-2 9-535,0 5 529,2 3-532,-1 7 497,-3 5-486,4 4 480,2 11-480,0 2 405,-3 1-384,2 11 383,1 14-385,-2-2 340,-3-3-327,0 9 320,0 12-320,-3-5 282,0-8-271,-1 8 276,1 12-279,-1-7 280,-1-9-280,2 8 289,4 8-292,-1-9 247,-1-9-233,2 1 236,5-3-239,-1-7 202,-3-8-191,3-5 196,1-6-199,-3-5 209,-2-3-212,0-11 223,5-23-225,3-23-9275,-1 1 8135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9:43.94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39096.6875"/>
      <inkml:brushProperty name="anchorY" value="-871576.6875"/>
      <inkml:brushProperty name="scaleFactor" value="0.5"/>
    </inkml:brush>
  </inkml:definitions>
  <inkml:trace contextRef="#ctx0" brushRef="#br0">647 161 4312,'0'0'0,"0"0"0,-3-7 103,2 4-133,-2-2 157,0-3-159,0 0 309,0 2-351,-1-3 382,-3-3-386,-1 0 490,2 2-518,-4-2 541,-4-4-544,2 2 658,1 3-690,-3 1 706,0 2-706,2 2 865,2 3-911,1 2 934,3 2-934,2 0 803,1 0-765,0 3 756,0 3-759,1 1 657,0-1-628,1 3 614,1 7-614,0-1 502,1-2-470,0 5 454,2 7-454,0-3 342,-1-4-310,0 6 294,0 4-294,-1-3 210,0-5-186,0 3 174,-2 5-174,1-4 137,-1-5-126,-2 4 120,0 6-120,-1-5 82,1-5-71,-1 7 76,0 8-79,1-4 80,0-4-80,-1 6 89,1 5-92,0-4 103,1-7-105,0 2 106,-3 0-106,1-5 106,1-7-106,-2 0 106,-1-1-106,0-3 106,2-4-106,-3-1 116,-3 1-119,1-2 92,1-2-84,-5 1 80,-9 2-80,2-1 61,2-2-56,-8 2 63,-11 1-65,4 0 20,4-3-7,-7 2 0,-10 0 0,-9 1-9249,7-2 8065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9:44.33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37179.8125"/>
      <inkml:brushProperty name="anchorY" value="-871133.8125"/>
      <inkml:brushProperty name="scaleFactor" value="0.5"/>
    </inkml:brush>
  </inkml:definitions>
  <inkml:trace contextRef="#ctx0" brushRef="#br0">149 93 4312,'0'0'0,"0"0"0,4-8 93,-2 4-119,2-3 132,0-2-132,0 1 282,-1 1-326,0-2 348,0-1-348,-1 2 460,0 1-492,-1 3 517,3-1-519,-1 1 604,-1 1-628,1 4 649,0 6-652,-1 1 645,-1 1-642,0 7 640,-1 13-640,0-2 612,0-3-604,-1 13 609,0 18-612,-1-4 502,0-8-470,-1 15 454,-2 19-454,0-9 417,1-12-406,-1 12 400,-2 11-400,0-11 390,2-14-387,-3 9 396,-3 13-399,1-10 400,1-13-400,-1 9 400,-1 5-400,1-10 353,2-12-340,-1 0 343,0 0-345,2-9 290,1-10-274,-1-2 276,0-6-279,0-4 252,2-6-244,2-3 249,-2-8-252,0-7-8799,0 0 7681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9:44.53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35761.625"/>
      <inkml:brushProperty name="anchorY" value="-871292.5"/>
      <inkml:brushProperty name="scaleFactor" value="0.5"/>
    </inkml:brush>
  </inkml:definitions>
  <inkml:trace contextRef="#ctx0" brushRef="#br0">8 0 6008,'0'0'0,"0"0"0,-1 3 137,-2 5-150,1 1 99,0-1-107,3 4 116,6 6-119,2-2 306,-1-2-359,7 3 386,11 3-386,-1-4 405,-4-2-411,10 0 414,10-1-414,-3-2 442,-6-3-450,7-3 463,8-3-465,-6-1 252,-8-2-191,4-4 160,0-5-160,2-5-6383,-7 2 5369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09:44.75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37582.875"/>
      <inkml:brushProperty name="anchorY" value="-872726.875"/>
      <inkml:brushProperty name="scaleFactor" value="0.5"/>
    </inkml:brush>
  </inkml:definitions>
  <inkml:trace contextRef="#ctx0" brushRef="#br0">0 49 5024,'0'0'0,"0"0"0,7 4 65,-4-2-83,2-1 92,2 1-92,-1-1 335,-1 0-405,1-1 440,-2-1-440,0 1 617,-1 0-668,1-4 703,0 0-705,-1 0 585,-1 1-551,-3-3 534,-6-4-534,-6-4-5532,-1 1 4624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0:48.65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46483.3125"/>
      <inkml:brushProperty name="anchorY" value="-887832"/>
      <inkml:brushProperty name="scaleFactor" value="0.5"/>
    </inkml:brush>
  </inkml:definitions>
  <inkml:trace contextRef="#ctx0" brushRef="#br0">1 87 2872,'0'0'0,"0"0"0,0 0 201,0 0 182,6-6-70,6-3-373,0 0 735,-1 1-851,6-1 880,8-2-880,-2 3 740,-3 1-700,7 1 680,9 1-680,-4 1 577,-6 2-548,6 1 534,7 0-534,-5 1 441,-7 0-414,7 0 409,6 2-412,-6-1 349,-5 0-330,4 2 329,7 1-332,-6 0 278,-6-1-262,4 0 254,3 1-254,-6 0 217,-6-2-206,0 2 209,-2 1-212,-5-1 167,-4 0-153,-2 1 146,-3-1-146,-3 0 118,-2-2-110,-2 3 116,-3 2-119,0-1 92,0 0-84,-3 0 89,-4 1-92,0-1 75,2-1-69,-6 2 76,-9 2-79,-9 2-6612,2 0 5575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0:48.96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48476.8125"/>
      <inkml:brushProperty name="anchorY" value="-889165.5625"/>
      <inkml:brushProperty name="scaleFactor" value="0.5"/>
    </inkml:brush>
  </inkml:definitions>
  <inkml:trace contextRef="#ctx0" brushRef="#br0">33 82 4400,'0'0'0,"0"0"0,-7 0 75,3 0-97,-2 0 117,0 0-119,2 0 241,1 0-275,1 0 302,6-1-306,1-1 317,0 1-319,8-1 320,12 0-320,-1-1 310,-2 1-307,9-1 306,11-1-306,-5-1 278,-5 2-270,6-3 266,10-1-266,-7-1 210,-7 2-194,9-1 196,9 0-199,-7 1 181,-9 2-176,6 2 174,3 2-174,-8 1 174,-7 0-174,-1 4 174,-1 3-174,-7-1 127,-5 0-113,-4 3 116,-4 2-119,-4-1 120,-3-1-120,-3 0 129,-4-1-132,-4 0-5447,0-2 4475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0:49.65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50536.1875"/>
      <inkml:brushProperty name="anchorY" value="-890462.4375"/>
      <inkml:brushProperty name="scaleFactor" value="0.5"/>
    </inkml:brush>
  </inkml:definitions>
  <inkml:trace contextRef="#ctx0" brushRef="#br0">1 606 2072,'0'0'0,"0"0"0,9-3 0,-2 1 56,-1 0-72,8-4 89,12-6-91,-1 1 167,-3 0-189,11-6 209,10-8-211,-3 2 231,-8 3-237,8-6 240,7-7-240,-6 3 399,-8 5-445,5-6 468,7-7-468,-7 5 496,-7 6-504,2-3 508,-1 2-508,-6 6 470,-7 5-458,-3 3 452,-2 0-452,-5 3 368,-3 3-344,-6-1 342,-6-5-346,-3 3 292,1 1-276,-7-1 268,-10-1-268,2 3 221,2 2-207,-7 3 209,-8 5-211,3 1 240,6 1-249,-5 3 254,-4 5-254,6-1 263,6-1-265,-2 2 276,2 3-279,4-2 289,5-3-292,0 3 294,3 3-294,3-1 275,2-3-269,4 3 276,6 6-279,2-2 242,0-3-231,6 3 226,7 5-226,0-3 217,-3-4-215,5 2 223,8 2-225,-4-4 217,-4-3-215,6 1 214,7 2-214,-3-3 195,-5-3-189,4 2 186,4 5-186,-4-1 186,-7-4-186,0 5 196,-2 6-199,-6-3 228,-3-3-236,-7 3 249,-10 5-252,-2-4 263,-2-3-265,-10 4 276,-13 6-279,1-4 289,5-4-292,-11 3 303,-10 3-305,5-4 278,7-5-270,-6 1 276,-6-1-279,6-4 261,9-3-256,-1-1 263,4-3-265,7-3 229,7-1-219,5-4 214,9-6-214,7-5-7990,2 0 6909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0:50.40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51942.125"/>
      <inkml:brushProperty name="anchorY" value="-891972.5625"/>
      <inkml:brushProperty name="scaleFactor" value="0.5"/>
    </inkml:brush>
  </inkml:definitions>
  <inkml:trace contextRef="#ctx0" brushRef="#br0">513 709 2248,'0'0'0,"0"0"0,-3 0 48,-6 2-52,1 0 73,0 0-87,-2 0 92,-5-1-92,1-1 419,3 0-513,-3-1 560,-5-1-560,2 0 691,3 0-729,-5 1 748,-7 0-748,4 1 617,3-1-579,-6 3 560,-7 2-560,4 0 476,4-1-452,-2 6 449,-2 5-451,4 0 424,6-1-416,0 4 421,0 8-424,4-3 389,4-4-379,0 4 374,5 4-374,2-3 309,1-5-290,5 1 289,6 1-292,1-4 247,-1-3-233,7-2 226,9-4-226,-2-3 217,-2-1-215,7-6 223,11-6-225,-5 0 254,-5 0-262,7-7 266,8-10-266,-5 2 276,-8 3-279,4-9 289,2-8-292,-7 3 322,-6 6-330,-1-5 334,1-5-334,-4 5 287,-5 8-273,3-7 276,6-10-279,-4 5 242,-3 7-231,2-10 226,0-8-226,-3 6 198,-3 7-190,-2-4 186,-1-8-186,-3 8 168,-2 8-163,0-4 160,0 2-160,-2 6 197,0 6-208,-2 4 223,0 2-225,0 5 245,-1 3-251,-1 3 254,-2 4-254,0 3 273,0 0-278,-1 8 280,-3 14-280,2 0 289,0-2-292,-1 12 294,-1 16-294,1-4 275,1-6-269,-1 11 276,-5 16-279,1-7 261,2-10-256,-5 14 263,-7 20-265,3-10 229,2-12-219,-2 11 214,0 8-214,4-13 233,3-14-238,3 0 240,3-3-240,2-10 212,1-11-204,2-4 209,2-4-212,0-7 186,0-4-178,2-5 183,2-3-185,0-3 149,-1-1-139,3-3 134,5-3-134,3-4-10039,-1 2 8839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0:50.97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53366.5625"/>
      <inkml:brushProperty name="anchorY" value="-893802.75"/>
      <inkml:brushProperty name="scaleFactor" value="0.5"/>
    </inkml:brush>
  </inkml:definitions>
  <inkml:trace contextRef="#ctx0" brushRef="#br0">743 76 3504,'0'0'0,"0"0"0,0-8 177,0 4-227,0-3 262,-2-2-266,1 0 473,-1 2-531,-1-1 560,-1 1-560,0 1 569,1 1-571,-3 2 582,-3 1-586,1 2 475,0 0-442,-4 3 436,-6 4-439,0-1 346,3 0-319,-5 3 306,-7 6-306,3-1 241,4-2-223,-4 4 214,-4 6-214,5-3 195,4-4-189,-2 3 196,0 1-199,4-3 190,4-3-187,1 3 196,5 4-199,2-3 237,3-2-248,4 2 254,8 1-254,-1-4 291,1-3-301,6-1 306,8-3-306,-1-2 316,-4-2-319,7 0 320,5 1-320,-4-1 301,-5 0-296,1 3 303,0 4-305,-6 0 278,-4-1-270,-3 3 276,-7 7-279,-3-2 233,-1-2-220,-8 5 223,-12 6-225,0-2 198,2-4-190,-10 5 186,-11 5-186,3-4 186,6-4-186,-8 1 186,-11 1-186,5-3 168,8-5-163,-8-1 169,-6 1-172,6-4 127,10-3-113,0 0 116,7 1-119,8-3 92,7-2-84,9-1 89,15-4-92,13-2-7895,0-1 6799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0:52.01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51412.25"/>
      <inkml:brushProperty name="anchorY" value="-893290.8125"/>
      <inkml:brushProperty name="scaleFactor" value="0.5"/>
    </inkml:brush>
  </inkml:definitions>
  <inkml:trace contextRef="#ctx0" brushRef="#br0">432 647 2968,'0'0'0,"0"0"0,0 0 89,0 0-14,2-3-7,0 0-80,0 0 285,-1 1-347,0-3 382,-1-1-386,0 1 434,-1 0-446,-2-1 462,-7-4-466,1 2 458,0 1-454,-8-2 462,-7 0-466,1 0 440,3 3-432,-5 2 428,-6 4-428,5 3 418,4 0-414,-3 4 421,-4 8-424,5 0 389,5-2-379,-1 7 383,-2 7-385,4-2 414,4-3-422,0 5 436,1 7-439,3-3 402,3-6-391,2 2 396,6 3-399,1-6 353,0-5-340,6-1 343,8-3-345,-1-4 309,-1-4-299,6-3 294,11-6-294,-4-1 229,-3-2-210,7-6 209,7-6-212,-4-1 167,-6 4-153,2-8 156,5-7-159,-6 3 122,-6 3-111,2-5 116,3-9-119,-3 5 92,-6 5-84,3-5 89,1-5-92,-3 5 85,-5 7-82,0-6 80,2-7-80,-4 4 70,-2 6-67,0-7 66,-1-10-66,-3 6 104,-1 7-115,-2-4 129,-3-3-132,-1 6 181,-1 8-194,-3 0 200,-2-1-200,0 6 274,1 5-295,-3 1 306,-5 1-306,1 3 325,1 3-331,-3 3 334,-4 7-334,2 2 334,3 1-334,-1 5 343,1 7-345,2-1 309,3-2-299,0 6 303,2 8-305,1-3 260,2-4-247,1 7 249,0 10-252,1-5 198,0-5-182,1 6 183,-1 7-185,0-5 149,0-7-139,-2 7 134,-3 13-134,0-5 115,1-7-109,-2 11 116,-3 13-119,0-6 110,2-10-107,-2 7 106,-2 8-106,1-10 50,3-10-34,1 1 36,4 1-39,4 4-9704,3-9 8512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0:52.98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50084.25"/>
      <inkml:brushProperty name="anchorY" value="-892580.8125"/>
      <inkml:brushProperty name="scaleFactor" value="0.5"/>
    </inkml:brush>
  </inkml:definitions>
  <inkml:trace contextRef="#ctx0" brushRef="#br0">652 79 2696,'0'0'0,"0"0"0,0-9 327,0 5-421,-1-4 468,-4-2-468,0 1 552,1 1-576,-5 0 597,-4 1-599,1 1 451,1 1-409,-4 2 388,-6 2-388,2 1 388,3 1-388,-5 1 397,-9 5-399,4-1 269,4 0-231,-6 4 222,-8 6-226,5 0 330,5-3-358,-4 6 381,-3 9-384,4-3 424,7-4-435,-3 7 449,-3 7-452,5-4 426,5-6-418,-1 6 414,-1 6-414,4-6 377,4-6-366,1 4 360,3 1-360,4-5 369,2-6-372,5 1 374,10 0-374,0-4 337,-1-4-326,9-1 320,9-2-320,-2-1 310,-4-3-307,8-2 316,8-1-319,-4-1 310,-6-1-307,6-3 316,9-3-319,-6 0 292,-7 1-284,7-4 280,6-3-280,-5 1 242,-9 1-231,3-1 236,-1 0-239,-6 2 202,-6 2-191,-1 0 196,-1-3-199,-3 2 144,-5 1-128,1-2 129,1-3-132,-3 1 106,-2 3-98,2-5 94,2-3-94,-2 1 75,-1 2-69,1-3 76,3-4-79,-3 3 70,-1 3-67,1-3 76,0-2-79,-2 3 108,-2 3-116,0-2 129,-2-5-132,0 3 199,-2 3-217,-1-2 236,0-2-239,-1 4 286,0 3-299,0 0 306,0 0-306,-1 2 325,1 2-331,-1-2 334,-3-3-334,0 0 306,0 3-298,-3-2 303,-5 0-305,1 3 288,1 1-283,-3 3 280,-3 1-280,3 2 242,2 1-231,0 1 226,-3 0-226,3 0 180,2 0-167,-3 0 169,-5 0-172,2-1 155,2 0-149,-4 0 146,-4 0-146,1 0 165,5 0-171,-4 0 174,-1 2-174,4-1 202,2 0-210,0 2 214,-2 2-214,2-1 177,3 0-166,-1 2 169,0 3-172,2-1 193,2-1-198,2 2 209,0 4-212,1-1 205,2-2-202,1 4 209,0 7-212,1-1 186,0-3-178,0 6 183,1 9-185,1-4 168,-1-4-163,1 5 169,1 5-172,0-3 174,0-7-174,0 3 174,1 3-174,0-4 193,-2-6-198,0 3 209,-2 5-212,0-4 214,-1-5-214,0 5 214,-1 7-214,1-4 214,0-5-214,-2 6 214,-1 7-214,-1-5 214,1-6-214,-3 4 214,-2 3-214,0-4 195,2-6-189,-1 1 186,1-1-186,2-5 186,1-4-186,3-4 196,0-3-199,1-3 190,1-1-187,3-4 196,6-6-199,-1-1 162,-1 0-151,8-8 156,11-12-159,-1 1 94,-3 3-75,9-7 66,11-9-66,11-8-13644,-6 6 12260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0:05.84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38880.5"/>
      <inkml:brushProperty name="anchorY" value="-873948.3125"/>
      <inkml:brushProperty name="scaleFactor" value="0.5"/>
    </inkml:brush>
  </inkml:definitions>
  <inkml:trace contextRef="#ctx0" brushRef="#br0">1235 112 2696,'0'0'0,"0"0"0,6-8 352,2-4-381,-1 0 889,0 1-1098,-2 1 1197,0 1-1199,-1 1 1396,-2 3-1452,0-1 1480,0 2-1480,-1 1 1312,-1 1-1264,-1-2 1240,-1 1-1240,0 0 866,1 1-759,-6-1 716,-4 1-719,0-1 626,2 2-599,-6 0 586,-7 4-586,2 1 549,3 0-539,-5 4 543,-9 5-545,3 0 528,6-2-523,-7 5 529,-4 9-532,4-2 497,5-3-486,-2 7 489,-2 13-492,4-3 494,6-6-494,0 10 503,0 13-505,5-6 478,3-8-470,1 9 476,0 10-479,2-8 386,1-9-359,2 9 346,-1 18-346,1-8 309,1-11-299,1 14 303,1 13-305,0-9 269,1-13-259,0 11 263,0 14-265,1-10 192,-1-12-171,0 12 169,1 17-172,-1-12 118,0-13-102,-1 9 103,-4 8-105,1-13 88,-1-13-83,-3 4 80,-6 7-80,0-11 52,3-11-44,-5 7 49,-8 9-52,2-9 45,4-9-42,-9 5 49,-11 3-52,4-8 63,5-9-65,-8 0 66,-8 0-66,6-6 94,7-6-102,-4-2 106,-5-5-106,7-4 125,6-3-131,-1-5 143,-3-8-145,6-1 174,6 0-182,-1-6 186,2-5-186,3 2 196,5 2-199,4-4 209,7-10-212,2 4 214,2 3-214,8-6 214,10-9-214,12-8-12554,-2 4 11256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0:06.56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36482.375"/>
      <inkml:brushProperty name="anchorY" value="-874933.1875"/>
      <inkml:brushProperty name="scaleFactor" value="0.5"/>
    </inkml:brush>
  </inkml:definitions>
  <inkml:trace contextRef="#ctx0" brushRef="#br0">273 1 2248,'0'0'0,"0"0"0,-5 16 579,3-7-745,-1 8 828,1 13-828,0-1 846,1-4-850,1 11 852,2 12-852,0-5 731,0-8-697,0 9 680,0 10-680,-1-7 577,0-10-547,-1 8 532,-2 11-533,-1-8 422,1-9-390,-2 8 383,-2 8-385,1-8 489,1-9-519,-3 4 534,-4 1-534,1-7 562,1-8-570,-3-1 583,-5 1-585,3-6 540,2-5-527,-3-2 529,-1-3-532,3-4 506,3-3-498,-1-4 494,-1-6-494,2 0 503,2-1-505,-1-7 506,-1-13-506,1 2 478,1 2-470,1-10 466,1-10-466,2 5 429,1 6-419,3-5 414,4 0-414,1 6 386,0 8-378,6-1 383,10-1-385,-1 5 340,-2 4-327,8 1 320,7 3-320,-3 3 273,-6 3-260,4 4 254,4 4-254,-6 2 189,-4-1-170,1 4 160,1 3-160,-5-1 104,-4-2-88,0 2 80,1 0-80,3 1-9776,-3-2 8588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0:06.94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37932.625"/>
      <inkml:brushProperty name="anchorY" value="-876934.625"/>
      <inkml:brushProperty name="scaleFactor" value="0.5"/>
    </inkml:brush>
  </inkml:definitions>
  <inkml:trace contextRef="#ctx0" brushRef="#br0">341 67 4664,'0'0'0,"0"0"0,-5 1 177,2-1-227,-4 2 252,-4 2-252,-1 0 439,2 0-493,-4 2 529,-7 4-532,1-1 497,4-1-486,-5 3 489,-5 1-492,3-1 559,5-2-577,-4 0 596,-1 2-599,3-3 730,5-2-767,-1 0 796,3-3-799,3-1 818,3-1-823,2-1 836,3-2-839,1-1 746,1 0-719,5-5 706,10-10-706,1 0 594,-2 1-562,9-8 546,10-4-546,-3 2 453,-4 6-427,4 2 414,4 11-414,-4 3 330,-7 5-306,-1 11 303,-7 16-305,-5 0 232,-5-2-211,-5 10 209,-5 9-212,-5 11-9399,1-6 8245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0:11.67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36766.1875"/>
      <inkml:brushProperty name="anchorY" value="-875774.8125"/>
      <inkml:brushProperty name="scaleFactor" value="0.5"/>
    </inkml:brush>
  </inkml:definitions>
  <inkml:trace contextRef="#ctx0" brushRef="#br0">650 70 1712,'0'0'0,"0"0"0,0 0 457,0 0 175,0 0-113,0 0 272,6-6-53,1-3-867,0 0 1087,0 1-1195,-3 2 1186,1-1-1186,-2 2 860,-1 1-767,-1 2 729,0 0-732,-1 1 669,0 1-650,-3-3 649,-4 1-652,0-1 598,0 1-582,-4 1 583,-7 3-585,2 0 530,3 1-514,-7 2 506,-7 5-506,2 0 506,4-1-506,-5 4 516,-5 6-519,3-2 436,6-3-412,-1 4 400,-1 8-400,5-4 325,5-3-304,1 5 303,2 4-305,3-4 260,3-5-247,1 4 240,5 2-240,0-3 202,1-5-191,3 2 196,6 2-199,0-4 172,-1-3-164,6-1 169,8 1-172,-2-3 155,-4-3-149,6 1 146,4 1-146,-4-2 137,-4-2-135,1 1 134,2 3-134,-4-1 87,-4-2-73,-1 2 76,-2 1-79,-4-1 70,-2-2-67,-5 1 76,-7 3-79,-1-2 61,-1-1-56,-7 3 63,-11 5-65,1-2 48,3-2-43,-9 3 49,-10 8-52,4-3 73,7-3-78,-7 4 80,-5 5-80,6-3 98,8-5-103,-3 2 106,-2 1-106,7-4 144,5-4-155,1 1 160,0-2-160,4-2 169,4-3-172,1-1 183,-1-4-185,2-2 214,3-1-222,2-1 226,0-2-226,2-1 245,1 1-251,2-1 254,2-5-254,1 0 245,-1 2-242,3-4 249,2-4-252,-1 2 245,0 2-242,3 0 249,5 2-252,5 2-11478,-1 3 10239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0:34.38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34937.6875"/>
      <inkml:brushProperty name="anchorY" value="-875259.25"/>
      <inkml:brushProperty name="scaleFactor" value="0.5"/>
    </inkml:brush>
  </inkml:definitions>
  <inkml:trace contextRef="#ctx0" brushRef="#br0">73 1 2248,'0'0'0,"0"0"0,0 0 217,0 0 221,0 0-93,0 0 66,0 0-6,0 8-473,0 0 435,1 0-453,0 1 428,0 1-428,-1-2 390,1-2-378,0 1 382,-1 0-386,0 0 332,0-2-316,0 2 308,0 2-308,0-1 279,0-2-270,-1 2 266,-3 0-266,1-1 248,-1-2-243,-1 1 249,-3 1-252,0-1 263,2-2-265,-1 1 266,2-1-266,0-2 294,3 0-302,-2 1 316,1-1-319,0 0 338,2-1-343,0 0 356,-2-3-359,1 0 350,1 0-347,-1-1 346,3-1-346,0 0 346,1 1-346,0-2 346,2-2-346,0 1 309,-1 1-299,1-2 303,3-2-305,-2 2 278,0 1-270,1-1 276,0 0-279,0 0 242,-2 2-231,-1 2 226,2 3-226,0 2 198,-2 0-190,0 4 186,-3 5-186,-1 0 149,0-2-139,-3 3 143,-2 1-145,1-2 146,1-3-146,-1 0 146,2-1-146,1-3 156,0-1-159,2-2 160,3-2-160,1 0 150,-1 0-147,5-8 156,5-15-159,5-16-8035,0 1 6942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0:36.95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36248"/>
      <inkml:brushProperty name="anchorY" value="-876607.1875"/>
      <inkml:brushProperty name="scaleFactor" value="0.5"/>
    </inkml:brush>
  </inkml:definitions>
  <inkml:trace contextRef="#ctx0" brushRef="#br0">7 710 2336,'0'0'0,"0"0"0,-1 13 93,0-6-119,0 3 142,-1 3-146,1-2 661,1-1-807,1-1 880,0-3-880,0-1 973,0-2-999,3-2 1022,2-3-1026,1 0 906,-1 0-870,4-5 861,9-9-864,-2 2 549,-1 0-459,8-8 414,11-11-414,-3 3 423,-4 4-425,6-11 436,9-14-439,-6 4 421,-6 7-416,4-9 414,3-6-414,-7 8 461,-7 10-474,0 0 489,-2 0-492,-5 7 503,-5 8-505,0 1 516,-2 2-519,-3 4 464,-3 4-448,-1-1 449,-5-1-452,0 3 389,-1 1-370,-5 0 369,-8 0-372,0 2 309,1 2-290,-8 5 280,-10 7-280,2 1 205,6 1-184,-6 6 174,-6 9-174,6-2 137,5-3-126,-1 6 120,1 6-120,4-4 82,6-4-71,3 4 76,6 4-79,4-5 42,2-5-31,7 1 36,12 0-39,1-4 12,-2-4-4,10 0 9,9 3-12,-3-4 14,-5-2-14,7 1 14,5 2-14,-5-2 14,-7-2-14,2 2 14,0 3-14,-5-1 42,-7-3-50,0 2 54,-1 2-54,-4-1 91,-3-3-101,-3 2 106,-6 4-106,-2-3 125,-2-3-131,-5 3 143,-8 3-145,-1-2 165,3-2-171,-8 3 174,-9 3-174,3-2 183,4-3-185,-6 0 186,-6 2-186,6-3 186,5-3-186,-4 0 196,-2-1-199,5-3 218,5-1-223,1-3 226,5-1-226,4-1-9573,5 0 8415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0:40.25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37736.5625"/>
      <inkml:brushProperty name="anchorY" value="-878032.5"/>
      <inkml:brushProperty name="scaleFactor" value="0.5"/>
    </inkml:brush>
  </inkml:definitions>
  <inkml:trace contextRef="#ctx0" brushRef="#br0">621 765 1888,'0'0'0,"0"0"0,0 0 32,0 0 115,0 0-29,0 0 120,-6-3-20,-6-2-258,1 0 322,1 1-352,-6 0 357,-6 0-359,1 1 267,4 0-241,-8 2 228,-9 1-228,4 0 237,4 1-239,-5 2 240,-7 4-240,6-1 212,6 0-204,-4 4 200,-4 9-200,5 0 191,5-3-189,-2 9 197,-1 11-199,5-2 256,5-6-272,1 9 289,1 6-291,4-5 367,4-8-389,2 3 409,6 1-411,2-6 422,0-6-426,6-2 437,9-2-439,-2-5 440,-1-3-440,9-6 440,10-6-440,-2-2 384,-5-1-368,8-8 369,8-11-372,-4 0 309,-8 3-290,7-9 289,5-15-292,-5 4 247,-8 7-233,3-12 226,4-11-226,-6 7 180,-7 8-167,1-6 160,0-7-160,-4 9 141,-6 9-136,-1-7 143,0-13-145,-4 6 146,-3 9-146,0-10 146,-2-7-146,-2 8 156,0 11-159,-3-1 160,-4 0-160,0 9 150,-1 8-147,-1 0 156,-1 1-159,0 5 150,2 4-147,-2 2 146,-1 1-146,0 3 137,1 3-135,-1 6 134,-2 14-134,1 2 115,2-2-109,0 16 106,-3 22-106,2-3 88,2-5-83,-4 17 89,-2 20-92,1-9 66,1-11-58,-2 13 54,-3 20-54,3-12 45,2-15-42,-1 13 49,1 9-52,2-13 45,2-17-42,0 5 49,2-1-52,0-11 54,2-13-54,1-2 54,1 0-54,1-7 54,0-9-54,0 0 63,2-4-65,0-4 57,-1-4-55,0-4 54,1-5-54,0-2 63,-1-1-65,2-9 66,5-15-66,5-16-7269,-1 2 6191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0:41.59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36383"/>
      <inkml:brushProperty name="anchorY" value="-877431.75"/>
      <inkml:brushProperty name="scaleFactor" value="0.5"/>
    </inkml:brush>
  </inkml:definitions>
  <inkml:trace contextRef="#ctx0" brushRef="#br0">0 717 1528,'0'0'0,"0"0"0,0 0 320,3-3-347,-1 1 343,1-1-398,2-1 412,4-6-412,0 2 300,-1 0-268,7-7 252,15-12-252,-2 2 402,-3 3-446,10-11 477,11-15-479,-5 5 405,-8 7-383,5-10 382,0-6-386,-7 8 416,-7 8-424,-1-1 428,1 0-428,-5 8 437,-5 6-439,1 1 440,-2 1-440,-2 5 384,-3 5-368,-2 0 360,-1 4-360,-2 2 323,-1 3-313,-2-3 317,-5-2-319,0 1 282,0 0-271,-7 1 276,-9 4-279,0 1 233,2 1-220,-7 5 223,-7 6-225,3 0 254,5-2-262,-3 5 266,-2 3-266,5-2 322,6-3-338,1 3 356,3 4-359,5-2 378,3-4-383,6 2 386,8 1-386,2-2 377,0-4-375,8 0 374,10-1-374,-2-1 365,-3-3-362,7 2 360,6 2-360,-5-1 182,-5-2-131,3 5 106,3 4-106,-5-2 97,-6-1-95,1 4 94,0 4-94,-4-3 85,-4-2-82,-2 2 80,-5 4-80,-2-4 61,-2-3-56,-6 2 63,-6 4-65,-1-4 85,1-3-91,-6 1 103,-7 1-105,1-2 106,4-4-106,-6 0 106,-6-3-106,4-1 106,5-2-106,-3-4 116,-3-7-119,-5-5-7272,5-1 6201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0:42.34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37973.875"/>
      <inkml:brushProperty name="anchorY" value="-878605.1875"/>
      <inkml:brushProperty name="scaleFactor" value="0.5"/>
    </inkml:brush>
  </inkml:definitions>
  <inkml:trace contextRef="#ctx0" brushRef="#br0">401 448 2968,'0'0'0,"0"0"0,-12 4 0,3-2 196,0 1-252,-5 3 280,-8 4-280,1-1 476,3-1-532,-7 5 560,-6 8-560,3-2 457,5-2-427,-4 5 412,-2 8-412,4-3 431,6-5-437,0 4 449,0 6-451,4-4 452,4-6-452,1 4 461,3 1-464,2-5 420,2-5-407,5-1 409,5-4-412,1-4 367,0-3-353,5-4 346,5-6-346,-1 0 309,-3-1-299,6-6 303,9-10-305,-3 2 278,-4 2-270,8-9 266,9-10-266,-5 3 248,-5 5-243,5-7 249,4-6-252,-6 5 254,-7 8-254,2-3 263,1-4-265,-5 6 276,-6 6-279,1-5 280,0-7-280,-4 3 289,-4 7-292,-1-7 294,-1-6-294,-3 6 257,-2 6-246,0-2 249,-1 2-252,-1 5 217,0 5-206,-1 1 209,-2-1-212,-1 4 167,0 2-153,-4 2 156,-4 5-159,0 3 113,2 2-100,-4 9 94,-3 14-94,3 0 85,2-1-82,0 10 89,-2 13-92,3-5 103,3-6-105,-2 10 106,-1 15-106,1-7 134,3-9-142,-2 13 146,1 16-146,1-8 146,2-11-146,1 8 146,2 5-146,1-10 156,0-13-159,2 0 169,0-1-172,1-8 174,-1-9-174,0-1 183,2-2-185,-2-5 168,1-5-163,0-3 169,-1-4-172,0-2 155,-1-2-149,4-3 156,1-4-159,2-2-8725,-2 0 7595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0:43.08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39325.5"/>
      <inkml:brushProperty name="anchorY" value="-880573.6875"/>
      <inkml:brushProperty name="scaleFactor" value="0.5"/>
    </inkml:brush>
  </inkml:definitions>
  <inkml:trace contextRef="#ctx0" brushRef="#br0">379 35 3952,'0'0'0,"0"0"0,0-2 656,-3-2-711,0 0 717,0 1-836,-2-2 877,-3 0-879,0 1 749,1 0-712,-4 1 703,-5 3-705,0 0 520,3 1-467,-5 3 449,-5 3-452,2 0 305,3-1-262,-4 4 240,-3 7-240,4-1 240,4-2-240,-2 8 240,0 10-240,4-2 286,3-4-299,0 8 306,0 8-306,2-4 334,3-8-342,0 4 356,3 2-359,1-6 350,2-7-347,4 0 356,5 0-359,0-4 322,0-5-311,5-2 316,10-3-319,-1-2 338,-4-3-343,9-2 346,9-5-346,-3-1 290,-6 0-274,7-4 276,8-6-279,-5 2 242,-7 1-231,5-4 226,1-4-226,-6 3 198,-7 2-190,1-5 186,4-10-186,-5 3 186,-4 3-186,2-6 186,1-6-186,-4 6 158,-4 5-150,-2 0 146,0 0-146,-3 5 137,-2 4-135,-1 1 134,0 2-134,-1 3 106,-2 3-98,-2-1 103,-1-1-105,-2 0 97,1 2-95,-3-2 103,-6-3-105,1 1 88,0 2-83,-5 1 80,-6 3-80,1 3 89,3 0-92,-3 6 103,-2 7-105,3 1 97,4-2-95,-2 7 103,-2 7-105,3-2 88,3-4-83,-1 7 89,0 9-92,3-3 75,2-5-69,0 6 76,3 9-79,1-5 52,1-6-44,2 5 49,3 8-52,-1-7 35,1-7-29,0 5 26,0 10-26,0-6 17,-1-7-15,-1 7 23,1 10-25,0-7 26,-1-8-26,0 5 36,0 4-39,0-5 40,0-9-40,0 3 49,-1 2-52,-1-7 73,1-6-78,-2 1 89,0-2-92,0-4 85,0-4-82,2-4 80,0-2-80,2-2 61,0-1-56,-1-2 63,4-2-65,-1-2 38,0 1-30,1-7 26,4-15-26,3-15-10184,0 2 8966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0:43.77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40679.125"/>
      <inkml:brushProperty name="anchorY" value="-882936.125"/>
      <inkml:brushProperty name="scaleFactor" value="0.5"/>
    </inkml:brush>
  </inkml:definitions>
  <inkml:trace contextRef="#ctx0" brushRef="#br0">0 1 3592,'0'0'0,"0"0"0,0 0 320,0 0-1,0 0-46,0 0-126,12 4 42,9 3-217,0 0 308,-2-1-352,7 1 369,9 1-371,-5-1 316,-4-2-300,5 3 301,6 1-304,-4-1 297,-7-1-295,4 0 303,3 2-305,-6-1 260,-6-2-247,1 1 249,-1 3-252,-3-2 198,-5-1-182,-1 2 183,0-1-185,-3-1 149,-2-1-139,-3-3 134,-1-1-134,-2-1 106,-1-1-98,0 0 103,-1 0-105,1-1 88,-1 1-83,-2-1 80,-3-3-80,-2-1-5445,0 0 4457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0:44.03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42471.25"/>
      <inkml:brushProperty name="anchorY" value="-884370.875"/>
      <inkml:brushProperty name="scaleFactor" value="0.5"/>
    </inkml:brush>
  </inkml:definitions>
  <inkml:trace contextRef="#ctx0" brushRef="#br0">17 0 4400,'0'0'0,"0"0"0,-5 8 177,3-4-227,-1 3 262,0 2-266,1-2 389,1 0-423,4-1 449,9 1-451,1-2 433,-1 0-428,8 0 426,10 0-426,-2 0 408,-4-2-403,7 1 400,9-2-400,-5 0 446,-6-1-459,5-2 466,4 0-466,-6-1 485,-6 0-491,1 1 494,3-1-494,-5 1 457,-5 1-446,0-1 440,0 1-440,-4-1 356,-4 0-332,-2 0 329,-3 0-332,-2 1 241,-3 0-214,0-1 200,-3-2-200,-2-2-6865,0-1 5831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0:44.52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44321"/>
      <inkml:brushProperty name="anchorY" value="-885702.125"/>
      <inkml:brushProperty name="scaleFactor" value="0.5"/>
    </inkml:brush>
  </inkml:definitions>
  <inkml:trace contextRef="#ctx0" brushRef="#br0">38 1 3952,'0'0'0,"0"0"0,5 3 299,-2-1-385,-1-1 428,0 5-428,-1-1 661,0 1-727,-1 1 769,0 5-771,1 0 651,-1-3-617,0 6 609,2 8-612,0-1 539,-1-4-517,1 8 516,0 7-519,-1-3 473,0-5-460,-1 7 454,-1 10-454,-1-4 435,0-7-429,0 9 436,-2 6-439,1-5 384,0-8-368,0 3 360,-3 0-360,0-7 304,2-6-288,-3-2 280,1-1-280,1-5 205,1-4-184,1-4 174,1-4-174,2-1 118,-1-2-102,2-3 103,1-6-105,1-7-7192,0 1 6132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0:44.85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43021.8125"/>
      <inkml:brushProperty name="anchorY" value="-885150.5625"/>
      <inkml:brushProperty name="scaleFactor" value="0.5"/>
    </inkml:brush>
  </inkml:definitions>
  <inkml:trace contextRef="#ctx0" brushRef="#br0">63 19 5208,'0'0'0,"0"0"0,-6 5 65,4-3-83,-4 2 92,-1 1-92,-1 0 204,2-1-236,-1 1 261,0 1-264,1 0 444,1-1-495,3 1 520,3 1-520,2-2 510,0 0-507,6-1 506,9 0-506,0-2 460,-2 0-447,8-1 440,10-3-440,-3-1 412,-4 0-404,6-2 409,11-2-412,-6 0 358,-7 1-342,7 0 334,6-3-334,-5 2 325,-8 1-322,4-1 320,1-1-320,-5 2 320,-8 1-320,0 0 320,-3 1-320,-5 1 292,-4 1-284,-5 1 289,-5 4-292,-3 0 247,-2 0-233,-4 3 236,-8 3-239,1-1 202,2-1-191,-5 2 196,-5 2-199,3-1 172,3-2-164,0 0 169,0 1-172,2 0-8235,4-2 7138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0:45.27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44716.4375"/>
      <inkml:brushProperty name="anchorY" value="-886511.0625"/>
      <inkml:brushProperty name="scaleFactor" value="0.5"/>
    </inkml:brush>
  </inkml:definitions>
  <inkml:trace contextRef="#ctx0" brushRef="#br0">34 1 2424,'0'0'0,"0"0"0,-5 6 168,3-3-216,-2 2 249,-2 1-251,1 1 476,1-2-540,1-1 582,1 2-586,1-1 578,0 0-574,0-2 582,3 3-586,1-1 541,-1-1-527,2 0 529,2-1-531,0 0 439,-2-1-413,3 0 400,1 1-400,-1 0 344,-1-1-328,2 1 329,2 0-332,-1 0 362,-2-1-370,3 1 383,3 0-385,-1-1 368,-2 1-363,4-1 360,5-1-360,-1 1 350,-3-2-347,5 0 356,8-3-359,-2 0 341,-4 1-336,4-3 343,6-1-345,-4 0 356,-6 0-359,3 0 369,2-2-372,-6 2 253,-4 1-218,-2 0 209,-4 1-212,-4 2-6403,-3 1 5401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10.07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51381"/>
      <inkml:brushProperty name="anchorY" value="-894489.9375"/>
      <inkml:brushProperty name="scaleFactor" value="0.5"/>
    </inkml:brush>
  </inkml:definitions>
  <inkml:trace contextRef="#ctx0" brushRef="#br0">0 101 3416,'0'0'0,"0"0"0,0 0 377,0 0 85,0 0-68,8 0-467,0 0 714,0 0-803,7-3 812,9-2-813,-1-1 683,-2 1-645,8-3 636,13-1-639,-4 0 481,-6 2-436,10-1 423,8 0-425,-6 2 333,-8 1-307,5 1 303,6-1-305,-8 1 250,-8 2-234,2 0 236,2 1-239,-8 0 184,-6 1-168,1 0 169,-2-1-172,-4 0 146,-4 1-138,-3 1 143,-2 0-145,-3 0 128,-2-1-123,-4 5 129,-5 0-132,0 0 106,0-1-98,-3-1 103,-2 0-105,1 0 88,2-2-83,-2 1 89,-2 2-92,-2 1-6654,1 1 5615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10.31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53318.8125"/>
      <inkml:brushProperty name="anchorY" value="-895709.1875"/>
      <inkml:brushProperty name="scaleFactor" value="0.5"/>
    </inkml:brush>
  </inkml:definitions>
  <inkml:trace contextRef="#ctx0" brushRef="#br0">36 35 4312,'0'0'0,"0"0"0,-5 6-9,3-3 11,-2 2-12,-2 3 12,1 0-3,1-1 1,1-2 9,1 0-11,0-1 50,1-1-62,0-1 68,1-1-68,0 0 152,0-1-176,5-1 197,7-1-199,1 0 312,-2 0-344,8-1 369,10-2-371,-2 0 466,-3 0-494,6-1 507,9-2-506,-4 1 553,-7 1-567,6 0 583,5 1-585,-6 0 642,-7 2-658,2 0 666,-1 0-666,-5 1 564,-5 1-535,-1-2 529,1 1-532,0-2-6102,-2 1 5171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10.67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55116.375"/>
      <inkml:brushProperty name="anchorY" value="-896944.5625"/>
      <inkml:brushProperty name="scaleFactor" value="0.5"/>
    </inkml:brush>
  </inkml:definitions>
  <inkml:trace contextRef="#ctx0" brushRef="#br0">187 1 3504,'0'0'0,"0"0"0,0 0 313,0 2-341,0 0 419,0 0-495,0 0 520,3 1-520,1 0 427,-1-1-401,3 2 397,0 0-399,0 0 325,-1 0-303,2 0 292,2 2-292,0-1 218,-2 0-198,4 2 197,6 4-199,-2-1 162,-3-1-151,5 4 156,3 5-159,-3-2 160,-3-2-160,2 2 160,3 2-160,-2-3 178,-4-3-183,3 2 196,1 0-199,-2-2 284,-4-2-308,-1 1 320,-1 2-320,-3-1 357,-1-2-368,-3 2 374,-4 6-374,-1-3 374,0-2-374,-4 4 374,-8 4-374,0-1 337,2-4-326,-8 5 329,-9 7-332,1-3 343,5-4-345,-8 6 356,-9 6-359,5-4 229,6-6-192,-4 6 174,-5 9-174,6-5 109,7-6-90,-1 5 89,1 0-92,1 3-6859,5-7 5803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15.48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53660.0625"/>
      <inkml:brushProperty name="anchorY" value="-896574.25"/>
      <inkml:brushProperty name="scaleFactor" value="0.5"/>
    </inkml:brush>
  </inkml:definitions>
  <inkml:trace contextRef="#ctx0" brushRef="#br0">529 35 2784,'0'0'0,"0"0"0,0 0 320,-7-5-347,0 0 661,0 0-808,1 0 877,-2 1-879,2 0 1048,2 1-1096,0 1 1129,2 1-1131,1 0 955,1 1-905,0 0 889,-1 3-892,1 0 735,0 0-689,-1 4 666,0 6-666,0 0 526,0-2-486,-1 8 476,-4 11-479,0-2 396,1-4-372,-5 13 369,-4 20-372,0-4 318,2-8-302,-5 14 303,-8 15-305,3-9 278,3-13-270,-4 9 266,-4 7-266,4-10 248,5-12-243,-2 4 249,-1 6-252,3-9 235,4-10-229,-1 1 236,-2 2-239,2-7 230,2-8-227,0 0 226,-2-2-226,2-6 264,4-4-275,-2-4 280,1-5-280,2-3 308,3-2-316,0-3 329,2-6-332,1 1 334,1 0-334,0-7 334,2-14-334,0 0 306,1 4-298,0-10 303,3-3-305,0 5 260,-1 6-247,2 2 249,4-2-252,0 5 198,-2 6-182,3-2 183,1 0-185,-1 3 149,-2 4-139,2 0 134,2 0-134,-1 1 134,-2 3-134,5 2 143,7 5-145,-1 1 118,-4 2-110,5 6 106,5 9-106,-3-1 88,-5-1-83,2 5 89,2 5-92,-4-2 75,-4-5-69,2 2 76,3-1-79,-4-3 33,-2-4-20,2-2 14,3-5-14,4-2-10439,-3-2 9207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15.91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54933.875"/>
      <inkml:brushProperty name="anchorY" value="-898804.875"/>
      <inkml:brushProperty name="scaleFactor" value="0.5"/>
    </inkml:brush>
  </inkml:definitions>
  <inkml:trace contextRef="#ctx0" brushRef="#br0">211 90 1712,'0'0'0,"0"0"0,0 0 969,2 3-1051,1 0 770,-1 0-862,-1 3 868,-2 4-868,-1 0 532,0-1-436,-3 5 397,-5 1-399,0-2 372,1-2-364,-4 1 369,-4-2-371,1-3 372,2-1-372,-2-3 382,-2-2-386,3-2 406,2-1-410,1-2 412,0-3-413,2 0 423,3 1-425,1-1 436,1-2-439,2 2 440,0 1-440,4-3 440,6-7-440,0 1 384,-1 2-368,6-6 360,7-4-360,-1 2 341,-2 5-336,6 0 343,7 6-345,-2 3 290,-4 3-274,4 8 266,3 12-266,3 11-6183,-4 0 5198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16.57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56299.5625"/>
      <inkml:brushProperty name="anchorY" value="-900060.125"/>
      <inkml:brushProperty name="scaleFactor" value="0.5"/>
    </inkml:brush>
  </inkml:definitions>
  <inkml:trace contextRef="#ctx0" brushRef="#br0">873 17 3144,'0'0'0,"0"0"0,-3 1 560,0 1-607,0 0 663,1-1-778,-3-3 812,-2-1-812,0-1 672,1 0-632,-4 1 622,-3 0-626,1 1 562,1 1-543,-4 0 534,-8 1-534,2 0 459,3 0-437,-6 1 426,-10 3-426,4 1 389,5-2-379,-5 4 383,-8 4-385,5 0 405,6-2-411,-5 2 423,-2 2-425,5-1 426,7-3-426,-1 1 426,1 2-426,5-2 370,5-1-354,4 1 356,6 3-359,3-2 322,1-2-311,7 1 316,7-1-319,-1-1 282,-1-2-271,5 1 276,9 1-279,-3 0 252,-4-2-244,6 1 249,6 4-252,-5-2 245,-5-2-242,1 3 240,-1 5-240,-5-3 174,-4-1-155,-5 3 156,-7 4-159,-2-2 122,-3-3-111,-8 4 116,-12 3-119,-1-3 110,3-3-107,-11 4 106,-13 5-106,4-3 97,7-4-95,-8 4 103,-8 2-105,8-4 116,7-4-119,-3 1 120,-2-3-120,8-3 129,6-2-132,2-3 143,2-3-145,6-2 137,4 0-135,5-3 143,4-5-145,3 0 109,1 1-99,9-4 94,17-8-94,15-6-8968,0 1 7815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17.43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54278.3125"/>
      <inkml:brushProperty name="anchorY" value="-899310.9375"/>
      <inkml:brushProperty name="scaleFactor" value="0.5"/>
    </inkml:brush>
  </inkml:definitions>
  <inkml:trace contextRef="#ctx0" brushRef="#br0">167 82 4936,'0'0'0,"0"0"0,2-1 16,5-1-17,-1-1 77,0 1-98,5-2 117,6-2-119,-1 0 148,-1 1-156,6-2 169,10-2-171,-4 1 321,-3 2-364,2 0 396,3 0-399,-6 1 418,-4 2-423,-1 1 436,1 2-439,-4 0 421,-3 1-416,-1 2 423,-2 3-425,-3 1 380,-2-1-367,-3 5 360,-4 4-360,-1-1 322,0-3-311,-4 6 306,-5 6-306,0-3 278,2-3-270,-5 4 266,-5 2-266,2-4 276,3-4-279,-3 1 280,0 1-280,2-3 261,5-3-256,2 2 263,4 1-265,3-3 248,2-1-243,4-1 249,6 0-252,0-1 235,-1-3-229,4 0 236,5 1-239,-1-2 193,-3-1-180,2 2 174,3 5-174,-2 0 146,-4-2-138,0 5 134,-1 7-134,-2-1 97,-3-3-86,-3 6 80,-6 6-80,-2-2 70,0-6-67,-7 5 66,-10 2-66,2-5 66,1-4-66,-7 1 66,-11 2-66,3-5 76,6-3-79,-8 0 80,-8-2-80,6-2 108,7-3-116,-4-2 129,2-3-132,6-1 134,7-1-134,3-2 134,6-1-134,4 1 87,3 0-73,3-3 66,7-4-66,2-1 29,-1 2-19,7-2 14,9-1-14,7-1-8414,-2 3 7276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18.06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52958.6875"/>
      <inkml:brushProperty name="anchorY" value="-898649.75"/>
      <inkml:brushProperty name="scaleFactor" value="0.5"/>
    </inkml:brush>
  </inkml:definitions>
  <inkml:trace contextRef="#ctx0" brushRef="#br0">33 126 5208,'0'0'0,"0"0"0,-8 5-28,4-3 36,-2 1-40,1 0 40,0 0-68,2-1 76,1-1-80,3 2 80,0 0 79,1-1-125,6 0 148,11 0-148,0 0 595,-2-2-722,10 1 796,13-1-799,-4 0 1014,-5 0-1075,11-1 1116,17 0-1119,-6-1 1129,-8 0-1132,13 0 1134,14-2-1134,-10 2 1022,-11-1-990,9 0 983,10-2-985,-11 1 753,-12 1-687,8-1 654,7-2-654,-10 0 579,-10 2-557,6-2 546,3-2-546,-9 1 472,-9 1-451,1-1 449,0-3-452,-7 2 379,-6 1-357,-1-1 356,-2-1-359,-4 1 294,-4 2-275,-1-1 276,-2 3-279,-3 1 186,-1 1-159,-2 1 146,-1 4-146,-1 0 100,1 1-87,-5 1 89,-5 1-92,-3-2-10854,0 0 9615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18.76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55619.75"/>
      <inkml:brushProperty name="anchorY" value="-899823.625"/>
      <inkml:brushProperty name="scaleFactor" value="0.5"/>
    </inkml:brush>
  </inkml:definitions>
  <inkml:trace contextRef="#ctx0" brushRef="#br0">206 59 4216,'0'0'0,"0"0"0,0 0 176,-2-2-191,0 1 179,0 0-206,0 0 222,3 0-226,0-1 498,1 1-574,3 0 621,8-2-624,-1 0 654,0 1-662,7-2 676,10-2-679,-1 1 577,-5 0-548,9 0 534,9-1-534,-5 2 571,-5 0-581,4 2 596,3 3-599,-6 0 534,-7 0-515,0 3 516,-2 4-519,-6-1 464,-4 0-448,-5 3 440,-6 5-440,-3-1 356,-2-3-332,-7 3 329,-10 5-332,-1-3 315,3-3-309,-7 5 316,-10 6-319,5-3 282,4-3-271,-3 3 276,-2 3-279,4-4 261,7-4-256,-1 1 254,3-1-254,5-3 263,3-4-265,5 0 266,5-3-266,3-1 257,0-2-255,6 0 254,7 1-254,0-2 245,-2 0-242,5 1 249,4 3-252,-2-2 217,-5 1-206,1 2 209,-1 4-212,-4-1 139,-3-1-117,-2 3 116,-6 5-119,-1-1 82,-2-4-71,-5 5 66,-8 5-66,-1-2 48,3-5-43,-8 5 40,-8 3-40,3-2 68,4-5-76,-5 3 80,-5 0-80,4-2 126,6-4-139,-4 0 146,-5-2-146,5-3 184,5-2-195,-4-2 200,-2-3-200,3-1 190,5-2-187,0-1 196,2-4-199,4 1 200,4 0-200,1 0 209,2-2-212,1 1 139,3 2-117,0 1 116,3-2-119,0 2 73,1 0-60,2 0 54,3 0-54,2 0-10567,-1 1 9337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20.50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54175.25"/>
      <inkml:brushProperty name="anchorY" value="-899181.1875"/>
      <inkml:brushProperty name="scaleFactor" value="0.5"/>
    </inkml:brush>
  </inkml:definitions>
  <inkml:trace contextRef="#ctx0" brushRef="#br0">639 9 1800,'0'0'0,"0"0"0,0 0 217,-3 6-237,0 1 412,0-1-498,-2 3 542,-4 6-546,1-1 996,1-2-1124,-2 4 1188,-5 5-1188,1-3 1160,3-3-1152,-5 2 1157,-4 2-1159,2-3 861,2-4-776,-4 1 743,-7 2-745,3-2 588,3-3-543,-2-1 529,-5-1-532,5-1 571,4-3-581,0-1 586,3-4-586,3-2 652,3 1-671,4-1 689,1-2-692,1 1 675,1 0-669,4-5 666,10-12-666,0-1 601,0 3-583,7-11 583,6-5-585,-2 3 512,-5 7-491,5 0 480,3 4-480,-3 6 405,-4 4-384,2 5 374,2 6-374,-3 2 309,-5 2-290,0 7 280,-3 12-280,-2-1 233,-3-2-220,-3 11 223,-3 14-225,-2-4 161,-1-6-143,-4 8 143,-8 9-145,1-7 109,1-9-99,-5 4 103,-6 4-105,2-8 69,3-8-59,-5 0 63,-8 0-65,4-5 48,4-6-43,-6 0 49,-7 1-52,4-3 35,6-5-29,-5 1 26,-5-1-26,5-3 54,6-2-62,-1-2 76,2-3-79,5-1 117,5 0-128,3-3 134,4 0-134,2 0 162,3 2-170,1-4 174,3-3-174,1 0 202,-1 1-210,5-4 223,10-8-225,-1 2 208,-2 3-203,9-2 209,7 3-212,-3 4 205,-4 3-202,4 6 209,4 9-212,-5 3 186,-5-1-178,4 7 183,3 8-185,-4-2 112,-5-3-91,2 4 80,2 5-80,-3-3 33,-5-5-20,1 1 14,4 0-14,-3-5 5,-3-3-2,6-5 0,8-5 0,10-4-11368,-3-3 10080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20.92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52898.75"/>
      <inkml:brushProperty name="anchorY" value="-898789.5"/>
      <inkml:brushProperty name="scaleFactor" value="0.5"/>
    </inkml:brush>
  </inkml:definitions>
  <inkml:trace contextRef="#ctx0" brushRef="#br0">273 1 7264,'0'0'0,"0"0"0,0 8 74,0-4-95,-1 5 116,-5 7-119,0 0 306,1-1-359,-4 6 396,-3 10-399,1-2 558,2-5-603,-1 7 636,0 6-639,2-4 537,2-6-508,-2 5 503,-4 5-505,2-4 450,2-8-434,-4 4 426,-2 2-426,1-6 352,3-5-331,-2 0 320,-2-2-320,2-3 292,2-4-284,-1-2 280,2-3-280,2-1 298,2-3-303,0-3 316,1 0-319,2-1 292,0 0-284,4-5 280,5-7-280,1 1 289,-1 1-292,5-8 294,11-15-294,-1 2 275,-3 5-269,8-13 266,6-12-266,-3 5 257,-5 9-255,2-4 254,-1-2-254,-5 9 263,-5 9-265,0 3 266,2 4-266,-4 6 257,-3 5-255,3 5 254,2 11-254,-2 2 226,-4 1-218,0 11 214,-4 14-214,-3-2 195,-1-3-189,-4 9 186,-4 9-186,0-6 140,0-8-127,-2 5 120,-2 5-120,1-6 101,2-8-96,0 6 94,-2 9-94,2-7 75,1-6-69,-1 4 66,-1 3-66,2-7 57,1-7-55,1-2 54,0-4-54,2-6 45,0-4-42,1-4 49,1-2-52,-1-3-11426,2 0 10152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21.27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54211.9375"/>
      <inkml:brushProperty name="anchorY" value="-900921.125"/>
      <inkml:brushProperty name="scaleFactor" value="0.5"/>
    </inkml:brush>
  </inkml:definitions>
  <inkml:trace contextRef="#ctx0" brushRef="#br0">11 89 5832,'0'0'0,"0"0"0,-4-5-10,2 3 13,0 0-14,1 1 14,0 0 117,0 1-155,4-2 174,4-1-174,1 0 398,-1 1-462,6-1 503,9-1-505,-1 1 646,-3 1-686,10-1 716,10-1-719,-3 0 990,-5 1-1067,7-2 1116,10 0-1119,-6 0 1017,-7 1-988,7 0 983,10-1-985,-6 2 800,-8 0-747,7 1 729,6-1-732,-7 2 445,-9 0-362,-1 1 329,-5 1-332,-8 1 287,-6 0-273,-8 3 266,-13 8-266,-10 7-9496,-1 0 8356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21.78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56263.5"/>
      <inkml:brushProperty name="anchorY" value="-902166.5625"/>
      <inkml:brushProperty name="scaleFactor" value="0.5"/>
    </inkml:brush>
  </inkml:definitions>
  <inkml:trace contextRef="#ctx0" brushRef="#br0">155 1 5208,'0'0'0,"0"0"0,-6 3 774,3-2-995,-1 2 1106,-3 2-1106,1-1 1153,1 0-1167,-3 2 1174,-3 0-1174,1-1 903,1-1-825,-1 0 796,-2 3-799,2-2 538,2 0-463,1 1 436,1-2-439,1-1 328,3 0-296,0-2 289,0 2-292,1-1 238,0 0-222,0 0 214,0-1-214,1 0 186,0-1-178,0 0 174,0 0-174,0 0 146,0 0-138,3-2 134,2 1-134,0-1 106,-1 1-98,2 1 103,-1-1-105,-2 1 97,0 1-95,0 1 94,-1 1-94,-1 0 85,1-1-82,-2 4 80,-3 2-80,0 1 70,1-2-67,-4 1 66,-1-1-66,0-2 66,1-1-66,0-1 66,0-2-66,2 0 38,1-1-30,1-3 36,0 1-39,0-1-8976,2 1 7809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28.26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54839.1875"/>
      <inkml:brushProperty name="anchorY" value="-901040.125"/>
      <inkml:brushProperty name="scaleFactor" value="0.5"/>
    </inkml:brush>
  </inkml:definitions>
  <inkml:trace contextRef="#ctx0" brushRef="#br0">816 44 2520,'0'0'0,"0"0"0,3-5 368,0-3-399,0 0 631,0 1-762,-1 2 812,2 0-812,-1 2 840,0 1-848,1 3 862,2 6-866,-1 1 765,0 0-735,0 6 720,-3 11-720,-1-1 505,0-3-444,-3 10 423,-3 15-425,0-4 333,0-7-307,-2 14 303,-3 16-305,0-6 334,3-10-342,-3 15 356,-4 17-359,1-10 341,3-12-336,-4 15 334,-5 23-334,3-12 287,3-13-273,-5 17 266,-8 17-266,2-13 294,4-19-302,-8 14 316,-9 20-319,3-15 320,6-18-320,-6 15 320,-6 12-320,5-14 320,8-19-320,-4 8 320,-2 11-320,5-15 292,6-14-284,-1 7 289,0 7-292,4-12 341,4-12-354,0 1 360,0 2-360,3-9 332,3-11-324,0 1 320,-1-1-320,3-6 292,1-6-284,0-1 289,-3-2-292,1-4 266,2-4-258,-1-2 263,1-3-265,2-2 229,1-1-219,-2-4 223,-1-2-225,1-1 198,1 0-190,0 0 186,1 0-186,0 2 149,2 1-139,1-4 143,6-14-145,1 0 118,0 2-110,7-11 106,13-7-106,10-8-9488,-3 6 8318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28.78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52886.375"/>
      <inkml:brushProperty name="anchorY" value="-902537.1875"/>
      <inkml:brushProperty name="scaleFactor" value="0.5"/>
    </inkml:brush>
  </inkml:definitions>
  <inkml:trace contextRef="#ctx0" brushRef="#br0">174 111 3768,'0'0'0,"0"0"0,-4 0 800,-4 1-867,0 1 647,0 0-726,-3 5 741,-4 11-744,1-1 700,3-1-687,-3 9 680,-1 10-680,3-3 558,1-6-523,1 7 516,0 3-519,2-5 389,2-6-352,1 2 343,3 0-345,1-4 393,1-5-407,3-2 423,5-3-425,1-3 389,-1-4-379,4-3 383,3-4-385,-1-1 368,-3-1-363,3-3 369,4-5-372,-3 1 337,-2 1-326,4-6 320,4-7-320,-2 1 310,-3 3-307,3-9 316,2-14-319,-3 4 329,-3 5-332,0-8 343,-2-1-345,-3 6 318,-2 8-310,-3 3 306,-3-2-306,-2 6 260,-1 5-247,-5-3 249,-7 1-252,0 2 235,2 4-229,-6 1 236,-4 6-239,2 3 268,3 1-276,-2 5 280,-2 6-280,3 1 289,3-2-292,-1 6 294,0 9-294,2-1 210,3-4-186,3 6 174,6 4-174,5 7-9635,2-6 8471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29.80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51546.1875"/>
      <inkml:brushProperty name="anchorY" value="-901404.25"/>
      <inkml:brushProperty name="scaleFactor" value="0.5"/>
    </inkml:brush>
  </inkml:definitions>
  <inkml:trace contextRef="#ctx0" brushRef="#br0">520 161 2696,'0'0'0,"0"0"0,0 0 352,0 0 76,1-6-72,1-3-421,-1 1 811,0 1-940,0 0 982,-1-2-986,0 3 801,0 0-747,-2-1 720,-1-3-720,0 1 561,0 1-516,-3-2 503,-5-3-505,1 2 422,1 1-398,-6 1 386,-5 1-386,2 4 293,2 0-267,-3 7 254,-8 11-254,4 1 217,4-1-206,-6 8 200,-7 11-200,3-3 190,6-4-187,-5 7 196,-5 7-199,5-5 246,6-6-259,-2 4 276,1 4-279,5-6 336,4-6-352,3 3 369,4 5-372,4-6 365,2-5-362,6-1 369,10-5-372,1-5 383,-1-4-385,9-5 396,11-9-399,-3-1 381,-5-1-376,6-4 374,4-7-374,-6 3 355,-6 2-349,2-3 356,1-4-359,-5 2 388,-5 4-396,2-4 409,1-7-412,-4 3 386,-3 5-378,-1-5 383,0 1-385,-2 4 396,-4 4-399,0 3 400,-2 3-400,-2 3 353,-2 3-340,1-1 343,-1 1-345,-1 0 356,1 1-359,-1 1 360,-5 7-360,-1 0 350,1 0-347,-5 8 346,-5 11-346,1-1 365,3-3-371,-3 6 374,1 6-374,3-5 365,1-4-362,4 3 360,5 2-360,3-3 350,1-6-347,6-2 346,8-5-346,0-5 309,-2-3-299,8-8 303,16-11-305,-4-1 278,-4 1-270,11-7 276,7-7-279,10-8-12423,-9 4 11143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30.43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53111.5625"/>
      <inkml:brushProperty name="anchorY" value="-902919.0625"/>
      <inkml:brushProperty name="scaleFactor" value="0.5"/>
    </inkml:brush>
  </inkml:definitions>
  <inkml:trace contextRef="#ctx0" brushRef="#br0">1 59 5384,'0'0'0,"0"0"0,0 0 784,0 0 140,0 0-143,6-4-925,0 1 1211,0-1-1331,3 0 1329,5-2-1332,-1 0 1035,-2 2-949,6-2 906,10 0-906,-2 1 645,-3 1-571,7 1 534,12 1-534,-5 1 459,-6 0-437,7 1 436,6 2-439,-5-1 365,-8 1-344,3 1 343,2 0-345,-5 0 281,-8 0-263,1 0 263,0 0-265,-5 0 229,-4-1-219,-2 1 214,-3-1-214,-3-1 130,-3 0-106,-1 0 94,-1 1-94,0 1 57,-1-1-46,0 0 40,-3 4-40,-3 5-10675,1 0 9434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30.68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55039.5"/>
      <inkml:brushProperty name="anchorY" value="-904203.125"/>
      <inkml:brushProperty name="scaleFactor" value="0.5"/>
    </inkml:brush>
  </inkml:definitions>
  <inkml:trace contextRef="#ctx0" brushRef="#br0">53 31 6904,'0'0'0,"0"0"0,-8 6 224,4-3-288,-3 1 329,-1 1-332,0-1 474,1 0-514,2-2 543,2 0-545,1-2 705,2 1-751,3 0 783,8 0-785,1 0 693,-1-1-667,8-2 654,12-3-654,-1 1 542,-4-1-510,11-1 503,14-2-505,-4 2 506,-8 0-506,9 1 506,8 0-506,-8 0 460,-9 2-447,2 1 440,0 1-440,-8 0 309,-8 0-272,-2 2 263,-3 1-265,-6 0 145,-4 0-111,-2 1 103,3-1-105,2-1-9768,-2-1 8585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30.98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57015.8125"/>
      <inkml:brushProperty name="anchorY" value="-905455.25"/>
      <inkml:brushProperty name="scaleFactor" value="0.5"/>
    </inkml:brush>
  </inkml:definitions>
  <inkml:trace contextRef="#ctx0" brushRef="#br0">243 0 5384,'0'0'0,"0"0"0,0 0 368,-2 2-399,-1 0 491,0-1-583,-1 3 614,-2 3-614,2 0 595,0-1-589,-1 4 586,-1 5-586,0-1 540,1-2-527,-1 3 529,-2 7-532,1-4 459,1-2-437,-2 5 426,-3 6-426,1-3 370,2-4-354,-4 5 356,-4 9-359,1-4 294,3-5-275,-2 6 266,0 5-266,2-6 229,3-6-219,0 2 223,2-2-225,2-5 208,1-4-203,2-3 209,5-2-212,0-4 158,0-2-142,3-1 134,-1-2-134,0-1-7939,-2-1 6849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31.31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55530.5625"/>
      <inkml:brushProperty name="anchorY" value="-904782.625"/>
      <inkml:brushProperty name="scaleFactor" value="0.5"/>
    </inkml:brush>
  </inkml:definitions>
  <inkml:trace contextRef="#ctx0" brushRef="#br0">66 52 4664,'0'0'0,"0"0"0,-6-4 28,3 3-36,-2-2 49,-3 0-51,1 1 202,1 0-246,-1 0 268,1 1-268,2 1 510,1 0-578,-1-1 612,1 0-613,1 0 791,0 0-841,4-1 876,5 0-879,1 1 777,-1-1-748,8 1 743,10-1-745,-1 0 718,-4 1-710,8-1 706,8 1-706,-4 1 622,-5-1-598,7 0 586,6 0-586,-4 0 502,-7 0-478,3-1 466,5 0-466,-6 0 420,-7 0-407,0 1 409,-1 1-412,-5 1 358,-5 0-342,-2 1 334,-5-1-334,-1 0 306,-3 0-298,-2 0 294,-4-1-294,0 1 247,-1-1-233,-2 1 236,-1-1-239,0 0 202,2 0-191,2 0 196,3 3-199,4 4-9516,2 0 8363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31.75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57291.5625"/>
      <inkml:brushProperty name="anchorY" value="-906027.5"/>
      <inkml:brushProperty name="scaleFactor" value="0.5"/>
    </inkml:brush>
  </inkml:definitions>
  <inkml:trace contextRef="#ctx0" brushRef="#br0">34 45 4128,'0'0'0,"0"0"0,-2 3 585,-2 1-635,-1 0 640,1-1-744,0 0 781,0 1-784,0-1 656,2 0-619,0-1 609,0-1-612,2 0 605,-1-1-602,1 0 600,1 0-600,-1 0 553,0 0-540,2 0 543,4 0-545,0-1 565,-1 1-571,6-2 583,10-2-585,0 0 540,-3 0-527,9 0 520,9-1-520,-3 1 548,-6 1-556,4-2 569,4 1-572,-6 0 443,-6 1-405,3 1 396,1 2-399,-4 0 306,-5 0-279,1 1 266,-1 0-266,-4-1 229,-3 1-219,-4-1 214,-2-3-214,-3 1 186,-1-1-178,-1 1 174,-2-3-174,-2-2-9019,0 0 7885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34.83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59020.375"/>
      <inkml:brushProperty name="anchorY" value="-907252.9375"/>
      <inkml:brushProperty name="scaleFactor" value="0.5"/>
    </inkml:brush>
  </inkml:definitions>
  <inkml:trace contextRef="#ctx0" brushRef="#br0">382 147 2968,'0'0'0,"0"0"0,-11 0 131,5 0-169,-4 1 197,-7 3-199,2 0 405,1-1-463,-4 5 502,-6 4-506,2 0 554,4-2-566,-4 5 582,-4 8-586,3-3 569,4-2-563,-2 7 569,-3 11-571,5-3 469,3-5-440,1 9 426,0 11-426,4-5 389,2-8-379,3 6 383,6 4-385,1-7 405,1-8-411,6-1 423,8-4-425,1-6 417,-3-6-415,6-5 423,6-5-425,-2-3 426,-5-2-426,5-7 426,8-10-426,-4-1 380,-5 2-367,6-9 360,4-10-360,-4 3 341,-5 6-336,-1-6 343,0-6-345,-4 7 309,-6 6-299,-1-2 303,-2 0-305,-3 5 297,-2 5-295,-4-3 303,-5-10-305,-1 4 260,0 4-247,-5-5 240,-1-2-240,1 4 193,1 7-180,2 2 183,1 6-185,2 3 130,2 5-114,4 1 116,6 6-119,1 1 73,-1 1-60,6 5 54,7 7-54,-2-1 45,-2-2-42,3 6 40,5 10-40,-3-3 21,-5-4-16,1 8 23,0 12-25,-3-4 8,-4-7-3,-1 8 0,-1 6 0,-2-6 0,-3-8 0,-1 3 0,-3 1 0,-1-7 0,0-6 0,-3-1 0,-2-2 0,0-5 0,1-4 0,-3-2 9,0-4-12,1-1 23,1-3-25,2 0 36,-2-6-39,2-1 77,1 1-88,1-8 94,4-16-94,1 2 141,1 2-154,6-14 160,9-14-160,-1 4 244,-1 8-268,7-9 280,8-6-280,-2 7 373,-6 11-400,7-3 414,7-2-414,-5 6 461,-7 9-474,4-2 480,0 0-480,-4 5 470,-6 6-467,1 2 466,2 1-466,-3 3 382,-5 4-358,2 1 356,0 4-359,-2 2 276,-4 2-252,-1 4 240,-2 5-240,-2 0 221,-3 0-216,-2 3 223,-1 6-225,-1-2 189,0-3-179,-1 4 183,1 3-185,0-3 149,0-3-139,-1-1 143,-6-5-145,-5-6-11371,0-2 10116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42.44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61065.3125"/>
      <inkml:brushProperty name="anchorY" value="-908557.875"/>
      <inkml:brushProperty name="scaleFactor" value="0.5"/>
    </inkml:brush>
  </inkml:definitions>
  <inkml:trace contextRef="#ctx0" brushRef="#br0">456 0 3680,'0'0'0,"0"0"0,0 0 681,0 0 63,0 0-104,0 0-85,0 0 50,0 0-32,3 8 5,4 9-674,-1 1 546,-1-2-551,2 6 506,1 10-506,-2-2 441,-1-6-423,-1 10 423,-3 16-425,0-5 436,-2-6-439,-1 12 449,-3 15-452,0-8 463,1-9-465,-4 8 466,-6 9-466,0-10 401,3-12-383,-6 6 383,-4 4-385,2-9 340,3-9-327,-4 3 329,-6 1-332,4-7 325,3-8-322,-5 1 320,-5-3-320,4-4 292,4-6-284,-4-3 280,-3-5-280,3-3 261,5-2-256,-2-4 263,2-4-265,4 0 285,4 1-291,3-4 303,4-4-305,2 0 260,2 3-247,6-6 249,12-11-252,0 2 245,-1 3-242,10-6 240,13-5-240,-3 4 230,-6 7-227,9-1 226,5 1-226,-5 5 189,-9 4-179,4 2 174,2-1-174,-6 3 127,-7 3-113,2-1 116,2 1-119,-4 1 92,-5 3-84,1 0 80,0 2-80,-3 2 70,-3 0-67,0 3 66,0 3-66,-2 0 29,-2-1-19,-2 1 14,-1-2-14,-2-1-11596,-2-1 10303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42.75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62565.25"/>
      <inkml:brushProperty name="anchorY" value="-910604.1875"/>
      <inkml:brushProperty name="scaleFactor" value="0.5"/>
    </inkml:brush>
  </inkml:definitions>
  <inkml:trace contextRef="#ctx0" brushRef="#br0">197 23 5208,'0'0'0,"0"0"0,5-5 0,-3 3 0,2-3 9,-1 2-11,0 0 3,-1 0-1,3 2 0,2 4 0,-1 0 75,-1 1-97,1 7 117,0 10-119,-1 0 222,-1-2-251,-2 8 266,-2 9-266,-1-3 434,0-6-482,-4 3 516,-5 3-519,0-5 566,1-6-579,-5 0 586,-7 0-586,1-5 642,4-5-658,-6 0 666,-4-2-666,2-4 666,6-1-666,-1-4 666,2-5-666,4 0 620,3-1-607,4-6 609,7-14-612,1 1 586,2 2-578,4-12 583,6-8-585,0 4 530,-1 7-514,6-2 506,10 0-506,-2 7 404,-3 6-375,7 6 369,10 14-372,-4 4 299,-7 3-277,7 11 276,4 11-279,8 11-9324,-8-3 8185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43.07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64099.75"/>
      <inkml:brushProperty name="anchorY" value="-912046.375"/>
      <inkml:brushProperty name="scaleFactor" value="0.5"/>
    </inkml:brush>
  </inkml:definitions>
  <inkml:trace contextRef="#ctx0" brushRef="#br0">1 33 6640,'0'0'0,"0"0"0,0 0 409,0 0 87,0 0-72,3-1-503,0 0 773,0 0-870,5-1 880,9-1-880,-1-1 693,-1 1-640,9-1 614,9 0-614,-2 0 633,-5 1-638,6 1 649,5 2-652,-6 0 607,-5 1-593,0 1 596,2 0-599,-5 0 488,-6-1-456,0 1 449,-2 2-452,-4 1 342,-3-2-310,-1 3 303,-2 1-305,-2 0 232,0-2-211,-2 2 200,2 5-200,1 5-10216,-1-1 9020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43.35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65849.5"/>
      <inkml:brushProperty name="anchorY" value="-913382.8125"/>
      <inkml:brushProperty name="scaleFactor" value="0.5"/>
    </inkml:brush>
  </inkml:definitions>
  <inkml:trace contextRef="#ctx0" brushRef="#br0">73 12 7896,'0'0'0,"0"0"0,-7 5 130,3-2-167,-3 0 196,-2 0-199,0-1 713,2-1-860,0-1 934,1 0-934,2-1 1065,1 1-1102,-1 1 1120,2 1-1120,0 0 718,0 0-603,6 1 546,7 1-546,1-1 481,-2-1-463,9 0 463,9-2-465,-2 1 410,-4-1-394,8-1 396,7 0-399,-3 0 362,-7 0-351,6-1 356,4-1-359,-5 1 369,-7 0-372,3 0 374,1-1-374,-6 0 355,-4 0-349,0-2 356,3 0-359,-5 0 322,-3 1-311,0 1 316,-3 1-319,-4 1 226,-2 1-199,-3 5 196,-8 5-199,-5 5-11784,-1-1 10513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45.46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67614.375"/>
      <inkml:brushProperty name="anchorY" value="-914685.375"/>
      <inkml:brushProperty name="scaleFactor" value="0.5"/>
    </inkml:brush>
  </inkml:definitions>
  <inkml:trace contextRef="#ctx0" brushRef="#br0">265 1 4848,'0'0'0,"0"0"0,0 0 256,-3 6-277,0-1 247,0 1-284,-1 7 301,0 10-304,0 0 474,1-2-522,-1 10 546,-3 17-546,1-4 500,1-6-487,-4 13 480,-3 13-480,0-7 433,3-10-420,-5 9 414,-5 11-414,2-8 349,2-12-330,-3 9 320,0 9-320,2-9 310,3-11-307,0 3 306,2 2-306,2-9 297,2-10-295,2-2 303,4-5-305,0-7 306,2-5-306,0-5 306,4-6-306,0-3 334,0 0-342,3-9 346,8-17-346,-1 0 337,-1 2-335,5-15 343,4-12-345,-3 4 178,-4 9-130,0-6 106,-3 0-106,0-3-7836,-4 9 6745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45.73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66278.625"/>
      <inkml:brushProperty name="anchorY" value="-914142.25"/>
      <inkml:brushProperty name="scaleFactor" value="0.5"/>
    </inkml:brush>
  </inkml:definitions>
  <inkml:trace contextRef="#ctx0" brushRef="#br0">17 157 4040,'0'0'0,"0"0"0,0-7 0,-1 4 0,-1-3 0,-1-1 0,-1 0-9,0 2 11,2 1-3,3-2 1,0 0 112,1 2-144,5-2 160,7-3-160,1 1 319,-2 1-365,9-1 388,12-1-388,-1 2 481,-5 1-507,11 0 529,12 1-531,-5 2 700,-8 0-749,9 1 774,8 0-774,-7 0 699,-9 1-677,7-1 666,6-1-666,-8 1 592,-9 0-571,3 1 569,1-2-572,-7 1 499,-7 0-477,-2 2 466,-2 2-466,-6 0 270,-5 1-214,-6 3 196,-12 5-199,-3 0 106,0-1-79,-9 6 76,-11 7-79,-13 9-6948,5-3 5885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46.10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68284.875"/>
      <inkml:brushProperty name="anchorY" value="-915401.3125"/>
      <inkml:brushProperty name="scaleFactor" value="0.5"/>
    </inkml:brush>
  </inkml:definitions>
  <inkml:trace contextRef="#ctx0" brushRef="#br0">91 41 5296,'0'0'0,"0"0"0,-8 12 37,4-6-47,-4 5 52,-4 3-52,0-1 164,1-2-197,-1 2 214,3 0-214,1-2 419,2-2-477,6 0 516,8-1-519,2-1 566,-1-2-579,9-2 596,11-3-599,-1-2 553,-4 0-540,9-3 543,14-2-545,-5 0 518,-6 1-510,11-3 506,18-4-506,-8 2 506,-8 0-506,11-2 516,8-2-519,-9 2 464,-11 3-448,1-1 440,0 0-440,-10 1 458,-9 3-463,-3 1 466,-3 0-466,-6 2 429,-6 1-419,-4 1 414,-4 1-414,-3 1 367,-1 0-353,-8 2 346,-8 4-346,0-1 309,1 0-299,-8 1 303,-8 2-305,-10 1-9129,4-1 8007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46.66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70275.875"/>
      <inkml:brushProperty name="anchorY" value="-916680.375"/>
      <inkml:brushProperty name="scaleFactor" value="0.5"/>
    </inkml:brush>
  </inkml:definitions>
  <inkml:trace contextRef="#ctx0" brushRef="#br0">53 161 4400,'0'0'0,"0"0"0,-10 0 299,5 1-385,-3 1 428,-1 0-428,1-1 679,1 1-750,2-1 796,9 0-799,2 0 678,1-1-643,13-1 626,20-2-626,0 0 496,-4 0-459,20-2 440,27-2-440,-6 1 468,-12 0-476,24 0 480,29-1-480,-12 2 601,-18 1-636,24-1 663,32 0-665,-18 0 769,-22 1-799,25-2 814,28-1-814,-20 0 767,-25 2-753,15-2 756,17-1-759,-22 2 685,-26 1-664,12 1 663,13 0-665,-19 1 620,-21 0-607,6 1 609,2-1-612,-16 1 493,-17 0-458,-2 1 440,-3 1-440,-12-1 356,-11 1-332,-4 0 320,-6-1-320,-6 0 310,-5 0-307,-5 0 306,-9-2-306,-1 1 278,-1-1-270,-8 1 276,-12-1-279,2 1 168,4 1-136,-9 1 129,-7 1-132,3 0 50,7 1-26,-3 1 23,-1 3-25,-2 1-11416,7 0 10130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48.01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74406.0625"/>
      <inkml:brushProperty name="anchorY" value="-917817.5625"/>
      <inkml:brushProperty name="scaleFactor" value="0.5"/>
    </inkml:brush>
  </inkml:definitions>
  <inkml:trace contextRef="#ctx0" brushRef="#br0">851 1 2784,'0'0'0,"0"0"0,-10 10 149,5-5-191,-4 4 212,-6 4-212,1 0 212,2-2-212,-4 3 212,-6 4-212,2-3 380,3-3-428,-6 2 462,-8 3-466,4-3 552,5-3-576,-6 2 588,-5-1-588,4-3 569,6-2-563,-1-3 569,-2-5-571,6-2 535,4 0-525,2-4 529,4-1-532,3 1 525,3 0-522,3 0 529,4-6-532,0 2 497,1 1-486,4-5 489,8-5-492,0 1 438,-3 3-422,7 0 423,7 2-425,-3 4 445,-4 3-451,5 4 454,5 7-454,-4 2 417,-6 0-406,2 8 409,-1 11-412,-4-2 339,-5-2-317,-3 9 306,-6 11-306,-3-3 278,-1-7-270,-6 8 276,-7 8-279,0-6 252,1-8-244,-6 4 249,-9 4-252,2-8 198,5-6-182,-9-1 183,-9 1-185,4-5 140,6-6-127,-8-1 120,-10-2-120,6-3 110,7-3-107,-5-1 106,-5-4-106,7-1 97,8-1-95,-1-3 103,2-2-105,6-1 97,6 1-95,2-2 94,5 1-94,3 1 122,3 2-130,4-5 143,9-11-145,1 0 174,-1 2-182,11-6 186,14-1-186,-2 4 196,-4 4-199,9 6 200,12 8-200,-7 3 209,-6 3-212,5 7 214,6 9-214,-6-1 158,-10-2-142,5 4 143,5 3-145,-7-3 118,-7-4-110,3 1 106,3-1-106,-5-4 88,-6-3-83,2-2 80,4-4-80,-4-2 42,-5-2-31,4-3 26,5-6-26,6-3-9624,-3-1 8433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48.35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75784.6875"/>
      <inkml:brushProperty name="anchorY" value="-919786.125"/>
      <inkml:brushProperty name="scaleFactor" value="0.5"/>
    </inkml:brush>
  </inkml:definitions>
  <inkml:trace contextRef="#ctx0" brushRef="#br0">316 0 6456,'0'0'0,"0"0"0,3 2 6,-3 0-4,1 1-2,-5 8 0,-6 16 0,0 1 233,1-3-300,-4 13 334,-7 14-334,2-5 530,3-7-586,-5 7 614,-6 6-614,2-8 670,4-9-686,-3 2 694,-2 3-694,4-7 647,5-8-633,1 0 636,4-3-639,2-5 630,4-5-627,1-6 626,3-2-626,1-4 561,0-1-543,6-5 543,7-8-545,0-2 500,-1 3-487,6-10 489,9-12-492,-3 2 438,-4 5-422,6-11 423,6-13-425,-4 5 389,-5 8-379,2-7 383,-1-1-385,-4 8 358,-5 9-350,0 3 356,2 1-359,-3 6 322,-3 5-311,4 5 306,2 10-306,-1 2 260,-4 3-247,1 9 249,-1 15-252,-3-1 217,-3-3-206,-1 11 209,-3 10-212,-1-5 205,-1-7-202,-3 7 200,-4 7-200,0-6 181,0-9-176,-3 7 174,-4 9-174,0-6 146,3-8-138,-2 5 134,-1 2-134,2-8 50,3-7-26,2-3 14,2-7-14,2-6-11774,2-4 10476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48.59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77093.6875"/>
      <inkml:brushProperty name="anchorY" value="-921979.625"/>
      <inkml:brushProperty name="scaleFactor" value="0.5"/>
    </inkml:brush>
  </inkml:definitions>
  <inkml:trace contextRef="#ctx0" brushRef="#br0">1 1 8432,'0'0'0,"0"0"0,0 0 73,2 0-81,1 0 369,-1 0-462,1 0 516,3 4-519,0 0 613,0 0-640,3 2 663,9 3-665,-1-1 573,-3-1-547,9 2 543,11-1-545,-3-1 481,-4-1-463,12-2 463,16-2-465,-5-1 420,-7-1-407,11-2 400,11-2-400,-8 0 204,-11 0-148,4-2 129,1 0-132,-9 1 115,-10 1-109,-5 1 116,-9 4-119,-8 3-9801,-5 1 8613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52.32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79208.5"/>
      <inkml:brushProperty name="anchorY" value="-923300.75"/>
      <inkml:brushProperty name="scaleFactor" value="0.5"/>
    </inkml:brush>
  </inkml:definitions>
  <inkml:trace contextRef="#ctx0" brushRef="#br0">651 417 2072,'0'0'0,"0"0"0,10-12 103,-6 6-133,3-4 148,1-1-148,-1 2 390,-2 1-458,0-1 502,-3-7-506,0 1 648,-2 3-688,-2-8 717,-5-11-719,1 3 785,-1 4-803,-4-7 812,-8-2-812,1 4 626,3 6-574,-7 0 557,-9 2-559,4 5 429,4 4-392,-5 2 383,-7 6-385,5 1 433,6 2-447,-5 7 463,-7 12-465,5 0 466,6-1-466,-6 11 476,-3 17-479,4-2 461,6-7-456,-1 13 463,-2 12-465,5-7 513,5-11-527,-1 10 534,2 10-534,3-9 562,3-10-570,3 6 583,6 4-585,4-8 540,0-11-527,7 1 529,8-3-532,-1-7 497,-2-8-486,8-4 489,8-9-492,-3-3 438,-4-3-422,8-8 423,10-9-425,-4-1 389,-7 3-379,6-8 383,3-4-385,-6 3 340,-8 4-327,0-2 320,1-6-320,-6 4 320,-4 4-320,-2-3 320,-1-3-320,-3 5 273,-3 4-260,-1 1 254,0 1-254,-1 4 235,-2 4-229,-2 3 236,1-1-239,-2 2 230,1 1-227,-2 1 226,1-1-226,-1-1 217,0 1-215,0 1 223,0 0-225,0 2 198,0-1-190,0 7 186,1 4-186,0 1 186,0-1-186,1 4 196,4 2-199,-1-1 190,-1-3-187,3 1 196,1 1-199,0-3 162,-1-2-151,1 0 156,2-1-159,-1-1 132,-1-3-124,1 0 120,5-2-120,-2-1 82,-1-1-71,3 0 76,7-1-79,6 1-11652,-3-1 10375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53.20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80668.3125"/>
      <inkml:brushProperty name="anchorY" value="-924841.125"/>
      <inkml:brushProperty name="scaleFactor" value="0.5"/>
    </inkml:brush>
  </inkml:definitions>
  <inkml:trace contextRef="#ctx0" brushRef="#br0">173 25 3144,'0'0'0,"0"0"0,-7 3 224,4-1-288,-4 0 329,-3 0-331,1 0 500,0-1-548,0 0 582,3-1-586,0 1 681,3-1-707,1 0 720,1 0-720,1 0 626,0 0-599,6-1 596,9-3-599,0 0 506,0 0-479,8 0 466,11-1-466,-3 0 504,-5 2-515,6 1 529,6-1-532,-5 1 497,-7 1-486,2 1 480,1 2-480,-6 1 461,-6 0-456,-1 3 463,-2 3-465,-4 0 429,-3-1-419,-2 3 414,-4 2-414,0-2 358,-2-2-342,-3 3 343,-7 4-345,0-2 290,1-3-274,-7 3 266,-7 4-266,2-4 248,3-1-243,-5 0 240,-3 2-240,3-2 193,6-3-180,-2-1 183,0-1-185,3-2 158,4-1-150,5-3 156,3 0-159,3-2 122,1 0-111,5 2 116,6 1-119,1 0 101,-2 0-96,4-1 94,6 2-94,-3 0 66,-2-1-58,2 2 63,2 4-65,-3-1 57,-3-2-55,-1 3 63,-1 4-65,-3-2 66,-3-2-66,-3 2 76,-7 2-79,-1 0 89,0-3-92,-6 3 103,-11 4-105,2-1 106,2-3-106,-6 2 106,-6 1-106,3-2 134,6-4-142,-4-1 156,-3-4-159,5-2 169,4-1-172,-1-5 183,0-5-185,3-1 93,5 1-67,0-5 54,2-2-54,0-2-9251,2 1 8074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54.25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79226.375"/>
      <inkml:brushProperty name="anchorY" value="-924011.75"/>
      <inkml:brushProperty name="scaleFactor" value="0.5"/>
    </inkml:brush>
  </inkml:definitions>
  <inkml:trace contextRef="#ctx0" brushRef="#br0">257 15 3592,'0'0'0,"0"0"0,9-1 192,11-1-208,1 0 452,-2 0-556,9-1 600,7 1-600,-4 0 637,-5 2-647,3 1 652,5 4-652,-6 0 559,-5 0-533,2 3 520,4 3-520,-5-1 408,-5-1-376,2 2 369,-1 1-372,-3-1 299,-5-2-277,-3 2 266,-6 7-266,-3-3 229,-2-1-219,-6 5 214,-8 6-214,0-2 205,2-4-202,-6 5 209,-9 3-212,3-3 186,4-5-178,-5 1 174,-4 1-174,4-4 165,5-3-162,0 0 160,-1 1-160,4-2 160,6-3-160,2 1 169,6 0-172,2-2 174,3-2-174,5-1 174,8 0-174,1-2 165,-2 0-162,6-1 160,5 0-160,-3 0 225,-3-2-244,2 2 254,2 2-254,-3 0 235,-5-1-229,0 3 226,-5 4-226,-2-1 217,-3-2-215,-3 3 223,-8 1-225,0-1 198,0-2-190,-7 1 196,-12 2-199,2-2 181,3-2-176,-9 2 174,-12 3-174,5-1 193,5-2-198,-6 4 200,-9 2-200,6-1 200,8-3-200,-2 0 209,-2-1-212,8-3 186,7-3-178,1-2 183,7-1-185,5-2 242,4 0-258,2-5 276,3-3-279,2 0 289,0 1-292,7-3 294,11-5-294,0 2 303,-2 2-305,9-1 316,10 1-319,-4 3 236,-5 2-212,3 4 209,-1 1-212,0 1-9408,-6 0 8256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55.02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80536.75"/>
      <inkml:brushProperty name="anchorY" value="-925957.125"/>
      <inkml:brushProperty name="scaleFactor" value="0.5"/>
    </inkml:brush>
  </inkml:definitions>
  <inkml:trace contextRef="#ctx0" brushRef="#br0">40 1 3952,'0'0'0,"0"0"0,-6 2 512,-1 0-555,-1 0 982,1 0-1195,2-1 1289,1 0-1292,2 0 1098,1-1-1042,5-1 1014,7 0-1014,0 0 781,0 0-714,7 0 680,13 1-680,-1 1 474,-4-1-415,12 2 396,11 0-399,-5 1 334,-7-1-315,7 0 316,6-1-319,-6 0 282,-10 0-271,4-1 266,2 0-266,-6 0 210,-7 0-194,0 0 186,0-1-186,-6 0 149,-5-1-139,-2 1 143,-2 0-145,-3-1 81,-2 1-63,-3 0 63,-5 3-65,-4 2-7885,-1 1 6778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55.23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82512.4375"/>
      <inkml:brushProperty name="anchorY" value="-927248.875"/>
      <inkml:brushProperty name="scaleFactor" value="0.5"/>
    </inkml:brush>
  </inkml:definitions>
  <inkml:trace contextRef="#ctx0" brushRef="#br0">6 1 5560,'0'0'0,"0"0"0,0 4 0,0-2 0,0 2 9,-2 2-12,1-1 126,0-1-158,-1-1 174,4 3-174,-1-1 305,1-1-342,6 1 369,8 0-372,1 0 402,-1-2-410,8 1 423,11 0-425,-2 0 380,-5-1-367,8-1 369,7 1-372,-6-2 430,-7 1-446,4-1 463,3 0-465,-6 0 261,-7-1-203,1 1 174,2 1-174,1 1-6322,-4 0 5313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55.57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84334.6875"/>
      <inkml:brushProperty name="anchorY" value="-928614.9375"/>
      <inkml:brushProperty name="scaleFactor" value="0.5"/>
    </inkml:brush>
  </inkml:definitions>
  <inkml:trace contextRef="#ctx0" brushRef="#br0">155 1 5384,'0'0'0,"0"0"0,0 0 128,0 0 29,0 0-17,0 0 57,0 3-2,0 4-230,0-1 274,0 0-298,2 3 294,6 4-294,-1-1 294,1-2-294,3 5 294,7 4-294,-3-1 294,-1-3-294,5 3 303,9 3-305,-3-2 288,-4-4-283,7 2 280,6 2-280,-5-3 326,-6-3-339,2 1 356,-1 0-359,-4-2 350,-5-3-347,-3 0 346,-3-1-346,-3-1 365,-3-2-371,-3 1 383,-7 3-385,-1-1 349,0-2-339,-8 5 334,-12 6-334,1-1 306,3-3-298,-10 5 294,-13 7-294,4-2 266,8-4-258,-7 6 263,-4 8-265,7-3 164,8-6-135,0 7 129,3 12-132,6-6 78,7-5-62,3 4 63,4 1-65,3 1-8333,2-7 7204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56.46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82909.625"/>
      <inkml:brushProperty name="anchorY" value="-928262.25"/>
      <inkml:brushProperty name="scaleFactor" value="0.5"/>
    </inkml:brush>
  </inkml:definitions>
  <inkml:trace contextRef="#ctx0" brushRef="#br0">886 0 3592,'0'0'0,"0"0"0,3 2 288,0 4-312,1 0 291,-1-1-337,0 7 348,-3 11-348,0-2 450,-1-1-478,-1 9 502,-2 13-506,-1-5 508,2-4-508,-2 8 507,-2 11-506,1-6 450,0-9-434,-3 10 426,-6 14-426,1-6 380,1-9-367,-5 11 360,-6 12-360,2-10 341,3-10-336,-6 3 343,-10 5-345,3-11 514,6-10-562,-10 2 596,-9 2-599,5-8 646,7-8-659,-5 1 666,-5 0-666,6-5 676,7-5-679,-3-2 680,-4-2-680,5-4 708,7-2-716,-2-4 729,-3-7-732,5 0 697,6-1-686,0-3 680,1-4-680,4 1 577,4 3-548,1-4 534,4-6-534,1 3 469,3 2-450,2-5 449,3-3-452,1 2 342,-1 5-310,4-2 294,6-1-294,-1 4 266,-1 3-258,3 0 254,0 1-254,2 0-10479,-3 3 9281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56.78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80876.0625"/>
      <inkml:brushProperty name="anchorY" value="-927976.0625"/>
      <inkml:brushProperty name="scaleFactor" value="0.5"/>
    </inkml:brush>
  </inkml:definitions>
  <inkml:trace contextRef="#ctx0" brushRef="#br0">0 70 4128,'0'0'0,"0"0"0,0 0 153,3 0-167,0 0 158,0 0-182,-1 0 188,3-2-188,0-1 458,-1 1-534,3-1 572,6 1-572,-1 0 656,-1 1-681,8 0 694,13 1-694,-1 0 563,-4 0-525,11-1 516,11-2-519,-4 0 473,-8 0-460,8-2 454,8-2-454,-6 0 519,-9 2-537,8 0 546,14 1-546,-8 1 565,-10 1-571,10 0 583,5 1-585,-7-1 670,-11 2-694,0-1 706,-1 3-706,-8 0 482,-8 0-418,-3 3 396,-6 5-399,-5-1 250,-4-1-207,-3 5 186,-7 5-186,-6 7-8204,1-3 7101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57.13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83217.8125"/>
      <inkml:brushProperty name="anchorY" value="-929292.125"/>
      <inkml:brushProperty name="scaleFactor" value="0.5"/>
    </inkml:brush>
  </inkml:definitions>
  <inkml:trace contextRef="#ctx0" brushRef="#br0">0 19 5296,'0'0'0,"0"0"0,11 0 326,-6 0-419,3 1 476,-2-1-479,0 0 760,-2 1-840,1 1 889,1-1-892,0 0 838,-1 0-822,4-2 823,10-1-825,-2-1 845,-1 1-851,9-2 854,11 1-854,-2-1 761,-5 2-734,8 0 720,7 1-720,-6 0 626,-7 1-599,3 0 596,2 1-599,-6 0 516,-6 1-492,-1 0 489,-2 3-492,-5-1 279,-4-1-217,-4 3 196,-6 3-199,-3 0 125,-1-1-104,-6 4 94,-11 3-94,-10 4-9426,1-2 8255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57.32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85003.5625"/>
      <inkml:brushProperty name="anchorY" value="-930657.125"/>
      <inkml:brushProperty name="scaleFactor" value="0.5"/>
    </inkml:brush>
  </inkml:definitions>
  <inkml:trace contextRef="#ctx0" brushRef="#br0">1 1 8520,'0'0'0,"0"0"0,10 5-10,-5-3 13,2 2-4,2 2 1,-1 0-10,-2-2 13,2 1-4,4 1 1,-1-1 168,-2-2-216,7 0 249,10 0-252,-2-1 469,-3-1-530,9 0 569,13-1-572,-4-1 481,-7 1-454,9-1 440,7 1-440,9 2-8072,-8 1 7032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57.87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86785.1875"/>
      <inkml:brushProperty name="anchorY" value="-931986"/>
      <inkml:brushProperty name="scaleFactor" value="0.5"/>
    </inkml:brush>
  </inkml:definitions>
  <inkml:trace contextRef="#ctx0" brushRef="#br0">642 13 5920,'0'0'0,"0"0"0,5-4 289,-3 2-372,0 0 423,3 0-425,0 1 249,-1-1-199,1 5 174,0 6-174,-1 1 351,-1-1-401,-2 9 436,-2 14-439,-1-1 430,-1-3-427,-2 12 426,-5 18-426,1-5 464,0-8-475,-4 12 489,-7 14-492,2-9 522,2-12-530,-5 11 534,-7 14-534,2-10 599,5-11-617,-6 10 626,-7 6-626,3-10 570,6-12-554,-4-1 546,-5 0-546,5-10 481,6-9-463,-3-3 463,-2-2-465,4-5 401,5-6-383,-1-3 374,-2-5-374,4-3 346,5-1-338,-1-4 343,0-4-345,3-1 384,2 1-395,2-6 400,-1-10-400,2 1 400,1 3-400,1-8 409,3-5-412,1 3 414,1 6-414,5-5 423,13-8-425,-1 4 398,0 5-390,11-5 386,15-1-386,-3 4 321,-7 7-303,11 2 303,8 1-305,-6 5 92,-10 5-31,5 1 9,4 3-12,6 1-11699,-8 2 10407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58.17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85449.125"/>
      <inkml:brushProperty name="anchorY" value="-931465.875"/>
      <inkml:brushProperty name="scaleFactor" value="0.5"/>
    </inkml:brush>
  </inkml:definitions>
  <inkml:trace contextRef="#ctx0" brushRef="#br0">321 1 6552,'0'0'0,"0"0"0,7 0 18,-4 0-23,2 3 26,0 7-26,0 0 45,-2 0-51,-3 9 63,-6 10-65,-1-1 57,0-4-55,-6 9 54,-8 10-54,3-5 73,1-7-78,-4 4 80,-7 2-80,3-7 98,4-6-103,-3-1 116,-3-3-119,4-4 185,5-5-204,0-3 223,1-4-225,4-2 348,4-2-383,3 0 400,1-4-400,2 0 456,2 0-472,5-8 489,13-16-492,0-1 485,-1 3-482,11-14 480,11-12-480,-4 4 470,-5 8-467,6-3 466,7 4-466,-6 8 401,-7 8-383,3 7 374,1 13-374,2 8-7960,-5 4 6907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58.76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86853.1875"/>
      <inkml:brushProperty name="anchorY" value="-932796.4375"/>
      <inkml:brushProperty name="scaleFactor" value="0.5"/>
    </inkml:brush>
  </inkml:definitions>
  <inkml:trace contextRef="#ctx0" brushRef="#br0">613 51 3056,'0'0'0,"0"0"0,0-3 112,0 1-121,0-1 167,0 0-200,-2-1 222,-4-2-226,1 0 498,-1 1-574,-3 0 622,-7 0-626,0 1 777,3 0-819,-10 3 849,-10 3-851,2 0 628,5 1-564,-9 3 541,-9 5-544,4 1 518,8-2-510,-7 6 506,-1 9-506,5-2 693,9-3-747,0 7 783,3 7-785,6-4 833,5-5-847,4 5 863,6 4-865,2-5 726,1-6-686,7 3 676,9 4-679,0-5 605,-2-5-584,6 2 583,6 3-585,-3-5 446,-5-3-406,2 2 396,-1 2-399,-4-2 316,-4-5-292,-3 4 289,-7 3-292,-2-3 238,-2-3-222,-6 1 223,-9 3-225,1-2 180,1-5-167,-5 2 160,-6-2-160,3-1 160,4-4-160,-3-1 160,-1-4-160,3-1 169,4-2-172,1-2 174,1-4-174,4 1 146,3 0-138,3-2 134,6-2-134,4-4-9684,1 3 8504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59.06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84984.9375"/>
      <inkml:brushProperty name="anchorY" value="-932217.875"/>
      <inkml:brushProperty name="scaleFactor" value="0.5"/>
    </inkml:brush>
  </inkml:definitions>
  <inkml:trace contextRef="#ctx0" brushRef="#br0">0 69 7712,'0'0'0,"0"0"0,9-7 46,-4 4-59,4-4 66,3-1-66,-1 1 216,-2 0-259,6 1 289,7-1-292,-1 1 322,-4 2-330,7 0 343,6 3-345,-3 0 449,-4 1-479,5 2 503,5 4-505,-4 1 506,-6-1-506,2 3 516,-1 4-519,-4-2 473,-5-1-460,-1 1 463,-4 2-465,-2-2 354,-4-3-322,-3 3 316,-6 6-319,-1-3 264,0-1-248,-6 2 240,-11 4-240,-9 2-8972,2-3 7843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1:59.25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86609.125"/>
      <inkml:brushProperty name="anchorY" value="-933655.0625"/>
      <inkml:brushProperty name="scaleFactor" value="0.5"/>
    </inkml:brush>
  </inkml:definitions>
  <inkml:trace contextRef="#ctx0" brushRef="#br0">1 1 8608,'0'0'0,"0"0"0,3 0 169,2 0-185,0 0 245,-1 0-290,5 0 316,8 0-319,-1 0 553,-1 0-620,7 0 654,11 0-654,-2 0 682,-5 0-690,8 0 703,7 2-705,-4 0 650,-7 0-634,3 2 636,1 0-639,-7 0 378,-6-1-303,-1 0 276,-5 3-279,-4 0 140,-3-1-100,-6 2 89,-9 0-92,-7 0-9883,-2 0 8683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2:02.88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88341.75"/>
      <inkml:brushProperty name="anchorY" value="-934994.1875"/>
      <inkml:brushProperty name="scaleFactor" value="0.5"/>
    </inkml:brush>
  </inkml:definitions>
  <inkml:trace contextRef="#ctx0" brushRef="#br0">365 218 1528,'0'0'0,"0"0"0,0 0 400,-6-1-433,0 0 719,0 0-872,1 0 942,0-3-946,2 1 957,1 0-959,2-2 969,2-1-971,0-1 991,0 2-997,5-4 1009,10-7-1011,0 1 648,-1 1-545,9-6 494,12-3-494,-2 2 457,-6 4-446,8 0 449,7 5-452,-7 2 435,-6 4-429,1 6 426,3 6-426,-7 2 389,-6 0-379,0 4 383,-2 6-385,-4-2 368,-5-2-363,-3 3 360,-6 7-360,-3-4 304,-1-2-288,-6 3 280,-9 4-280,0-3 242,2-4-231,-8 0 226,-9 3-226,2-4 198,5-4-190,-5 2 186,-4-1-186,6-2 186,5-3-186,0 0 186,4-1-186,4-2 205,5-2-211,4-2 214,4-2-214,3-1 195,2 0-189,5-1 196,13 0-199,-1 1 181,-1 0-176,8 1 174,6 2-174,-4 1 155,-5 0-149,0 2 156,-1 5-159,-5 0 141,-5-1-136,-4 3 143,-7 3-145,-3-1 109,-1-2-99,-9 2 94,-13 3-94,0-1 66,3-3-58,-11 3 63,-12 4-65,4-3 57,6-2-55,-8 1 63,-8 5-65,6-2 48,9-5-43,-6 3 49,-7-2-52,7-3 54,8-3-54,-3-5 54,-3-6-54,6-2 45,8-1-42,1-5 49,3-3-52,6 1 63,5 2-65,3 1 66,5-1-66,1 2 57,2 3-55,6-2 63,10-1-65,1 2 76,-2 1-79,8 2 89,4 7-92,7 9-8819,-5 1 7679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2:03.32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86883.125"/>
      <inkml:brushProperty name="anchorY" value="-934158.1875"/>
      <inkml:brushProperty name="scaleFactor" value="0.5"/>
    </inkml:brush>
  </inkml:definitions>
  <inkml:trace contextRef="#ctx0" brushRef="#br0">1 128 3680,'0'0'0,"0"0"0,0 5 635,0-2-817,0-1 908,3 0-908,0 1 740,0-2-692,5-1 667,10-2-666,0 0 750,-2 0-774,12-2 796,22-4-799,-3 1 548,-6 0-476,18-2 440,22-4-440,-7 1 356,-13 3-332,16-2 329,17-2-332,-11 2 465,-16 3-502,13-1 529,9 3-532,-13 1 562,-16 3-570,4 0 583,2 1-585,-13 1 521,-12 0-503,-2 0 494,-4 2-494,-7 0 447,-9 0-433,-4 1 436,-5-1-439,-5 0 402,-2 0-391,-4 1 386,-4 0-386,0-1 358,0-1-350,-2-1 356,-4 0-359,1 0 322,2-1-311,-2 0 306,-3 0-306,2-1 288,2 1-283,1 0 280,1 1-280,2-1-9399,3 1 8263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2:03.98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89550.1875"/>
      <inkml:brushProperty name="anchorY" value="-935317"/>
      <inkml:brushProperty name="scaleFactor" value="0.5"/>
    </inkml:brush>
  </inkml:definitions>
  <inkml:trace contextRef="#ctx0" brushRef="#br0">627 1 4848,'0'0'0,"0"0"0,7 0 0,-4 0 0,-1 0 0,3 5 0,-1 0 84,-1 1-108,-3 4 129,-5 8-131,-1-2 300,0-1-348,-6 4 372,-7 6-372,0-3 391,3-5-397,-4 3 409,-5 3-412,3-4 489,4-5-510,-4 2 529,-5 0-532,4-4 665,4-2-702,-3-1 729,-2-2-732,4-1 734,5-3-734,0-2 743,5-1-745,3-1 653,3 0-627,1-5 614,5-8-614,1 0 530,1 1-506,8-6 503,11-9-505,-1 2 413,-2 5-387,10-3 383,8 4-385,-4 4 293,-5 5-267,4 8 263,4 10-265,-6 3 220,-7 1-207,-1 9 209,-2 12-212,-6-1 167,-4-5-153,-5 8 146,-7 7-146,-3-5 118,-2-6-110,-7 4 106,-13 7-106,1-6 97,2-7-95,-9 5 103,-9 4-105,4-6 88,6-6-83,-6 4 80,-8 5-80,7-5 70,7-6-67,-5 2 66,-5-1-66,6-4 57,7-5-55,-2-4 63,-1-6-65,5-3 48,7-2-43,1-5 49,4-3-52,3-1 110,3 2-126,6-5 134,6-8-134,3 0 190,0 3-206,9-5 223,14-4-225,-1 4 254,-3 4-262,12 3 266,13 6-266,-5 2 285,-7 4-291,8 6 303,10 8-305,-8 1 250,-9-1-234,5 7 226,3 8-226,-7-3 96,-10-3-59,1 4 40,-2 4-40,-5-4 2,-8-4 9,1 0-14,-1 0 14,1 1-10663,-3-3 9412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2:04.36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91016.75"/>
      <inkml:brushProperty name="anchorY" value="-937522.125"/>
      <inkml:brushProperty name="scaleFactor" value="0.5"/>
    </inkml:brush>
  </inkml:definitions>
  <inkml:trace contextRef="#ctx0" brushRef="#br0">267 1 7088,'0'0'0,"0"0"0,5 1 74,-2 0-95,1 3 106,1 5-106,-1 1 293,0-1-347,-3 7 374,-6 12-374,-2-2 421,1-4-434,-7 12 449,-7 14-452,0-4 547,4-6-573,-6 10 586,-4 10-586,4-7 633,4-10-647,-3 5 654,0 2-654,3-9 570,4-8-546,0-3 534,2-3-534,4-6 506,2-5-498,2-6 494,6-4-494,0-3 419,2-2-397,4-4 386,7-9-386,-1 0 340,-2 1-327,6-9 320,8-17-320,-2 3 273,-4 4-260,8-12 254,11-11-254,-4 6 254,-6 8-254,6-3 263,1 0-265,-5 9 229,-8 9-219,0 5 223,0 6-225,-4 6 198,-5 3-190,0 7 186,-1 10-186,-3 2 149,-3-1-139,-2 12 143,-7 18-145,-1-1 128,0-5-123,-7 13 129,-9 14-132,2-8 125,1-9-122,-5 8 120,-5 9-120,3-10 110,5-10-107,-2 6 116,-3 9-119,5-8 64,3-10-48,0 5 40,-1 0-40,3-8 12,4-9-4,0-3 0,2-8 0,3-6-11275,2-5 9998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2:04.63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89699.1875"/>
      <inkml:brushProperty name="anchorY" value="-937455.6875"/>
      <inkml:brushProperty name="scaleFactor" value="0.5"/>
    </inkml:brush>
  </inkml:definitions>
  <inkml:trace contextRef="#ctx0" brushRef="#br0">0 182 8432,'0'0'0,"0"0"0,3-2 57,3-2-64,0 0 78,-1 0-90,3-1 103,5-1-105,0 0 452,-2 1-551,7-1 600,12-3-600,-3 1 777,-3 1-828,11-1 854,16-3-854,-5 2 882,-6 2-890,12-2 894,12-1-894,-8 2 801,-10 2-774,6-1 769,4 1-772,-8 1 625,-11 1-582,0-1 569,1 1-572,-8 0 434,-7 1-394,-1 2 383,-2 0-385,-5 0 312,-4 1-291,-4 0 289,-4 0-292,-1 0 219,-2 0-197,-1 1 196,-2-3-199,0 0 153,0 0-140,-3 0 143,-4 2-145,-5 2-11847,1 1 10570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2:05.21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91869.0625"/>
      <inkml:brushProperty name="anchorY" value="-938548.5"/>
      <inkml:brushProperty name="scaleFactor" value="0.5"/>
    </inkml:brush>
  </inkml:definitions>
  <inkml:trace contextRef="#ctx0" brushRef="#br0">101 45 4488,'0'0'0,"0"0"0,-1-3 288,-2-4-312,1 1 459,-1 0-553,1-1 587,1 1-586,0 1 596,0 2-599,-1 1 609,-2 6-612,0 1 511,1 0-481,0 6 476,0 10-479,0-1 396,0-3-372,-1 9 369,-2 9-372,1-2 393,1-6-398,-1 7 409,-2 6-412,2-5 414,0-7-414,0 2 414,0 3-414,0-6 386,2-6-378,1 0 383,2-1-385,0-4 396,1-5-399,0-3 400,1-2-400,-1-1 353,1-2-340,-1-1 343,0-1-345,-1-1-7689,1 0 6643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2:05.50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90508.125"/>
      <inkml:brushProperty name="anchorY" value="-937778.3125"/>
      <inkml:brushProperty name="scaleFactor" value="0.5"/>
    </inkml:brush>
  </inkml:definitions>
  <inkml:trace contextRef="#ctx0" brushRef="#br0">0 90 4760,'0'0'0,"0"0"0,8 1 373,-4 0-479,2 0 542,2 0-546,-1-1 883,-1 1-978,2-2 1036,0-4-1039,0 0 816,-3 0-752,5-3 729,9-2-732,0 1 501,-3 2-434,10-1 409,10 1-412,-3 2 302,-6 1-270,9 0 254,11 1-254,-6 1 245,-6 1-242,7 0 249,8-2-252,-6 2 254,-9-1-254,2 0 254,2 1-254,-8 1 263,-7 0-265,-1 0 276,-2 1-279,-5-1 224,-4 1-208,-2-1 209,-4 0-212,-2 1 167,-2-1-153,-5 2 156,-6 6-159,-1 0 113,1 0-100,-6 5 103,-8 8-105,-9 8-7976,3-2 6869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2:05.78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92456.5625"/>
      <inkml:brushProperty name="anchorY" value="-939078.1875"/>
      <inkml:brushProperty name="scaleFactor" value="0.5"/>
    </inkml:brush>
  </inkml:definitions>
  <inkml:trace contextRef="#ctx0" brushRef="#br0">34 0 4760,'0'0'0,"0"0"0,0 6 121,0-3-155,-1 2 182,-2 2-186,-1-1 356,0-1-404,-2 1 437,1-2-439,1-1 514,1-1-535,1-1 546,1 0-546,0-1 518,1 0-510,7 1 516,7 1-519,1 0 492,-2-1-484,7-1 480,9-1-480,-3 0 461,-3-1-456,8-1 454,14-3-454,-3 1 398,-7 0-382,8-1 374,9-1-374,-7 1 458,-8 2-482,3 0 494,5 2-494,-9 2 503,-7 0-505,0 1 516,0 0-519,-7-1 436,-5 1-412,-1-2 409,-5 1-412,-4 0 339,-2-1-317,-3 1 316,-8 5-319,-6 6-8453,-1 0 7366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2:06.11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94425.625"/>
      <inkml:brushProperty name="anchorY" value="-940379.1875"/>
      <inkml:brushProperty name="scaleFactor" value="0.5"/>
    </inkml:brush>
  </inkml:definitions>
  <inkml:trace contextRef="#ctx0" brushRef="#br0">0 51 6456,'0'0'0,"0"0"0,7 0 46,-4 0-59,2 1 66,4 1-66,-2 0 169,0-1-199,3 1 214,9-1-214,-2-1 233,-2 1-238,8-2 249,11-3-252,-2 0 394,-6 1-434,13-3 454,17-1-454,-5 1 603,-7 1-645,12-1 676,14 1-679,-9 2 586,-11 1-559,7 0 556,3 0-559,-9 0 532,-12 1-524,0 0 529,-1 1-532,-8 0 413,-8 0-378,-3 1 369,-6-1-372,-4 1 299,-4-1-277,-3 0 276,-3 4-279,0 0 196,-1 0-172,-4 2 169,-9 5-172,-8 5-8758,2-1 7633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2:06.68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96650.9375"/>
      <inkml:brushProperty name="anchorY" value="-941660.6875"/>
      <inkml:brushProperty name="scaleFactor" value="0.5"/>
    </inkml:brush>
  </inkml:definitions>
  <inkml:trace contextRef="#ctx0" brushRef="#br0">631 113 4488,'0'0'0,"0"0"0,4 0-37,-2 0 47,0 0-43,-1 0 41,0 0 7,-1 0-21,-2-3 37,-5-5-39,-1 1 152,0 1-184,-4-4 209,-5-3-211,2 2 362,3 2-406,-3-2 428,-5 0-428,2 2 670,4 2-739,-7 1 774,-9 5-774,4 1 821,3 1-834,-5 5 849,-6 10-852,5 0 938,6-2-962,-4 8 974,-4 8-974,5-2 853,4-4-818,-1 6 809,-4 9-812,4-5 786,6-7-778,-2 6 783,0 5-785,4-6 702,3-6-678,2 4 666,5 6-666,3-5 620,1-6-607,6 2 609,7-3-612,1-4 521,-1-6-494,7-5 489,8-10-492,-2-2 466,-4-3-458,6-7 454,6-9-454,-3 0 389,-7 3-370,6-8 369,6-10-372,-5 4 327,-6 5-313,4-5 306,-1-2-306,-4 6 241,-6 7-223,-2 1 223,-2 3-225,-4 4 208,-3 4-203,-1 1 209,1 0-212,-2 3 167,0 2-153,-2 1 156,-1 8-159,-1 2 141,0 0-136,-3 8 134,-4 13-134,-1-3 125,1-2-122,-2 9 129,1 10-132,0-4 153,3-7-158,2 6 160,4 6-160,1-7 169,2-7-172,3 0 183,5-5-185,0-6 168,-1-6-163,5-8 169,11-13-172,-3-3 99,-2 0-77,5-10 66,4-4-66,3-6-12907,-5 4 11564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2:08.17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98016.625"/>
      <inkml:brushProperty name="anchorY" value="-943370.875"/>
      <inkml:brushProperty name="scaleFactor" value="0.5"/>
    </inkml:brush>
  </inkml:definitions>
  <inkml:trace contextRef="#ctx0" brushRef="#br0">205 16 4488,'0'0'0,"0"0"0,0 0 832,1-2-901,0 0 735,0 0-837,0 0 854,-3 0-854,-1 0 779,1 0-757,-1 1 746,2 1-746,0-1 756,0 1-759,1 0 769,0 0-772,0 0 671,0 0-641,0 0 626,6 0-626,1 0 561,-1 0-543,6 0 543,8 0-545,-2 0 509,-2 0-499,5 0 494,7 0-494,-3 0 438,-4 0-422,3 0 423,4 2-425,-4-1 342,-6 0-318,3 1 316,0 4-319,-4-1 282,-4-1-271,-1 2 276,-3 1-279,-2 0 214,-3-2-195,-3 2 196,-6 3-199,-1-1 162,0-2-151,-5 3 146,-7 3-146,0-2 146,2-1-146,-5 3 146,-4 6-146,3-3 137,4-2-135,-1 4 134,0 4-134,4-4 115,3-3-109,2 1 106,1-1-106,3-4 106,1-2-106,3-4 106,6 0-106,1-1 106,0-2-106,5 0 106,6 1-106,-2-1 88,-1-1-83,3 2 89,3 2-92,-3-1 85,-3 0-82,0 2 89,0 4-92,-4-1 85,-2-1-82,-2 3 89,-6 7-92,-1-1 103,0-3-105,-6 4 116,-7 4-119,0-4 110,2-3-107,-6 2 116,-8 2-119,2-4 110,4-2-107,-6 0 116,-5 1-119,4-2 110,6-3-107,-4 0 116,-5-1-119,4-1 110,6-3-107,-4-1 116,-2-2-119,5-1 110,5-1-107,2-2 106,5 0-106,3 1 69,3 0-59,4-5 63,10-8-65,2 0 29,-1 1-19,7-7 14,3-2-14,2-3-11419,-3 4 10131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2:08.77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96657.5625"/>
      <inkml:brushProperty name="anchorY" value="-942589.4375"/>
      <inkml:brushProperty name="scaleFactor" value="0.5"/>
    </inkml:brush>
  </inkml:definitions>
  <inkml:trace contextRef="#ctx0" brushRef="#br0">19 500 3864,'0'0'0,"0"0"0,-4 7 19,2-3-25,1-1 37,-2 1-39,1 0 59,-1-1-65,2-1 68,0-1-68,0 0 693,1-1-871,5-3 960,9-5-960,0 0 988,-1 1-996,9-7 1009,12-9-1012,-2 2 921,-5 2-894,8-6 889,10-8-892,-6 4 726,-7 5-678,3-3 654,1-4-654,-6 5 542,-8 5-510,-1 0 503,-2-1-505,-4 4 385,-5 5-351,0-1 343,-1 1-345,-2 4 300,-3 2-287,-2-1 289,-6-4-292,-1 1 229,-1 2-210,-7-5 209,-11 1-212,0 1 177,3 4-166,-9 2 169,-8 8-172,3 1 155,6 2-149,-3 5 146,0 6-146,5-1 137,6-1-135,4 3 134,7 7-134,4-2 171,4-4-181,7 5 196,12 5-199,-1-4 246,0-5-259,8 3 266,11 4-266,-3-4 304,-6-4-315,7 2 320,3 6-320,-6-4 310,-6-4-307,-1 4 306,-4 5-306,-4-4 288,-5-4-283,-4 2 280,-6 2-280,-3-3 261,-1-5-256,-7 0 263,-12 1-265,1-4 229,2-2-219,-10 0 214,-11 2-214,4-2 186,7-3-178,-7 1 183,-5-2-185,6-1 140,8-2-127,-3-1 120,-2 2-120,-2-1-10688,5 1 9455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2:09.07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97940.0625"/>
      <inkml:brushProperty name="anchorY" value="-944070.0625"/>
      <inkml:brushProperty name="scaleFactor" value="0.5"/>
    </inkml:brush>
  </inkml:definitions>
  <inkml:trace contextRef="#ctx0" brushRef="#br0">42 9 10936,'0'0'0,"0"0"0,3-2 6,-1-1 33,1 1-50,-1 0 54,-5 5-54,0 0 26,-1 1-18,-2 0 14,-4-2-14,-3-3-9086,1-1 7916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2:59.93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96628.1875"/>
      <inkml:brushProperty name="anchorY" value="-942804.1875"/>
      <inkml:brushProperty name="scaleFactor" value="0.5"/>
    </inkml:brush>
  </inkml:definitions>
  <inkml:trace contextRef="#ctx0" brushRef="#br0">268 0 4848,'0'0'0,"0"0"0,0 0 288,0 0 201,0 0-89,0 0 75,0 0 2,-4 12-558,-1 0 618,0 0-668,1 7 654,2 11-355,1-3-188,0 10 361,-2 8-426,0-6 361,1-7-343,-4 5 343,-4 9-345,0-6 300,1-8-287,-3 9 289,-5 15-292,2-5 406,3-8-438,-4 11 463,-1 11-465,2-8 578,3-11-610,0 3 626,-2 2-626,3-9 617,2-10-615,0 1 614,0-3-614,2-6 567,1-6-553,2-3 546,1-4-546,2-4 434,0-4-402,3 0 386,0-1-386,1-1 312,0 0-291,2-9 289,7-15-292,0 0 163,0 1-125,4-14 106,4-18-106,3-20-10487,-2 6 9267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00.22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95221.625"/>
      <inkml:brushProperty name="anchorY" value="-942381.4375"/>
      <inkml:brushProperty name="scaleFactor" value="0.5"/>
    </inkml:brush>
  </inkml:definitions>
  <inkml:trace contextRef="#ctx0" brushRef="#br0">73 83 7176,'0'0'0,"0"0"0,-10-1 9,5 0-12,-4-1 14,-3 0-14,1 0 14,1 0-14,3 1 14,3 0-14,1 0 257,2 1-326,3 1 369,10 1-372,-1 0 514,0-1-554,10 2 583,13-2-585,-2-1 633,-4 0-647,11-1 654,10-2-654,-4 0 617,-9 0-606,8-1 609,8-3-612,-8 1 558,-8 0-542,2-1 534,2-1-534,-7 1 413,-7 1-378,-1 1 369,1 0-372,-5 2 299,-6 0-277,1 2 276,-1 0-279,-3 1 196,-3 0-172,0 0 169,-3 0-172,-2 0 165,-2-1-162,-1 4 169,-2 3-172,-1 1 155,0-1-149,-3 3 146,-2 3-146,1-1 137,0-3-135,-1 2 134,1 0-134,-1 0-9899,2-2 8706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00.58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97159.8125"/>
      <inkml:brushProperty name="anchorY" value="-943668.8125"/>
      <inkml:brushProperty name="scaleFactor" value="0.5"/>
    </inkml:brush>
  </inkml:definitions>
  <inkml:trace contextRef="#ctx0" brushRef="#br0">0 26 6552,'0'0'0,"0"0"0,2 0 64,1 1-70,-1-1 114,0 0-137,3 2 146,6 0-146,-1 0 342,0 0-398,5-1 436,8-1-439,-2 1 440,-2-1-440,6-1 440,11-1-440,-4 0 440,-6 0-440,10-1 449,10 1-452,-4 0 538,-8 1-562,9-1 574,9 0-574,-7 0 565,-9 0-562,4 0 560,2-1-560,-8 0 522,-7 1-511,0 0 516,0 1-519,-6 0 370,-5 1-327,-2 2 306,-1 4-306,-4 0 232,-3-1-211,-4 2 209,-9 0-212,-9-1-8979,0 0 7854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01.45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99245"/>
      <inkml:brushProperty name="anchorY" value="-944957.75"/>
      <inkml:brushProperty name="scaleFactor" value="0.5"/>
    </inkml:brush>
  </inkml:definitions>
  <inkml:trace contextRef="#ctx0" brushRef="#br0">1 187 4400,'0'0'0,"0"0"0,5 8 93,-3-4-119,3 3 132,1 1-132,0 0 263,-1-2-301,4 0 329,7-2-331,-2-2 342,-1-1-346,6-3 348,11-4-348,-4 0 329,-3 0-323,6-4 320,2-2-320,-5 0 329,-5 3-332,1-2 343,0-3-345,-5 2 356,-4 2-359,0-2 369,-3 0-372,-3 2 337,-2 3-326,-2-2 329,-2-3-332,-3 2 371,1 1-381,-6-3 386,-8 0-386,0 1 424,1 2-435,-6 4 449,-7 4-452,3 3 417,4 0-406,-3 7 409,-3 8-412,4-1 386,5-1-378,0 6 383,0 6-385,3-3 414,3-5-422,2 6 426,2 5-426,3-4 398,2-4-390,3 3 396,4 4-399,0-5 372,0-4-364,4 2 369,6 5-372,-2-4 290,-1-4-266,4 2 263,9 0-265,-3-3 257,-4-5-255,6-3 263,3-7-265,-4-2 248,-4-3-243,4-6 249,5-8-252,-4 1 217,-4 0-206,4-4 209,4-5-212,-3 2 186,-5 5-178,2-4 183,3-6-185,-3 4 149,-5 4-139,2-3 134,3-2-134,-4 4 115,-3 5-109,1-2 106,4 0-106,-3 3 88,-4 3-83,5 0 80,5 2-80,-3 1 70,-3 3-67,2 4 66,2 7-66,-4 1 57,-4 0-55,-2 4 54,-2 7-54,-3-1 45,-2-3-42,-2 3 49,-3 4-52,0-4 45,0-3-42,-1 1 49,-1 0-52,1-4 54,0-2-54,-1-1 54,1-2-54,1-2 63,-1-2-65,-2 0 66,0-1-66,1 0 94,0 0-102,1-4 106,3-5-106,1 0 106,0 1-106,5-8 116,8-13-119,-1 2 120,-1 2-120,6-6 120,2-4-120,-2 6 101,-4 5-96,2 3 103,2 3-105,-3 4 78,-4 5-70,3 5 66,0 10-66,-1 1 38,-4 1-30,0 8 26,-3 9-26,-3-3 17,-1-3-15,-3 6 23,-2 3-25,-1-3 17,1-6-15,-1 3 14,1 4-14,0-5 14,0-5-14,3 2 14,5-3-14,6 0-11008,0-4 9743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01.98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0169E6"/>
      <inkml:brushProperty name="anchorY" value="-946461.9375"/>
      <inkml:brushProperty name="scaleFactor" value="0.5"/>
    </inkml:brush>
  </inkml:definitions>
  <inkml:trace contextRef="#ctx0" brushRef="#br0">513 45 4848,'0'0'0,"0"0"0,-2-5 112,0 3-144,-2-2 160,-5-2-160,0 0 281,1 1-315,-5-2 341,-6 3-344,1 1 356,2 1-359,-5 3 360,-8 4-360,3 1 584,4-1-648,-5 6 680,-6 7-680,4-1 969,6-1-1052,-5 5 1094,-4 8-1094,4-2 1010,6-5-986,-2 5 983,1 5-985,4-4 846,6-6-806,3 4 796,7 1-799,3-3 650,2-6-607,6 2 586,8-1-586,0-3 474,-2-4-442,7-1 426,5-2-426,-2-3 389,-4-2-379,6-2 374,6-4-374,-3-1 346,-5-1-338,6-2 343,7-3-345,-4 2 290,-7 0-274,3 0 266,-3 1-266,1-1-10327,-6 2 9144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02.73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0039E6"/>
      <inkml:brushProperty name="anchorY" value="-945566.6875"/>
      <inkml:brushProperty name="scaleFactor" value="0.5"/>
    </inkml:brush>
  </inkml:definitions>
  <inkml:trace contextRef="#ctx0" brushRef="#br0">148 32 4936,'0'0'0,"0"0"0,-1-6 84,0 3-108,-2-2 129,-2 0-131,0 0 235,0 1-265,-2 1 289,0 4-291,1 1 600,1 1-689,0 5 734,0 9-734,1 0 659,1-1-637,-1 8 626,-2 15-626,1-3 570,0-5-554,-2 13 556,-2 14-559,1-6 466,2-8-439,-1 9 436,-1 5-439,2-8 346,1-10-319,0 1 316,3 1-319,0-8 208,1-8-176,3-1 169,4-2-172,3 0-7115,1-5 6071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03.06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98998.375"/>
      <inkml:brushProperty name="anchorY" value="-945090.625"/>
      <inkml:brushProperty name="scaleFactor" value="0.5"/>
    </inkml:brush>
  </inkml:definitions>
  <inkml:trace contextRef="#ctx0" brushRef="#br0">10 3 5208,'0'0'0,"0"0"0,0 7-19,0-3 25,-1 4-28,-1 4 28,1 0-18,-1-3 14,0 5-3,1 4 1,1-2 0,0-3 0,2 4 0,4 2 0,0-3 0,-1-3 0,5-1 0,7 0 0,-1-4 0,-2-1 0,4-3 9,4-2-11,-3 0 31,-3-2-37,1-1 40,2-2-40,-3-1 87,-3 1-101,-1 0 117,0-3-119,-4 1 260,-1 1-300,-1-1 320,-1-2-320,-2 2 516,0 0-572,-1-2 600,0-5-600,-1 0 674,0 1-695,-4-6 706,-6-6-706,-1 2 632,0 4-611,-6-2 609,-7 3-612,1 4 651,3 4-661,-4 6 676,-1 8-679,4 1 596,4 1-572,0 5 560,2 5-560,3-2 466,3-3-439,3 2 426,2 1-426,2-2 370,1-3-354,5 0 346,10 0-346,-1-2 253,0-2-227,8-1 214,10-3-214,11-3-8746,-5-1 7629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03.39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0047E6"/>
      <inkml:brushProperty name="anchorY" value="-946541.1875"/>
      <inkml:brushProperty name="scaleFactor" value="0.5"/>
    </inkml:brush>
  </inkml:definitions>
  <inkml:trace contextRef="#ctx0" brushRef="#br0">219 9 6280,'0'0'0,"0"0"0,-6-4 0,3 2 84,0 1-108,-2 0 120,-3 2-120,0 0 260,1 1-300,-4 2 320,-3 6-320,1 0 525,1-1-584,0 4 614,-1 4-614,2-3 810,3-1-866,1 0 903,2 4-905,2-3 822,1-3-798,4 2 796,6 1-799,0-1 678,0-3-643,5 1 636,7 1-639,-2-2 509,-3-2-472,6 0 463,7 1-465,-2-2 373,-5-1-347,3 0 334,0 3-334,-4-2 231,-5 0-201,-4 1 196,-8 2-199,-3-1 125,-2-2-104,-8 2 103,-10 4-105,0-1 78,2-3-70,-7 4 66,-7 2-66,3-1 85,5-3-91,-3 0 94,-4-3-94,6-1 75,4-2-69,0-3 66,3-3-66,4-1 48,4 0-43,4-4 49,9-7-52,6-7-9895,1 1 8687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03.78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99000.3125"/>
      <inkml:brushProperty name="anchorY" value="-945662.9375"/>
      <inkml:brushProperty name="scaleFactor" value="0.5"/>
    </inkml:brush>
  </inkml:definitions>
  <inkml:trace contextRef="#ctx0" brushRef="#br0">45 167 4936,'0'0'0,"0"0"0,13-4 149,-6 2-191,4-1 212,4-3-212,-1 1 352,-2 1-392,1-1 412,4-2-413,-2 1 414,-3 2-414,3-3 414,-1-1-414,-1 1 414,-4 1-414,-1-1 423,-2 3-425,-2 1 389,-2 0-379,0 0 374,-1-4-374,0 1 337,-1 0-326,-2-2 320,-5-3-320,0 1 366,1 1-379,-4 0 386,-6 5-386,1 2 470,2 1-494,-4 6 516,-3 9-519,3 0 529,3-2-532,-3 8 543,-1 5-545,2-2 640,4-4-667,-1 3 680,2 5-680,3-4 670,2-5-667,3 4 666,5 2-666,1-4 629,1-4-619,4 1 623,8 0-625,-2-4 598,-1-2-590,5-2 586,6-2-586,-3-3 428,-3-1-383,4-4 360,4-4-360,-3 0 294,-5 0-275,3-3 276,2-1-279,-3 1 140,-5 1-100,1 0 89,-2 0-92,0 1-10947,-3 2 9706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04.54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0059E6"/>
      <inkml:brushProperty name="anchorY" value="-947078"/>
      <inkml:brushProperty name="scaleFactor" value="0.5"/>
    </inkml:brush>
  </inkml:definitions>
  <inkml:trace contextRef="#ctx0" brushRef="#br0">273 636 3592,'0'0'0,"0"0"0,1 2-32,0 0 35,0 1-53,0-2 64,-3 0-58,-1-2 54,1 1 69,-1-1-103,-2-2 129,-2 0-131,1-1 571,0 1-697,-3 0 769,-4-1-771,1 1 1043,1 1-1121,-3 0 1160,-4 2-1160,2 1 1066,2 1-1039,-2 2 1026,-3 6-1026,3-1 858,2 0-810,0 4 786,-3 7-786,4-1 721,2-3-703,2 5 703,5 2-705,1-2 613,3-4-587,5 1 574,7 1-574,1-4 499,-2-3-477,7-1 466,7-2-466,-3-3 392,-3-2-371,4-3 369,4-5-372,-5-1 327,-4 0-313,2-4 316,2-6-319,-3 1 264,-3 2-248,2-4 240,2-5-240,-2 3 230,-4 2-227,0-5 226,4-15-226,-4 2 217,-2 5-215,1-12 223,0-12-225,-3 5 217,-2 9-215,-2-5 214,-3-4-214,-1 9 195,-2 7-189,-1-1 186,-5-6-186,1 6 168,-1 7-163,-2-3 169,-3-2-172,1 5 155,2 6-149,-1 2 146,1 2-146,1 4 156,1 4-159,3 2 160,-2 7-160,1 1 178,1 1-183,0 6 196,-1 8-199,1 0 200,1-2-200,-1 8 209,0 12-212,-1-4 214,1-4-214,-1 11 214,-1 15-214,0-5 233,1-7-238,-1 13 249,-4 11-252,1-8 282,1-11-290,-3 7 294,-4 5-294,2-9 322,3-10-330,-2 2 343,0 2-345,2-8 318,2-8-310,1-1 316,-1-3-319,2-5 217,1-5-188,1-5 183,5-2-185,1-3 112,0-2-91,4 0 89,-2-2-92,0 0-12879,-1 1 11537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05.02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99271.25"/>
      <inkml:brushProperty name="anchorY" value="-946195.375"/>
      <inkml:brushProperty name="scaleFactor" value="0.5"/>
    </inkml:brush>
  </inkml:definitions>
  <inkml:trace contextRef="#ctx0" brushRef="#br0">0 37 5920,'0'0'0,"0"0"0,0 0 185,7 0-202,-1 0 266,1 0-316,5 0 334,7-1-334,0 0 427,-2 0-453,5-1 476,9-1-479,-4 0 433,-5 1-420,7-1 423,6-2-425,-4 1 389,-5 1-379,3-1 383,4 2-385,-6 0 386,-5 2-386,2 1 396,1 1-399,-4 0 372,-5 1-364,1-1 369,-2 2-372,-4-1 337,-2-1-326,-4 0 320,-3 2-320,-1-1 273,-2 0-260,-2 2 254,-2 4-254,-1 0 189,1-1-170,-2 1 160,-1 4-160,-2 3-7988,1-3 6891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05.35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0105E6"/>
      <inkml:brushProperty name="anchorY" value="-947542.8125"/>
      <inkml:brushProperty name="scaleFactor" value="0.5"/>
    </inkml:brush>
  </inkml:definitions>
  <inkml:trace contextRef="#ctx0" brushRef="#br0">34 106 6008,'0'0'0,"0"0"0,-2 0 112,-3-1-122,0 0 160,1 0-190,1 0 209,-2-1-212,1 1 559,1 0-657,1 0 716,5-1-719,1 0 738,0 1-743,7 0 756,9-1-759,0 1 694,-3 0-675,9 1 676,9 0-679,-2 0 642,-6 0-631,7 0 636,9 1-639,-5 0 537,-7 0-508,6 2 503,5 1-505,-6 0 469,-7-1-459,3 0 463,1 0-465,-6-2 420,-6 0-407,1-1 400,-1-1-400,-4 0 381,-5-1-376,-1 1 374,-4 0-374,-2 0 290,-2 1-266,0-4 254,-1-3-254,-1 0 198,0 1-182,-3-5 183,-3-7-185,-5-9-10145,0 2 8952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10.41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0297E6"/>
      <inkml:brushProperty name="anchorY" value="-948707"/>
      <inkml:brushProperty name="scaleFactor" value="0.5"/>
    </inkml:brush>
  </inkml:definitions>
  <inkml:trace contextRef="#ctx0" brushRef="#br0">537 65 3144,'0'0'0,"0"0"0,2-6 137,-2-2-150,1-1 296,0 2-361,-2-1 388,0 2-388,1 1 556,-1 2-604,0-1 628,1 1-628,0 1 740,0 0-772,0 1 797,0 1-799,0 0 557,0 0-488,-2 4 463,-1 4-465,0 1 476,1-1-479,-2 5 489,-2 10-492,1-3 494,0-2-494,-2 9 494,-2 13-494,1-3 447,1-6-433,-2 11 426,-1 15-426,2-6 398,1-8-390,-1 8 386,0 8-386,2-9 396,1-10-399,0 4 400,-1 6-400,0-8 400,2-10-400,-2 6 400,-2 5-400,1-6 353,1-7-340,-1 5 343,-3 3-345,1-6 337,1-7-335,-3-1 334,-6-1-334,2-5 325,2-5-322,-5-1 329,-5-4-332,2-2 325,4-2-322,-2-3 320,-3-4-320,3-1 338,5 0-343,-2-4 356,-1-4-359,3 0 369,3 2-372,-1-2 383,1-2-385,2 1 396,2 3-399,1-2 400,0-5-400,2 2 353,1 3-340,1-3 343,-1 1-345,2 1 290,0 4-274,0 0 276,1 1-279,1 1 186,0 3-159,1-2 146,3-3-146,3-4-10745,0 2 9516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10.85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0119E6"/>
      <inkml:brushProperty name="anchorY" value="-948283.125"/>
      <inkml:brushProperty name="scaleFactor" value="0.5"/>
    </inkml:brush>
  </inkml:definitions>
  <inkml:trace contextRef="#ctx0" brushRef="#br0">1 76 4040,'0'0'0,"0"0"0,0 0 288,0 0 24,1-3-48,4-1-312,0 0 432,0 1-480,4-3 489,7 0-491,-1 0 483,-2 1-481,6 0 489,6 1-492,-2 1 615,-4 0-649,5 1 666,5 0-666,-3-1 797,-5 2-835,5 0 854,6 1-854,-3 0 789,-6 1-770,6 0 769,8 1-772,-4 0 671,-7-1-641,7 0 636,7-1-639,-5-1 537,-6 0-508,3-1 503,4 0-505,-6 0 441,-7 0-423,-1 0 423,-1 0-425,-4 0 342,-5 0-318,-2 0 306,-4 1-306,-2 0 278,-2 0-270,-5 2 266,-11 3-266,0-1 229,1 1-219,-8-1 223,-3-1-225,-4-2-9555,4-1 8402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11.90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0316E6"/>
      <inkml:brushProperty name="anchorY" value="-949493.5"/>
      <inkml:brushProperty name="scaleFactor" value="0.5"/>
    </inkml:brush>
  </inkml:definitions>
  <inkml:trace contextRef="#ctx0" brushRef="#br0">652 570 2784,'0'0'0,"0"0"0,4 4 112,-1-3-144,-2 1 169,1-1-171,-2 0 303,1-1-341,-1 0 369,-4-3-371,0-1 662,0 0-746,-4-1 797,-5-2-799,-1 1 688,3 0-656,-7-1 649,-8-1-651,2 0 559,3 2-533,-7 0 520,-10 2-520,4 2 464,5 1-448,-7 4 440,-8 6-440,6 0 421,7 0-416,-3 5 423,-2 8-425,6-3 473,6-2-487,1 5 494,0 6-494,4-3 503,5-4-505,2 4 516,2 5-519,3-4 464,2-5-448,4 2 449,7 4-452,1-4 417,-1-5-406,7 0 400,8-3-400,-1-3 353,-3-3-340,6-6 334,8-8-334,-2-1 306,-6-2-298,8-5 294,10-7-294,-4 0 266,-6 4-258,8-5 263,5-3-265,-7 3 248,-7 4-243,2-4 240,3-9-240,-6 3 212,-7 5-204,3-10 209,0-14-212,-4 4 205,-5 6-202,0-9 209,-2-9-212,-4 8 223,-2 9-225,-1-3 226,-3-3-226,-1 7 245,-1 9-251,-2-2 254,-2 2-254,0 6 226,0 5-218,-1 0 223,-3 1-225,2 3 236,0 3-239,-3-1 249,-2-1-252,1 2 263,1 2-265,-2 1 266,-3 2-266,3 2 257,0 2-255,0 2 254,-1 4-254,2 1 245,1-1-242,0 3 249,1 4-252,1-2 198,1-2-182,1 2 183,-1 1-185,0-2 168,1-2-163,-1 0 160,-1 2-160,1-2 141,0-2-136,0 0 143,1-1-145,1-2 118,1 0-110,-2 1 116,0-1-119,0 0 110,1-1-107,-1 1 106,0-1-106,0-1 97,1 0-95,-1 4 103,-3 7-105,1 0 116,1-1-119,-3 11 129,-5 15-132,1-2 106,2-4-98,-5 11 103,-6 14-105,3-7 88,2-9-83,-5 8 89,-5 10-92,3-9 75,3-9-69,-1 9 76,-1 12-79,3-7 61,5-10-56,1 9 54,2 4-54,3-7 35,2-12-29,2 1 26,4-2-26,1-9 17,1-7-15,4-6 14,10-9-14,1-4 5,-2-3-2,7-7 0,5-7 0,3-7-12105,-3 2 10785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12.97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0164E6"/>
      <inkml:brushProperty name="anchorY" value="-948861.6875"/>
      <inkml:brushProperty name="scaleFactor" value="0.5"/>
    </inkml:brush>
  </inkml:definitions>
  <inkml:trace contextRef="#ctx0" brushRef="#br0">467 146 2968,'0'0'0,"0"0"0,0 0 41,0 0 19,0 0 0,0 0 255,0 0-71,1-6-291,0-1 691,0 1-814,0-2 852,-3-1-852,-1 0 815,0 2-805,-4-2 800,-4-4-800,1 2 734,0 2-715,-3-2 706,-7-2-706,1 2 828,4 3-863,-6 1 880,-5 6-880,2 1 786,5 1-759,-5 5 756,-4 5-759,3 1 648,5-2-616,-2 6 609,-2 6-612,4-2 502,5-3-470,-2 6 454,1 5-454,2-2 435,3-6-429,2 4 426,0 3-426,2-4 389,2-5-379,3 2 383,3 3-385,2-3 340,-1-4-327,4 2 320,4-1-320,0-2 292,-2-4-284,4-3 289,3-4-292,-2-2 247,-2-2-233,3-5 236,3-6-239,-2 0 258,-3 2-263,4-5 276,2-3-279,-2 2 261,-4 2-256,2-2 263,2-4-265,-2 2 248,-3 2-243,1-3 249,2-4-252,-2 2 226,-3 5-218,0-1 214,0 0-214,-1 3 186,-3 4-178,1 0 183,1 0-185,-1 3 168,-1 1-163,1 3 160,1 6-160,-1 1 160,-1 0-160,-1 6 169,-1 8-172,-1-1 155,-1-2-149,1 5 156,-1 5-159,0-3 150,0-4-147,1 1 146,2 1-146,-1-4 137,1-4-135,2-1 134,4-5-134,0-2 125,-2-2-122,8-6 129,10-8-132,-2 0 106,-2 0-98,6-4 103,0-4-105,3-2-11943,-6 2 10654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17.22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0167E6"/>
      <inkml:brushProperty name="anchorY" value="-949396.3125"/>
      <inkml:brushProperty name="scaleFactor" value="0.5"/>
    </inkml:brush>
  </inkml:definitions>
  <inkml:trace contextRef="#ctx0" brushRef="#br0">1129 47 3416,'0'0'0,"0"0"0,0 0 416,-4-6-451,-1 0 705,1 0-852,-2-1 908,-2 1-908,2 0 917,0 3-919,0 0 920,-4 1-920,1 1 817,1 1-788,-2 0 783,-3 1-785,1 1 544,2 0-475,-2 1 449,-4 5-452,3-1 426,1-1-418,-2 6 423,-3 9-425,2-1 436,2-2-439,0 9 449,-2 11-452,3-2 435,2-6-429,0 10 436,-2 14-439,2-6 384,2-9-368,-2 12 360,-3 15-360,2-8 397,1-10-408,-1 12 414,-3 17-414,3-9 386,2-12-378,-2 12 383,-2 8-385,1-11 396,2-13-399,-3 6 400,-4 10-400,2-11 400,2-11-400,-3 9 409,-5 11-412,2-10 386,3-11-378,-5 6 383,-4 5-385,2-9 340,5-10-327,-4 3 329,-3 0-332,2-6 297,5-9-286,-2 1 289,-3-2-292,4-4 294,4-6-294,0-1 294,0 0-294,2-3 359,4-3-377,0-1 396,0 0-399,2-3 437,1 0-448,0-1 454,-2 0-454,1-1 426,1-1-418,-1 0 423,-4-2-425,2 1 398,1-1-390,-1 1 386,-1-1-386,2 0 321,1 0-303,-1 0 303,-1 1-305,1 0 269,2 0-259,-3 0 263,-2 1-265,1 0 229,1 0-219,0 0 214,1 0-214,3 0 205,1 0-202,-1 0 209,1 0-212,0 0 177,2 0-166,0 0 160,1 0-160,1 0 113,0 0-100,0 0 103,3 0-105,0 0 87,-1-1-81,6 0 78,9 0-79,1-1 43,-3 1-32,10-2 35,7-4-38,10-4-13922,-6 1 12526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17.87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999475.0625"/>
      <inkml:brushProperty name="anchorY" value="-950113.625"/>
      <inkml:brushProperty name="scaleFactor" value="0.5"/>
    </inkml:brush>
  </inkml:definitions>
  <inkml:trace contextRef="#ctx0" brushRef="#br0">37 63 2784,'0'0'0,"0"0"0,0 0 441,-6-3-479,-1-1 812,0 1-984,1 0 1062,1-2-1066,2 2 1086,0 0-1090,4 0 1092,7 1-1093,1 1 1010,-1 0-986,6 0 983,10 2-985,-3 0 688,-2-1-603,7 2 569,5 0-572,-3-1 546,-5 0-538,4-1 543,8-2-545,-5 0 444,-6 1-415,7-2 409,5 0-412,-5 0 377,-6 0-366,3 0 360,4 0-360,-5 0 322,-6 0-311,1 0 316,0 1-319,-5 0 264,-4 0-248,-5 1 249,-2 3-252,-2 0 179,-2 0-157,-6 3 156,-8 5-159,-9 6-8221,0-1 7115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18.16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013E6"/>
      <inkml:brushProperty name="anchorY" value="-951371.8125"/>
      <inkml:brushProperty name="scaleFactor" value="0.5"/>
    </inkml:brush>
  </inkml:definitions>
  <inkml:trace contextRef="#ctx0" brushRef="#br0">1 6 6192,'0'0'0,"0"0"0,0 0 329,0 0 43,0 0-57,0 0 225,3 0-56,3 0-570,0 0 592,0 0-626,5-1 609,7 1-612,0 0 493,-3-1-458,8 1 449,9 2-452,-2 0 389,-5-1-370,8 2 360,9 0-360,-5 0 341,-7-1-336,6 0 334,5 0-334,-7 0 297,-7-1-286,2 0 289,-1-1-292,-6-1 266,-5 0-258,-3-1 263,-1-1-265,-4 0 210,-2 1-194,-4 0 196,-1-1-199,-1-3-9199,-1 1 8058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21.51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0319E6"/>
      <inkml:brushProperty name="anchorY" value="-952636.5625"/>
      <inkml:brushProperty name="scaleFactor" value="0.5"/>
    </inkml:brush>
  </inkml:definitions>
  <inkml:trace contextRef="#ctx0" brushRef="#br0">188 53 2696,'0'0'0,"0"0"0,-6 3 96,-4 0-104,0 0 324,1 0-404,-1-2 440,2-1-440,2 0 785,2-1-883,2-4 932,2-1-932,1-1 811,1 2-777,3-2 769,8 0-771,-1 2 641,0 0-604,6 1 586,10-1-586,-2 1 512,-4 1-491,7 2 480,10 1-480,-4 0 424,-6 1-408,6 2 400,8 3-400,-6 0 353,-7-1-340,3 3 334,1 5-334,-6-1 259,-6-1-237,-3 3 226,-6 4-226,-4-1 198,-4-4-190,-6 3 186,-9 2-186,-1-2 168,0-4-163,-7 2 160,-13 3-160,3-3 132,3-3-124,-7 2 129,-8 1-132,5-2 106,6-3-98,-2 1 94,-3 0-94,7-2 85,5-2-82,0 1 80,2 1-80,4-1 70,4-1-67,4 0 76,2-1-79,4-2 89,1-1-92,5 2 94,6 3-94,1-1 113,0-1-118,4 1 120,5 2-120,-1-1 92,-4-2-84,3 1 89,0 3-92,-3-1 85,-3-1-82,-3 2 89,-3 1-92,-2-1 75,-1-2-69,-5 0 76,-5 2-79,0-2 70,0 0-67,-5 2 76,-7 3-79,1-2 98,3-1-103,-5 1 116,-4 3-119,2-2 148,4-2-156,-4 1 160,-5-2-160,3-2 197,5-2-208,-4-3 214,-3-3-214,4-2 195,5 1-189,-2-5 196,2-2-199,4 0 200,3 2-200,4-1 209,3-1-212,2 2 158,2 2-142,2 1 134,3 4-134,0 1 106,0 0-98,2 4 103,0 1-105,2 2-8723,-2-1 7587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21.81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0179E6"/>
      <inkml:brushProperty name="anchorY" value="-951878.5625"/>
      <inkml:brushProperty name="scaleFactor" value="0.5"/>
    </inkml:brush>
  </inkml:definitions>
  <inkml:trace contextRef="#ctx0" brushRef="#br0">137 1 5472,'0'0'0,"0"0"0,-15 1 84,8 0-108,-6 0 129,-4 2-132,1-1 106,3 0-98,-2 0 94,1 1-94,3 0 299,3 0-357,2 1 386,4 2-386,2-1 526,2 0-566,5-1 586,12 1-586,1-2 577,-3 0-575,14-1 583,20 0-585,-3-1 652,-6 0-671,16 1 689,15-1-692,-8 1 610,-12-1-586,12 0 583,13-1-585,-11 0 558,-12-1-550,11 0 556,11-2-559,-10 1 513,-14 0-500,5 1 503,2 1-505,-11 1 422,-11 0-398,-2 1 396,-4 1-399,-7 0 288,-8 0-256,-3 0 240,-5-1-240,-4 0 165,-3-1-144,-3 2 143,-6-1-145,0 0 109,0-1-99,-4-1 103,-8-3-105,-8-3-9413,1 1 8240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22.42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0418E6"/>
      <inkml:brushProperty name="anchorY" value="-953222.6875"/>
      <inkml:brushProperty name="scaleFactor" value="0.5"/>
    </inkml:brush>
  </inkml:definitions>
  <inkml:trace contextRef="#ctx0" brushRef="#br0">760 1 3416,'0'0'0,"0"0"0,2 3 208,0 0-225,0 0 398,-1-1-485,-1 2 529,-5 4-531,-2-2 579,1 0-593,-5 3 609,-7 4-611,1-2 556,3-1-540,-5 2 532,-6 2-533,3-1 469,3-3-450,-4 1 440,-6 1-440,4-2 458,5-1-463,-2-1 466,-2-1-466,5-1 448,5-2-443,1-1 449,4-2-452,3 0 473,2-1-478,1-3 480,3-3-480,1 0 442,0 0-431,7-3 426,12-4-426,0 0 370,-2 2-354,11-2 356,12 0-359,-4 3 313,-6 2-300,5 4 303,3 6-305,-7 1 260,-7 2-247,-2 6 240,-4 9-240,-5 0 212,-5-3-204,-6 7 200,-9 8-200,-2-3 172,0-4-164,-8 6 169,-9 8-172,2-5 155,3-6-149,-7 7 146,-10 8-146,5-5 137,4-6-135,-6 5 143,-7 8-145,6-7 202,6-7-218,-5 0 226,-9 1-226,6-7 264,6-6-275,-6-2 289,-5-6-292,6-3 285,7-4-282,-1-4 289,0-5-292,7-1 257,5 1-246,3-4 240,3-3-240,5 1 230,2 2-227,8-4 226,13-9-226,1 2 189,0 2-179,12-4 174,13 1-174,-3 4 155,-6 5-149,8 6 146,3 10-146,-6 4 146,-8 0-146,2 9 156,4 13-159,-7-2 150,-6-4-147,3 7 146,4 5-146,-4-5 118,-6-6-110,5 0 116,4 1-119,-4-6 45,-5-5-24,1 0 23,0-2-25,1-2-10473,-5-2 9235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22.80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029E6"/>
      <inkml:brushProperty name="anchorY" value="-952970.5625"/>
      <inkml:brushProperty name="scaleFactor" value="0.5"/>
    </inkml:brush>
  </inkml:definitions>
  <inkml:trace contextRef="#ctx0" brushRef="#br0">9 83 6816,'0'0'0,"0"0"0,13-12 0,-7 7 0,5-4 9,2-2-12,-1 2 5,-3 2-2,2 2 0,0 2 0,-2 2 149,-1 1-192,-1 4 214,0 5-214,-1 0 391,-2-1-441,-2 8 476,-3 11-479,-2-2 629,1-2-672,-4 9 703,-4 10-705,1-5 725,1-7-731,-4 5 743,-2 0-745,2-6 653,1-6-627,0-1 614,0-3-614,1-3 530,3-5-506,2-5 494,3-2-494,0-2 410,2-2-386,0-1 383,-1-3-385,1 0 330,-1 0-314,4-8 316,9-17-319,0 0 282,-1 3-271,7-15 276,6-10-279,-3 5 233,-3 8-220,3-3 223,5 0-225,-3 7 198,-5 9-190,5 2 186,3 6-186,-4 6 168,-4 4-163,0 6 169,-5 10-172,-3 1 155,-3 0-149,-5 11 146,-6 16-146,-1-2 137,-1-4-135,-3 13 134,-5 11-134,1-6 125,3-8-122,-5 5 129,-2 6-132,1-9 153,3-8-158,-1 1 169,2 1-172,2-6 146,2-8-138,3-1 134,2-4-134,2-5 125,1-4-122,1-4 129,3-5-132,4-3-11262,0-2 10011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23.13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0435E6"/>
      <inkml:brushProperty name="anchorY" value="-954861.25"/>
      <inkml:brushProperty name="scaleFactor" value="0.5"/>
    </inkml:brush>
  </inkml:definitions>
  <inkml:trace contextRef="#ctx0" brushRef="#br0">81 59 7984,'0'0'0,"0"0"0,-6 0 9,3 0-12,-3 0 23,-3 0-25,1 0 92,0 0-111,-1-1 120,-1 0-120,3-1 269,0 1-312,3 0 343,2 0-345,1 1 374,0 0-382,4 0 396,6 0-399,0 0 465,-1-1-484,8-1 503,13-2-505,-3 0 469,-2 0-459,8-1 463,12-2-465,-5 1 448,-6 1-443,8 1 449,12 1-452,-6 1 445,-8 2-442,6 0 440,5-1-440,-8 0 402,-9 0-391,1 0 396,-2 1-399,-6 1 353,-8 0-340,-1 2 334,-6-1-334,-4 0 306,-2-1-298,-3 1 294,-8 0-294,0-1 247,0 1-233,-5 0 236,-6 0-239,1 0 174,3 0-155,-3-2 146,-1-2-146,-1-3-10708,2 0 9478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24.25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0617E6"/>
      <inkml:brushProperty name="anchorY" value="-956086.75"/>
      <inkml:brushProperty name="scaleFactor" value="0.5"/>
    </inkml:brush>
  </inkml:definitions>
  <inkml:trace contextRef="#ctx0" brushRef="#br0">271 1 3768,'0'0'0,"0"0"0,1 6 297,-1 6-323,-1 0 387,0 0-457,-3 4 489,-7 7-491,1-1 782,1-4-866,-5 6 907,-4 8-906,2-3 617,3-5-535,-3 7 503,-4 8-505,3-4 469,3-7-459,-2 7 463,0 7-465,2-5 326,3-8-286,0 3 276,-1 1-279,3-6 289,2-7-292,1-1 294,3-2-294,1-4 294,1-3-294,2-4 303,2-3-305,1-2 278,0 0-270,-1-1 266,2-5-266,2-3-6584,0-1 5582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24.54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0467E6"/>
      <inkml:brushProperty name="anchorY" value="-955483.1875"/>
      <inkml:brushProperty name="scaleFactor" value="0.5"/>
    </inkml:brush>
  </inkml:definitions>
  <inkml:trace contextRef="#ctx0" brushRef="#br0">42 183 4400,'0'0'0,"0"0"0,-5-3 205,2 1-263,-1-1 292,-1-2-292,0 0 535,1 1-605,0-1 649,0-1-651,1 0 493,0 1-448,2 0 436,3-2-439,1 1 384,0 2-368,6-3 369,9-3-372,-1 1 318,-2 1-302,9-2 294,14-2-294,-2 2 266,-5 1-258,11 1 263,15 0-265,-5 2 248,-9 2-243,8-1 240,7 3-240,-9-1 249,-10 2-252,4 1 263,1-2-265,-7 1 313,-9 0-327,1 0 343,-3 1-345,-4 1 346,-7 0-346,-2 0 346,-4-1-346,-3 1 300,-3 0-287,-2-1 280,-8 5-280,0 1 242,-1-1-231,-6 5 226,-10 3-226,-9 5-7408,3-1 6350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24.86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0664E6"/>
      <inkml:brushProperty name="anchorY" value="-956649"/>
      <inkml:brushProperty name="scaleFactor" value="0.5"/>
    </inkml:brush>
  </inkml:definitions>
  <inkml:trace contextRef="#ctx0" brushRef="#br0">72 19 4848,'0'0'0,"0"0"0,-8 4 252,4-2-324,-3 2 360,-3-1-360,0 0 593,2 0-660,0-2 703,1 0-705,3 0 650,1-1-634,1 0 626,5-1-626,1 1 486,0-1-446,7 1 436,10 0-439,0 0 365,-3 0-344,9-1 334,14-1-334,-4 0 325,-5 0-322,11 0 320,15-1-320,-5 0 292,-9 1-284,12 0 280,9 0-280,-9 1 242,-10 0-231,4 0 226,5-1-226,-10 1 217,-9 0-215,0-2 223,-3 1-225,-8-1 217,-6 2-215,-3 0 214,-6 0-214,-4 1 177,-2 1-166,-8 3 160,-10 6-160,-1-1 160,1 0-160,-8 3 169,-12 2-172,-12 4-7871,4-2 6782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25.22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0862E6"/>
      <inkml:brushProperty name="anchorY" value="-957992.9375"/>
      <inkml:brushProperty name="scaleFactor" value="0.5"/>
    </inkml:brush>
  </inkml:definitions>
  <inkml:trace contextRef="#ctx0" brushRef="#br0">23 112 5296,'0'0'0,"0"0"0,-4 0 0,1 0 0,-1 0 9,0-1-11,1 1 199,0 0-253,2-1 289,3-1-292,0-1 462,1 0-510,8-1 534,14 0-534,0 0 590,-3 0-606,13 0 623,15-1-625,-3 0 617,-8 1-615,13-1 614,21 1-614,-8 1 623,-10 1-625,15 0 626,14 0-626,-11 1 561,-14 0-543,9-1 543,10-2-545,-11 1 425,-14 1-391,5-3 383,2 0-385,-10 0 358,-12 1-350,0 1 346,-4-1-346,-7 1 309,-8 1-299,-3 0 303,-6 1-305,-4 0 278,-3 0-270,-6 1 266,-10 1-266,-1 1 182,1 0-158,-9 1 146,-7 2-146,-9 1-8935,4-1 7796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25.85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1112E6"/>
      <inkml:brushProperty name="anchorY" value="-959176"/>
      <inkml:brushProperty name="scaleFactor" value="0.5"/>
    </inkml:brush>
  </inkml:definitions>
  <inkml:trace contextRef="#ctx0" brushRef="#br0">608 160 3416,'0'0'0,"0"0"0,0 0 240,0 0 48,1-3-48,0 1-284,-1 0 657,1 0-775,0-2 822,1-3-826,0 1 799,0 1-790,0-2 796,-1-2-799,0 1 744,-1 2-728,-1-3 720,-5-4-720,0 1 692,1 2-684,-5-2 689,-8-2-692,2 3 610,2 1-586,-6 3 574,-7 6-574,3 3 397,4 0-346,-5 8 329,-7 7-332,4 0 250,5-3-226,-5 7 223,-7 5-225,4-2 170,6-4-154,-5 5 146,-6 9-146,5-4 128,6-5-123,-2 7 129,1 10-132,6-5 134,5-7-134,4 7 143,6 3-145,4-7 146,2-6-146,6-1 156,9-3-159,0-6 178,-1-6-183,8-5 196,10-9-199,-3-3 181,-4-1-176,7-8 183,5-11-185,-6 2 205,-5 3-211,2-7 223,6-7-225,-5 3 236,-6 6-239,3-3 249,0 0-252,-4 5 226,-6 7-218,-1-1 214,-2 2-214,-3 4 177,-2 2-166,-3 2 169,-1 3-172,-2 1 137,-1 2-126,-2 5 129,-6 9-132,1 1 106,-1 0-98,-3 7 94,-4 13-94,1-3 113,2-3-118,-1 8 129,1 9-132,1-4 190,3-8-206,1 5 223,3 4-225,1-7 254,1-7-262,3 0 266,7-3-266,0-5 266,-1-5-266,7-6 266,9-9-266,-1-3 201,-3-1-183,8-9 174,9-12-174,10-12-10615,-6 2 9405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26.55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1253E6"/>
      <inkml:brushProperty name="anchorY" value="-960926.25"/>
      <inkml:brushProperty name="scaleFactor" value="0.5"/>
    </inkml:brush>
  </inkml:definitions>
  <inkml:trace contextRef="#ctx0" brushRef="#br0">184 36 3056,'0'0'0,"0"0"0,0-5 121,0 3-155,0 0 182,-3-1-186,0 1 337,1 1-379,-1 0 400,-2-2-400,0 1 699,1 0-785,1 1 828,1 0-828,0 0 921,2 1-947,4-1 960,5 1-960,1 0 717,-1-1-648,4 1 614,9-2-614,-3 1 511,-2 0-481,7 0 466,9 0-466,-4 0 364,-5 0-335,6 1 329,6 2-332,-5-1 250,-6 1-226,1 2 223,-1 4-225,-5 0 170,-4-1-154,-4 5 156,-6 6-159,-2 0 122,-3-4-111,-7 6 116,-11 7-119,0-4 92,1-3-84,-8 4 89,-8 5-92,3-5 85,5-4-82,-5 1 80,-1 2-80,4-5 136,6-3-152,2-1 169,2 1-172,4-3 202,4-3-210,4 0 214,5-1-214,3-2 223,0-1-225,5-1 226,6-1-226,-1-1 189,-2-1-179,4 0 183,2 2-185,-4 1 149,-2-1-139,-1 4 143,-2 2-145,-2 0 118,-3-1-110,-2 2 106,-5 3-106,0-2 88,-1-2-83,-5 4 80,-9 3-80,1-1 80,2-3-80,-8 2 80,-6 1-80,2-2 98,5-3-103,-5 1 116,-5 1-119,5-1 129,5-3-132,-3 0 143,0-1-145,5-2 174,4-2-182,1-1 186,1-3-186,4 0 168,4-1-163,1 1 160,2-4-160,1-2-8604,1-1 7487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26.93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1107E6"/>
      <inkml:brushProperty name="anchorY" value="-960303.375"/>
      <inkml:brushProperty name="scaleFactor" value="0.5"/>
    </inkml:brush>
  </inkml:definitions>
  <inkml:trace contextRef="#ctx0" brushRef="#br0">132 1 4400,'0'0'0,"0"0"0,3 2 121,0 0-133,0 0 247,-1 0-299,0 3 329,-1-1-331,0-1 416,0 0-440,-1 3 461,-2 2-464,0-1 448,0-1-443,-1-1 440,-5 0-440,0-1 384,2-1-368,-4-1 360,-5 1-360,2 0 397,2-1-408,-1 0 414,-2 0-414,3-1 367,2-1-353,1 0 346,2-1-346,2 0 234,2 0-202,0-3 186,4-3-186,0 0 140,1 1-127,4-3 120,4-4-120,4-4-6152,-1 1 5144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27.62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0972E6"/>
      <inkml:brushProperty name="anchorY" value="-959032.9375"/>
      <inkml:brushProperty name="scaleFactor" value="0.5"/>
    </inkml:brush>
  </inkml:definitions>
  <inkml:trace contextRef="#ctx0" brushRef="#br0">53 665 3416,'0'0'0,"0"0"0,-8 4 37,5-2-47,-4 2 62,-2-2-66,0 1 142,2-2-162,2 0 172,2-3-172,2-1 387,0 1-449,7-4 480,9-3-480,1 0 695,-2 1-757,9-2 797,10-4-799,-4 1 762,-4 3-751,6-4 756,10-5-759,-4 2 694,-7 2-675,7-6 676,9-5-679,-6 2 633,-7 4-620,4-5 614,-1-4-614,-6 3 549,-7 5-530,-3-4 529,-3-8-532,-4 4 441,-4 5-414,-2-5 409,-4-5-412,-1 5 358,-2 5-342,-5-1 334,-12 1-334,1 4 278,0 6-262,-8 1 263,-8 5-265,3 3 220,4 3-207,-3 5 209,-2 11-212,6 1 186,5 0-178,0 8 174,3 11-174,4-3 146,4-5-138,2 7 134,6 7-134,2-6 125,0-7-122,6 3 120,8 3-120,-1-7 110,-1-5-107,6 2 116,6 1-119,-2-4 92,-4-4-84,3 2 80,2 1-80,-3-3 52,-5-4-44,-1 1 49,-3 1-52,-3-3 45,-4-2-42,-3 1 40,-8 1-40,-2-1 30,1-2-27,-9 0 26,-12 2-26,1-2 36,3-2-39,-9 1 49,-9 0-52,5 0 35,6-3-29,-4 0 36,-4 0-39,7-1 58,6 0-63,-2-2 66,-1-2-66,-2-2-8884,4-1 7736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29.22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1284E6"/>
      <inkml:brushProperty name="anchorY" value="-962057.875"/>
      <inkml:brushProperty name="scaleFactor" value="0.5"/>
    </inkml:brush>
  </inkml:definitions>
  <inkml:trace contextRef="#ctx0" brushRef="#br0">0 82 5656,'0'0'0,"0"0"0,3-5 0,-2 3 0,-1 0 0,2-2 0,0 0 9,-1 0-12,1 0 14,1-2-14,1 0 33,-1 2-38,-1 1 49,2-2-52,0 0 45,-1 1-42,0 1 40,-1-2-40,0-3-4487,-1 1 3541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31.48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1415E6"/>
      <inkml:brushProperty name="anchorY" value="-963246.875"/>
      <inkml:brushProperty name="scaleFactor" value="0.5"/>
    </inkml:brush>
  </inkml:definitions>
  <inkml:trace contextRef="#ctx0" brushRef="#br0">0 693 2424,'0'0'0,"0"0"0,0 0 361,0 0 354,0 0-142,8-2-682,1 0 908,-1 0-997,5-3 988,8-4-988,-1 0 745,-3 1-675,9-3 640,10-5-640,-3 1 574,-5 3-555,7-3 546,8-5-546,-6 2 444,-7 3-415,5-3 400,2-4-400,-6 3 325,-7 4-304,1-3 294,2-8-294,-5 4 285,-6 3-282,1-5 289,-1-6-292,-3 4 331,-4 5-341,-1-4 356,-3-6-359,-2 4 397,-1 5-408,-4-4 423,-6-3-425,-1 3 398,0 6-390,-6 0 396,-7 3-399,1 3 353,3 5-340,-6 3 343,-6 5-345,4 2 272,5 1-251,-3 5 240,-2 9-240,3-1 202,6-1-191,-2 7 196,-1 10-199,4-3 153,3-4-140,1 8 143,2 8-145,3-4 118,2-7-110,6 6 106,9 5-106,1-6 88,0-6-83,9 2 89,11 6-92,-3-6 75,-3-6-69,6 2 66,7 3-66,-5-5 85,-7-5-91,1 2 103,1 1-105,-5-4 116,-6-4-119,-1 1 129,-1-2-132,-4-2 143,-4-4-145,-2-2 146,-5-1-146,-2-1 165,-1-1-171,-6 0 174,-10 1-174,1 0 174,1-1-174,-8 2 183,-9-1-185,3 1 177,4-2-175,-5 0 174,-6-1-174,4-1 155,8 1-149,-3-1 156,0 3-159,5-1 66,6 1-39,2 1 36,5-1-39,3-1-9900,4 0 8689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33.25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1564E6"/>
      <inkml:brushProperty name="anchorY" value="-964656.625"/>
      <inkml:brushProperty name="scaleFactor" value="0.5"/>
    </inkml:brush>
  </inkml:definitions>
  <inkml:trace contextRef="#ctx0" brushRef="#br0">612 812 4216,'0'0'0,"0"0"0,0 0 304,0-3-329,-1 0 433,1 0-518,-3 0 548,-4-1-548,-1 0 594,2 1-607,-7-1 614,-8-3-614,1 1 493,3 1-458,-8-1 449,-7 2-452,3 0 538,6 2-562,-5 1 583,-5 2-585,5 1 381,6 0-323,-5 3 303,-5 6-305,5-1 222,5 0-198,-3 1 186,-4 4-186,6-2 149,4-2-139,-1 2 134,0 4-134,4-2 115,4-3-109,1 4 106,5 2-106,2-2 116,2-4-119,4 2 120,7-1-120,1-2 120,-1-2-120,6-2 120,7 0-120,-1-2 166,-3-1-179,6-3 186,6-2-186,-3-2 214,-4 0-222,4-4 236,7-5-239,-5 0 230,-5 1-227,6-6 236,7-8-239,-3 2 212,-7 3-204,6-9 209,6-13-212,-7 3 205,-5 6-202,1-12 209,3-16-212,-6 7 186,-6 8-178,1-7 183,-2-1-185,-3 9 168,-5 10-163,1 0 160,0-10-160,-2 7 197,-2 7-208,2-7 223,0 0-225,-2 5 198,-2 8-190,0 2 196,-3 3-199,-1 5 181,-1 5-176,-3 2 183,-5 7-185,0 1 149,0 2-139,-5 7 143,-6 12-145,1 1 128,3-2-123,-5 13 129,-6 18-132,2-3 162,5-7-170,-5 16 183,-6 21-185,4-7 214,5-12-222,-3 13 226,-1 9-226,4-12 226,5-14-226,0 4 226,2 5-226,4-11 208,3-12-203,2 5 209,3 4-212,2-8 223,0-10-225,4 1 236,2-3-239,0-6 230,0-7-227,2-4 226,2-4-226,-1-3 226,-1-4-226,3-3 226,4-5-226,-2 0 189,-1 0-179,2-4 174,4-5-174,-2 0 137,-3 3-126,2-6 129,4-11-132,3-10-10963,-2 4 9719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34.04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1694E6"/>
      <inkml:brushProperty name="anchorY" value="-966233.25"/>
      <inkml:brushProperty name="scaleFactor" value="0.5"/>
    </inkml:brush>
  </inkml:definitions>
  <inkml:trace contextRef="#ctx0" brushRef="#br0">1 643 3768,'0'0'0,"0"0"0,2 2 73,-1 0-81,1 1 90,0-2-104,1 0 117,4-4-119,0 0 447,-1 1-541,7-6 588,9-9-588,0 1 718,-2 2-754,8-7 781,9-5-784,-3 3 1029,-6 3-1099,5-2 1134,5-3-1134,-6 3 966,-6 4-918,1-3 903,2-3-905,-5 3 785,-6 4-751,0-3 734,-1-3-734,-3 3 575,-5 4-529,0-3 506,-2-8-506,-2 4 422,-1 4-398,-3-6 386,-4-3-386,-1 4 312,0 5-291,-4 0 289,-8 1-292,2 5 210,1 3-186,-4 5 174,-3 8-174,2 3 109,4 0-90,-1 9 89,-1 9-92,3 0 75,4-4-69,-1 7 76,2 8-79,1-4 70,3-6-67,1 5 76,3 5-79,1-6 70,1-5-67,1 2 76,2 2-79,0-4 70,0-5-67,0 1 66,0 4-66,-1-4 48,-1-4-43,0 1 49,-2 2-52,0-3 35,-1-3-29,-2 0 26,-4 2-26,1-3 26,0-2-26,-3 0 26,-4 1-26,1-2 26,1-2-26,-2-1 36,-5-1-39,2-1 40,3-2-40,-5-2 49,-7-5-52,-7-5-9251,2 0 8083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34.65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1837E6"/>
      <inkml:brushProperty name="anchorY" value="-967516.5"/>
      <inkml:brushProperty name="scaleFactor" value="0.5"/>
    </inkml:brush>
  </inkml:definitions>
  <inkml:trace contextRef="#ctx0" brushRef="#br0">399 572 4040,'0'0'0,"0"0"0,1-4 400,1 1-433,-1-1 561,0 1-670,-1-2 717,-2 0-719,1 1 654,-1 1-635,-1-3 636,-4-1-639,0-1 593,0 2-580,-2-2 574,-7 0-574,2 2 462,1 0-430,-5 3 414,-8 1-414,3 2 358,4 1-342,-6 3 343,-5 5-345,3-1 346,5 0-346,-2 5 356,-3 6-359,4-2 322,6-2-311,0 4 306,5 3-306,4-3 306,3-4-306,7 1 306,8 1-306,1-3 288,-1-4-283,6-1 280,9-1-280,-2-3 261,-4-1-256,6-3 263,4-3-265,-4-1 266,-5 0-266,2-5 276,4-5-279,-4 1 298,-5 1-303,6-4 316,4-7-319,-3 2 320,-5 3-320,4-7 320,3-10-320,-4 3 320,-4 4-320,3-7 329,1-12-332,-4 6 306,-4 6-298,0-6 294,-3-4-294,-2 6 257,-3 9-246,-2-2 240,-2 1-240,-1 7 193,-2 5-180,0 0 174,-3 0-174,1 3 146,0 4-138,-3 1 134,-3 3-134,1 3 115,0 3-109,-2 6 116,-6 14-119,3 0 101,1 0-96,-3 12 94,-3 18-94,3-3 75,2-6-69,0 11 76,-2 12-79,2-8 61,4-10-56,-1 7 63,0 10-65,2-9 48,2-11-43,0 7 40,0 5-40,1-8 21,1-10-16,0 1 23,1-1-25,0-7 8,1-7-3,1-4 9,0-5-12,1-5-10318,0-3 9089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3:35.29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1703E6"/>
      <inkml:brushProperty name="anchorY" value="-966679.75"/>
      <inkml:brushProperty name="scaleFactor" value="0.5"/>
    </inkml:brush>
  </inkml:definitions>
  <inkml:trace contextRef="#ctx0" brushRef="#br0">409 263 5296,'0'0'0,"0"0"0,4-4 252,-2 2-324,2-1 369,1-2-372,0 1 579,-2 0-637,0-2 676,-2 0-679,-1 0 670,-1 2-667,-2-1 666,-5 2-666,-1 1 508,2 0-463,-7 3 449,-8 5-452,0-1 370,4 1-346,-9 3 343,-8 8-345,4-2 346,4-1-346,-4 4 356,-5 6-359,5-3 341,7-3-336,-1 3 343,2 2-345,5-2 356,6-6-359,3 2 369,7 2-372,2-3 355,1-3-349,7 0 356,10 1-359,0-2 322,-2-4-311,9-2 316,11-6-319,-3-1 292,-5-2-284,6-5 280,9-5-280,-6 0 261,-7 2-256,4-3 254,0-2-254,-5 2 263,-7 2-265,1-1 266,1-5-266,-3 3 257,-6 2-255,3-3 254,1-4-254,-2 3 226,-4 3-218,0-3 214,1-4-214,-3 2 214,-3 4-214,1-3 214,1-3-214,-1 2 177,-2 4-166,0-3 160,0-3-160,-1 4 141,-2 3-136,-2-1 143,-4-4-145,0 3 100,-1 3-87,-3-2 80,-6 2-80,0 2 61,2 4-56,-5 3 63,-3 9-65,2 1 66,3 1-66,-3 7 76,-1 8-79,2 0 89,3-4-92,-1 6 94,0 7-94,2-4 113,3-4-118,0 6 120,0 8-120,1-4 148,1-7-156,1 9 169,-2 10-172,1-4 165,1-8-162,-3 10 169,-4 12-172,2-8 155,1-7-149,-4 7 156,-6 8-159,2-8 178,3-9-183,-6 3 186,-6 4-186,2-7 177,4-8-175,-4 4 174,-2 5-174,3-7 174,5-6-174,0 4 183,-1 1-185,4-6 158,4-5-150,1-1 146,4-2-146,2-5 62,2-3-38,1-4 26,6-4-26,0-2 8,0-2-3,3-2 0,3-6 0,4-4-12087,-1 1 10771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5:10.11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1549E6"/>
      <inkml:brushProperty name="anchorY" value="-966402"/>
      <inkml:brushProperty name="scaleFactor" value="0.5"/>
    </inkml:brush>
  </inkml:definitions>
  <inkml:trace contextRef="#ctx0" brushRef="#br0">2641 1 728,'0'0'0,"0"0"0,0 0 16,-6 0 1,-3 1-21,1 1 44,0-1-50,0-1 52,-2 1-52,2-1 211,2 0-257,-2 0 280,-2 1-280,0 0 233,3 0-219,-4 2 222,-4 1-226,2 1 274,2-1-286,-4 2 292,-6 5-292,1-1 302,4-2-306,-5 4 308,-7 3-308,4-3 326,4-2-330,-3 3 342,-5 1-346,4-2 366,4-2-370,-2 1 382,-3 3-386,4-2 369,5-2-363,-2 2 360,-1 4-360,3-3 332,4-1-324,-2 2 320,-3 4-320,3-1 292,3-4-284,-2 6 289,-1 7-291,1-2 180,3-4-148,-1 8 132,-2 12-132,2-2 132,3-7-132,-1 12 132,0 12-132,2-6 132,1-9-132,1 9 142,-1 7-146,1-7 148,1-10-148,-2 7 157,1 10-159,1-6 169,0-10-171,0 11 172,-2 15-172,1-7 200,0-11-208,-1 11 212,-4 9-212,1-8 231,2-13-237,-3 10 240,-3 15-240,1-9 240,2-12-240,-3 14 240,-3 17-240,2-11 277,2-12-288,-1 11 303,-2 11-305,2-11 325,3-14-331,-1 9 343,-2 15-345,1-11 337,3-13-335,-2 10 343,-3 7-345,1-12 384,3-13-395,-3 2 409,-5 2-412,2-10 470,2-10-486,-3 2 503,-4 4-505,2-5 516,4-8-519,-5 5 520,-5 7-520,2-5 529,5-7-532,-7 6 534,-8 5-534,4-6 562,5-5-570,-7 3 583,-9 1-585,5-4 540,6-6-527,-8-1 520,-11-1-520,6-3 464,7-5-448,-9 0 449,-12 0-452,6-2 435,8-2-429,-8 1 436,-10 0-439,7-2 449,11 0-452,-6 0 463,-7 2-465,8-2 373,9 0-347,-4 1 343,-4 0-345,7-2 309,9 0-299,-3-1 303,-1 1-305,5-1 260,7 0-247,0 1 240,0 1-240,6 1 202,3-1-191,5 2 196,8 5-199,2-1 134,1-1-115,7 4 106,5 7-106,6 6-11448,-2-2 10185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5:13.09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1165E6"/>
      <inkml:brushProperty name="anchorY" value="-968961.5625"/>
      <inkml:brushProperty name="scaleFactor" value="0.5"/>
    </inkml:brush>
  </inkml:definitions>
  <inkml:trace contextRef="#ctx0" brushRef="#br0">0 1 4576,'0'0'0,"0"0"0,11 4 153,8 1-167,1 0 223,-2-1-265,8-1 289,12-3-291,-4 0 264,-5-2-256,10 1 252,12 1-252,-6 0 261,-7 0-264,8 1 276,11 1-279,-8-1 252,-8 0-244,6-1 249,9-1-252,-7-1 170,-9 1-146,9-1 143,12 1-145,-7 0 156,-11 0-159,10 1 169,7-1-172,-9 0 155,-10 1-149,5-1 156,2 1-159,-7-1 113,-9 1-100,3 0 103,2-2-105,-5 1 78,-7 1-70,1-2 66,0 2-66,-5-1 48,-4 1-43,-1 3 40,-1 2-40,-3 0 21,-4 0-16,-1 1 14,-2 2-14,-2-1 5,-1-2-2,-2 2 0,-2 5 0,-2 5-5404,0-2 4400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5:13.44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1453E6"/>
      <inkml:brushProperty name="anchorY" value="-970330.875"/>
      <inkml:brushProperty name="scaleFactor" value="0.5"/>
    </inkml:brush>
  </inkml:definitions>
  <inkml:trace contextRef="#ctx0" brushRef="#br0">0 0 4216,'0'0'0,"0"0"0,3 5 0,-2-2 0,2 1 0,4 2 0,0-1 0,-1 0 0,6-1 0,8-1 0,-1 0 28,-3-2-36,8-1 40,12 1-40,-3-1 68,-5 0-76,10 1 80,13 1-80,-5 0 117,-7 1-127,8-1 142,12 2-146,-9 0 92,-8-2-76,6 3 68,7 1-68,-7-1 21,-10 0-7,6 0 9,9-1-11,11 0-3478,-8-1 2570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5:47.78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1679E6"/>
      <inkml:brushProperty name="anchorY" value="-971697.5"/>
      <inkml:brushProperty name="scaleFactor" value="0.5"/>
    </inkml:brush>
  </inkml:definitions>
  <inkml:trace contextRef="#ctx0" brushRef="#br0">306 38 4312,'0'0'0,"0"0"0,3-6 464,1 1-503,-1-1 563,-1 2-662,0-2 692,0 2-693,-2 0 675,1 1-669,-3 5 666,-1 7-666,0 0 424,0 0-355,-1 6 320,-2 10-320,0-2 292,1-2-284,-3 8 289,-5 15-292,1-4 238,2-7-222,-4 14 223,-3 19-225,2-5 236,2-10-239,-2 14 240,-4 12-240,2-10 268,4-13-276,-2 3 289,1 3-292,2-11 238,3-11-222,0 2 223,0 3-225,1-8 273,3-8-287,-2 2 303,-1-3-305,2-5 325,1-6-331,1-5 343,0-3-345,0-3 262,2-2-238,0-4 226,1-4-226,0-1 180,1 1-167,1-6 169,0-10-172,2-13-7731,0 3 6649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5:48.15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1522E6"/>
      <inkml:brushProperty name="anchorY" value="-971478"/>
      <inkml:brushProperty name="scaleFactor" value="0.5"/>
    </inkml:brush>
  </inkml:definitions>
  <inkml:trace contextRef="#ctx0" brushRef="#br0">0 48 3592,'0'0'0,"0"0"0,0 0 80,7 3-87,-1 0 117,1-1-140,5 2 148,8 1-148,-1 0 166,-2-2-170,8 0 182,12-1-186,-3-1 150,-5-1-138,11-1 132,14-2-132,-5 0 188,-7 0-204,11-2 222,13-1-226,-9 1 218,-10 1-214,7-2 222,5-1-226,-9 1 246,-11 2-250,1-2 252,2 0-252,-8 1 290,-8 1-302,0 0 317,-1 4-319,-6 0 320,-5 1-320,-3 3 320,-6 3-320,-4 5-4440,-3-1 3551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5:48.62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1755E6"/>
      <inkml:brushProperty name="anchorY" value="-972736"/>
      <inkml:brushProperty name="scaleFactor" value="0.5"/>
    </inkml:brush>
  </inkml:definitions>
  <inkml:trace contextRef="#ctx0" brushRef="#br0">19 10 4576,'0'0'0,"0"0"0,-5 6 75,2-3-97,-1 2 108,1 2-108,1 1 210,0-2-238,4 1 262,6 1-266,0-1 146,-1-1-110,7 0 92,7 3-92,0-2 176,-4 0-200,9 0 222,12 1-226,-3-1 237,-5-2-239,9 0 240,13-1-240,-5-1 286,-9-1-299,11-1 306,15-1-306,-8-1 297,-9 0-295,12 0 303,14-3-305,-9 0 325,-12 1-331,10-3 334,7-4-334,-11 1 287,-12 1-273,2-1 266,1-2-266,-10 2 220,-9 1-207,0 2 200,-1 0-200,-6 1 162,-6 2-151,-2 2 146,-5 0-146,-4 1 100,-3 0-87,-6 1 89,-10-9-92,-8-7-6103,0-1 5083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6:26.38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2015E6"/>
      <inkml:brushProperty name="anchorY" value="-973996.375"/>
      <inkml:brushProperty name="scaleFactor" value="0.5"/>
    </inkml:brush>
  </inkml:definitions>
  <inkml:trace contextRef="#ctx0" brushRef="#br0">189 1 5472,'0'0'0,"0"0"0,0 0 89,2 6-98,-1 1 194,1 0-236,-2 1 263,-4 4-265,-1-2 294,0-1-302,-3 4 306,-5 8-306,0-2 288,3-3-283,-4 7 289,-2 8-292,1-3 229,3-5-210,-1 6 200,-2 8-200,2-4 190,3-6-187,1 4 196,1 4-199,2-6 218,2-6-223,4 0 226,4 1-226,1-5 198,0-5-190,3-2 196,3-2-199,-1-4 200,-1-2-200,0-2 200,-2-2-200,-2 0-6212,-2-1 5216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6:26.66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1877E6"/>
      <inkml:brushProperty name="anchorY" value="-973317.125"/>
      <inkml:brushProperty name="scaleFactor" value="0.5"/>
    </inkml:brush>
  </inkml:definitions>
  <inkml:trace contextRef="#ctx0" brushRef="#br0">0 157 5656,'0'0'0,"0"0"0,4-9 65,-2 4-84,3-3 103,0-2-105,0 1 69,0 2-59,-1-1 63,0 0-65,-1 1 141,-1 2-163,-1-1 174,2 0-174,0 0 230,-1 2-246,2-1 263,4 1-265,-1 2 304,-1 0-315,-1 1 320,-1 7-320,0 0 310,-2 0-307,-1 4 316,-2 3-319,0-1 292,0-3-284,-2 0 289,1-2-292,0-3 247,0-1-233,-2-2 236,0-2-239,0 0 202,2 0-191,-3-3 196,1-2-199,-1 0 172,2 1-164,0-2 169,1-1-172,0 1 174,1 1-174,1 0 174,5-3-174,1 0 165,-1 2-162,7-4 160,8-2-160,-1 3 122,-2 1-111,6 4 106,6 9-106,8 8-7033,-4 0 5974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6:27.11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2028E6"/>
      <inkml:brushProperty name="anchorY" value="-974458.8125"/>
      <inkml:brushProperty name="scaleFactor" value="0.5"/>
    </inkml:brush>
  </inkml:definitions>
  <inkml:trace contextRef="#ctx0" brushRef="#br0">789 121 3768,'0'0'0,"0"0"0,2-6 121,-1 2-155,0-1 172,-2-1-172,0 0 294,-1 1-330,-3-2 348,-5-2-348,0 1 488,1 1-528,-6-2 548,-7-2-548,2 1 669,3 2-703,-7 0 720,-7 3-720,3 1 570,4 2-527,-4 4 506,-5 5-506,5 1 516,5 0-519,-2 6 529,-2 7-532,4-1 553,5-2-558,-2 7 569,-1 12-572,3-2 471,4-6-441,-1 13 426,-1 19-426,3-6 352,4-9-331,-2 15 320,-3 18-320,1-10 264,3-12-248,-4 15 249,-5 21-252,3-11 198,2-14-182,-1 13 174,-1 13-174,2-14 155,4-16-149,0 6 146,-2 5-146,3-13 165,2-13-171,-1 3 183,1 1-185,0-9 168,3-11-163,0-2 169,0-6-172,1-5-7983,1-5 6889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6:27.40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1822E6"/>
      <inkml:brushProperty name="anchorY" value="-974925.3125"/>
      <inkml:brushProperty name="scaleFactor" value="0.5"/>
    </inkml:brush>
  </inkml:definitions>
  <inkml:trace contextRef="#ctx0" brushRef="#br0">1 10 6904,'0'0'0,"0"0"0,0 0 192,2-1-208,1 0 134,-1 0-147,5 0 156,8-1-159,-1 0 113,0 1-100,9 1 94,12 1-94,-2 1 150,-5 0-166,10 2 174,12 2-174,-6 0 314,-7-2-354,6 2 383,10 2-385,-8-1 470,-8-1-494,5 2 506,6 1-506,-6-1 516,-10-1-519,4 0 529,1-1-532,-7-2 422,-7-1-390,-2 0 383,-3-2-385,-4 0 274,-4 0-242,-2-2 226,-3 1-226,-2-1 180,-1 0-167,1-3 160,-1 1-160,0-1-8333,-1 1 7222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6:28.96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2228E6"/>
      <inkml:brushProperty name="anchorY" value="-977681.4375"/>
      <inkml:brushProperty name="scaleFactor" value="0.5"/>
    </inkml:brush>
  </inkml:definitions>
  <inkml:trace contextRef="#ctx0" brushRef="#br0">185 33 5832,'0'0'0,"0"0"0,0-5 37,0 2-48,0-2 63,1 1-65,0 1 132,-1 1-151,3-2 160,2 1-160,-1 1 178,1 1-183,2 2 186,6 5-186,-2 0 224,0-1-235,4 6 249,7 7-252,-3-2 198,-2-1-182,5 5 183,7 11-185,-2-3 186,-6-4-186,6 7 196,6 6-199,-5-5 274,-5-6-295,4 3 316,2 4-319,-4-5 338,-5-6-343,1 1 356,0-1-359,-3-5 332,-5-4-324,-1-1 329,-4-5-332,-2-2 306,-3-2-298,-1-1 303,-2-2-305,0 0 278,0-1-270,-3 1 266,-4 1-266,-1 0 266,1 0-266,-5 2 276,-6 5-279,2-1 261,2-1-256,-5 4 263,-7 6-265,3-1 229,4-2-219,-7 5 214,-7 4-214,3-2 195,5-4-189,-8 4 186,-8 6-186,4-3 168,7-4-163,-7 4 160,-4 6-160,5-5 132,8-4-124,-2 3 129,-1 2-132,6-4 115,5-4-109,2 0 116,3-1-119,4-3 138,3-4-143,4-3 156,2-3-159,2-1 178,0-2-183,4-3 196,8-7-199,1 0 200,-2 0-200,7-7 209,12-11-212,10-12-9175,-3 3 8031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6:30.94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2273E6"/>
      <inkml:brushProperty name="anchorY" value="-978543.0625"/>
      <inkml:brushProperty name="scaleFactor" value="0.5"/>
    </inkml:brush>
  </inkml:definitions>
  <inkml:trace contextRef="#ctx0" brushRef="#br0">1 31 2784,'0'0'0,"0"0"0,10-3 0,-1 0-131,-1 1 169,5-2-178,2-1 174,2-2-1740,-2 1 882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6:31.29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2408E6"/>
      <inkml:brushProperty name="anchorY" value="-979783.125"/>
      <inkml:brushProperty name="scaleFactor" value="0.5"/>
    </inkml:brush>
  </inkml:definitions>
  <inkml:trace contextRef="#ctx0" brushRef="#br0">853 158 3680,'0'0'0,"0"0"0,-4-10 0,0 2 233,1 0-299,-5-4 332,-6-5-332,0 1 1172,2 3-1412,-9-2 1541,-9 0-1544,1 2 1098,4 3-970,-8 2 906,-12 2-906,6 2 804,5 1-775,-7 5 760,-9 7-760,7 0 610,8 0-567,-4 8 556,-3 12-559,7-1 476,7-4-452,-1 11 440,-4 11-440,6-5 393,5-7-380,-1 7 383,-1 5-385,4-7 321,5-8-303,2 2 294,4 2-294,3-8 266,3-5-258,6-1 263,7 0-265,1-5 229,-1-3-219,5-2 214,8-3-214,-2-3 167,-4-2-153,5-4 156,7-7-159,-4 0 141,-5 0-136,7-6 143,9-7-145,-3 1 118,-6 3-110,8-6 106,5-6-106,-6 3 88,-6 5-83,2-3 89,4-2-92,-5 5 75,-6 4-69,3 0 66,4 4-66,-4 4 57,-6 3-55,1 6 54,0 10-54,-4 0 54,-4 1-54,-1 7 63,0 8-65,-3-1 66,-2-4-66,2 4 66,0 4-66,0-3 57,-2-6-55,1 2 63,4 2-65,-2-5 57,-1-5-55,2 0 54,7-2-54,-1-3 54,-3-3-54,3-3 54,1-5-54,1-5-9559,-3 0 8377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6:33.76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255E6"/>
      <inkml:brushProperty name="anchorY" value="-981549.5"/>
      <inkml:brushProperty name="scaleFactor" value="0.5"/>
    </inkml:brush>
  </inkml:definitions>
  <inkml:trace contextRef="#ctx0" brushRef="#br0">559 130 5656,'0'0'0,"0"0"0,6-3 249,4 0-272,-1-1 315,-1 1-369,0-1 396,0-2-399,-2 1 512,-2 1-544,-1-2 569,-1-1-572,-1 0 453,0 1-418,-4-1 400,-5-4-400,-1 2 297,1 1-268,-9-2 263,-11 1-265,2 1 248,3 3-243,-8 1 240,-9 4-240,4 2 202,7 1-191,-7 6 196,-7 8-199,6-1 172,8-1-164,-3 8 169,-1 12-172,6-4 137,6-4-126,0 11 129,1 13-132,3-4 106,5-8-98,1 9 103,0 8-105,4-8 97,1-9-95,2 1 94,5 1-94,0-8 85,2-9-82,3-1 80,6-2-80,0-5 80,-1-5-80,4-3 80,5-5-80,-2-3 89,-3-1-92,5-5 103,7-8-105,-2 1 106,-5 1-106,8-7 106,9-8-106,-5 2 106,-5 4-106,5-7 106,3-7-106,-5 4 97,-7 6-95,1-6 94,2-6-94,-5 5 75,-5 6-69,0-2 76,0 1-79,-4 6 70,-3 5-67,-1 2 76,1 0-79,-3 4 98,0 2-103,2 2 116,4 7-119,0 3 120,-2 0-120,4 9 120,3 12-120,-2 0 129,-3-3-132,0 9 143,-2 8-145,-3-3 137,-2-7-135,-2 4 143,1 3-145,-1-6 100,0-6-87,0-1 80,-1-3-80,1-4 42,-2-5-31,0-4 26,0-3-26,-1-2 8,0-2-3,0-1 9,0 0-12,0 0 5,0 1-2,0-5 0,2-9 0,0 1 0,0 1 0,3-11 0,3-17 0,-1 1 9,0 6-12,2-13 14,3-6-14,-2 7 33,-1 8-38,3 1 40,7-2-40,-1 8 68,-3 7-76,6 2 80,5 3-80,-3 6 52,-4 3-44,3 7 49,4 10-52,-4 1 26,-5 1-18,4 7 23,0 11-25,-2-2 8,-5-4-3,-1 9 9,-3 7-12,-2-5 14,-3-5-14,-2 3 14,-1 3-14,-2-6 14,0-7-14,1 0 23,0-2-25,0-5 26,0-5-26,0-3 36,-1-3-39,1-1 40,-1-2-40,0-1 49,-1-2-52,0-1 63,1 1-65,0-5 76,3-15-79,1 0 108,0 3-116,1-13 120,3-5-120,-1 5 120,-2 5-120,2 2 129,6 2-132,-1 6 143,-1 5-145,4 3 156,5 11-159,-2 3 122,-2 1-111,1 12 106,1 13-106,-2 0 88,-4-4-83,0 10 80,1 9-80,-3-5 52,-3-6-44,3 5 40,5 7-40,-2-7 21,-2-8-16,5 3 14,4-2-14,6 1-9767,-3-7 8567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6:34.30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2781E6"/>
      <inkml:brushProperty name="anchorY" value="-983489.875"/>
      <inkml:brushProperty name="scaleFactor" value="0.5"/>
    </inkml:brush>
  </inkml:definitions>
  <inkml:trace contextRef="#ctx0" brushRef="#br0">512 554 5384,'0'0'0,"0"0"0,-11-2 130,5 1-167,-5 0 196,-7 0-199,0 1 228,3 0-236,-5 2 240,-6 5-240,2-1 669,5 0-792,-4 6 863,-7 10-865,3 0 838,4-3-830,-5 9 826,-7 13-826,3-3 770,7-6-754,-3 6 756,0 5-759,5-6 638,5-8-603,4 1 586,8 0-586,3-5 474,3-7-442,8 0 436,10-5-439,0-3 365,-2-3-344,8-6 343,11-7-345,-3-2 300,-5 1-287,9-10 289,8-14-292,-5 1 313,-8 4-318,7-13 320,8-18-320,-7 5 320,-7 8-320,4-11 320,3-13-320,-6 9 301,-7 12-296,1-7 294,0-5-294,-5 9 294,-6 11-294,0-6 303,-3-4-305,-3 7 325,-4 9-331,-1-1 334,-3 0-334,-2 7 353,0 6-358,-4 3 369,-5 4-372,1 4 365,0 3-362,-3 7 360,-3 10-360,1 3 322,2-1-311,-1 11 316,-2 15-319,2-1 273,2-6-260,-1 12 254,-3 12-254,3-6 235,1-9-229,1 14 236,-1 22-239,3-9 202,2-10-191,1 17 196,2 16-199,1-10 162,1-15-151,4 12 146,8 15-146,0-13 118,-1-16-110,9 8 116,10 2-119,11 5-12592,-3-14 11277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7:01.89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4044E6"/>
      <inkml:brushProperty name="anchorY" value="-992206.3125"/>
      <inkml:brushProperty name="scaleFactor" value="0.5"/>
    </inkml:brush>
  </inkml:definitions>
  <inkml:trace contextRef="#ctx0" brushRef="#br0">297 1 3952,'0'0'0,"0"0"0,0 0 16,0 0 76,0 0-15,-8 9-93,1 1 264,-1 0-314,-2 5 342,-2 8-346,2-1 394,1-4-406,-1 9 412,-3 11-412,1-4 310,3-5-282,-2 10 277,-3 9-279,2-5 261,2-8-255,-2 6 252,-2 6-253,1-8 254,3-7-254,-1 2 263,0 4-265,1-6 332,3-7-351,-1 3 369,-1 4-372,1-6 421,2-5-434,0 1 440,0-1-440,2-5 468,1-4-476,1-4 489,1-3-492,1-3 447,0-2-433,0 0 436,2-4-439,-1 0 402,1 0-391,0-7 396,2-15-399,3-15-6787,-1 2 5798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7:02.23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389E6"/>
      <inkml:brushProperty name="anchorY" value="-991688.4375"/>
      <inkml:brushProperty name="scaleFactor" value="0.5"/>
    </inkml:brush>
  </inkml:definitions>
  <inkml:trace contextRef="#ctx0" brushRef="#br0">1 86 4216,'0'0'0,"0"0"0,0 0 240,0 0-111,2-3-2,7 0-148,1-1 499,-1 1-608,8-1 652,13 0-652,-1 0 643,-4 1-641,11-1 640,14 0-640,-5 0 528,-7 1-496,10 1 480,11-1-480,-9 1 442,-8 1-431,5-2 426,4-2-426,-7 1 361,-10 0-343,2 0 343,0-1-345,-7 1 309,-7 2-299,-3 0 294,-5 1-294,-5 0 294,-4 1-294,-1 3 294,-2 0-294,-1-1 275,-1 1-269,-3 1 266,-1 0-266,0-1 229,1 0-219,-2 1 223,2-1-225,0 0 170,2-1-154,0 3 146,3 2-146,3 3-7469,1-1 6396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7:02.66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41E6"/>
      <inkml:brushProperty name="anchorY" value="-992940.875"/>
      <inkml:brushProperty name="scaleFactor" value="0.5"/>
    </inkml:brush>
  </inkml:definitions>
  <inkml:trace contextRef="#ctx0" brushRef="#br0">82 16 4488,'0'0'0,"0"0"0,-13 6-19,6-3 25,-3 3-18,-3 3 14,1 0-12,2-2 12,2 3-12,3 1 12,2 0 44,2-3-60,4 1 77,5-1-79,0-2 341,0-1-415,7-3 452,10-5-452,-2 0 555,-2-1-585,11-2 600,18-4-600,-4 1 805,-7 2-864,15-3 894,15 1-894,-7 0 819,-11 3-797,10-1 786,9-2-786,-10 2 637,-12 1-595,3 1 583,3-1-585,-10 2 474,-10 1-442,-1 1 436,-3 2-439,-7 0 346,-6 1-319,-4 0 306,-5 1-306,-3 0 278,-3-1-270,-4 2 266,-3 0-266,-2 0 229,2 0-219,-3 0 214,0 0-214,1 0 158,2-1-142,-2 0 134,-1 0-134,-2 1-8275,1-2 7169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7:03.28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4318E6"/>
      <inkml:brushProperty name="anchorY" value="-994234"/>
      <inkml:brushProperty name="scaleFactor" value="0.5"/>
    </inkml:brush>
  </inkml:definitions>
  <inkml:trace contextRef="#ctx0" brushRef="#br0">10 138 1528,'0'0'0,"0"0"0,0 0 889,-3 2-965,1 0 683,-1 0-759,1 0 769,3 1-771,1 0 670,0-1-642,3 1 628,8 0-628,0 0 469,-2-1-423,9 0 400,13 1-400,-2-1 353,-4 0-339,13 0 342,17-2-346,-5 0 348,-8-1-348,14-2 348,18-3-348,-9 0 413,-11 1-431,14-4 440,18-2-440,-11 1 440,-14 1-440,16-2 449,15-3-452,-11 1 426,-17 3-418,14-2 414,19 0-414,-13 1 470,-16 3-486,15 0 494,15 2-494,-14 1 531,-16 2-541,8 1 546,12 2-546,-14 0 546,-15 0-546,7 0 546,8 4-546,-11-1 490,-14 1-474,4 2 466,2 3-466,-10-1 457,-11-1-455,-1 0 454,1 1-454,-8-2 389,-7-1-370,-2 0 369,-5-1-372,-5-1 309,-4-2-290,0 1 280,-2-1-280,-1-1 252,-1 1-244,-1-3 249,0 0-252,0 0 235,0 0-229,-1-2 236,-3-2-239,0 1 202,1 0-191,-4 1 196,-4 2-199,0 0 181,1 1-176,-4 3 174,-8 3-174,2 0 109,3 0-90,-6 2 80,-5 0-80,-8 1-9785,4-1 8590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7:04.24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4704E6"/>
      <inkml:brushProperty name="anchorY" value="-995460.0625"/>
      <inkml:brushProperty name="scaleFactor" value="0.5"/>
    </inkml:brush>
  </inkml:definitions>
  <inkml:trace contextRef="#ctx0" brushRef="#br0">842 108 4848,'0'0'0,"0"0"0,0 0 224,-2-2-243,0-1 346,1 1-415,-1 0 440,1 1-440,0 0 468,1 1-476,-3-2 480,0 0-480,0 0 414,1 1-395,-3-2 396,-3-2-399,1 1 437,1 0-448,-1 0 463,-4-2-465,2 1 513,0 1-527,-4-2 534,-5-2-534,0 1 422,3 1-390,-5-1 383,-7 0-385,2 1 349,5 2-339,-7 1 334,-5 2-334,3 1 297,6 1-286,-5 2 289,-6 5-292,4 0 247,6-1-233,-5 5 226,-7 7-226,4-2 180,6-2-167,-4 5 169,-4 5-172,5-2 137,6-4-126,-1 6 129,-2 7-132,5-4 106,5-5-98,0 6 94,2 6-94,4-4 57,3-6-46,4 4 49,5 2-52,2-6 35,1-5-29,6-1 26,10-5-26,0-3 36,-3-5-39,10-4 49,11-8-52,-4-2 63,-4 0-65,7-8 66,8-9-66,-5 0 76,-7 4-79,5-7 80,6-8-80,-6 5 98,-8 5-103,1-2 116,2-2-119,-6 5 129,-7 5-132,1 0 134,-1 0-134,-4 5 181,-5 3-194,1 0 209,0 0-212,-3 3 195,-2 3-189,1 0 196,1 4-199,-1 2 162,-3 1-151,0 3 156,0 5-159,-2 0 113,-2 0-100,0 4 103,1 6-105,0-1 88,-1-3-83,2 5 80,3 8-80,0-3 52,-1-4-44,4 4 49,2 4-52,-1-5 35,-2-4-29,3-1 26,3-4-26,-2-3 26,-2-4-26,5-5 26,6-7-26,-2-1 17,-3-2-15,7-5 23,10-8-25,-4 1 8,-4 3-3,5-8 9,3-7-12,4-8-9431,-6 4 8238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7:05.14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4873E6"/>
      <inkml:brushProperty name="anchorY" value="-996871.8125"/>
      <inkml:brushProperty name="scaleFactor" value="0.5"/>
    </inkml:brush>
  </inkml:definitions>
  <inkml:trace contextRef="#ctx0" brushRef="#br0">220 10 2336,'0'0'0,"0"0"0,-6 1 47,3 0-61,-2 0 68,-2 1-68,1 0 49,1-1-43,1 0 40,2 0-40,1-1 208,0 1-256,1-1 280,3-1-280,1-1 401,-1 1-435,7-1 452,9 0-452,-1-1 499,-1 2-513,6-1 529,9 0-531,-3 0 551,-5 0-557,6 1 560,7 1-560,-5 1 579,-6 0-585,3 2 597,1 1-599,-6 1 488,-5-1-456,0 1 440,-2 5-440,-3-2 384,-4-1-368,-2 4 360,-3 3-360,-2-1 322,-2-2-311,-3 2 306,-7 2-306,-1-3 260,2-2-247,-6 2 240,-8 1-240,2-2 212,3-2-204,-4 2 200,-3 1-200,4-2 162,4-2-151,-1 1 146,2 2-146,3-2 109,3-2-99,3 2 94,5-1-94,2-1 66,0-2-58,6 0 54,7-2-54,-1-1 35,0 0-29,5-2 36,9 1-39,-2 0 49,-4 0-52,6 3 54,4 3-54,-5 0 73,-5-1-78,0 5 80,-4 4-80,-5 0 80,-5-3-80,-6 5 80,-9 3-80,-3-1 89,0-4-92,-10 2 103,-14 4-105,2-4 106,4-3-106,-11 2 106,-11-1-106,6-3 134,8-3-142,-7-2 146,-6-6-146,7-1 174,10-2-182,-4-5 196,-3-7-199,7 1 218,7 1-223,-1-4 236,2-1-239,6 2 221,4 4-216,5-1 214,8 3-214,2 1 149,3 4-130,6 1 120,8 5-120,9 4-7459,-2 1 6386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7:06.30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4732E6"/>
      <inkml:brushProperty name="anchorY" value="-996053.875"/>
      <inkml:brushProperty name="scaleFactor" value="0.5"/>
    </inkml:brush>
  </inkml:definitions>
  <inkml:trace contextRef="#ctx0" brushRef="#br0">880 77 2520,'0'0'0,"0"0"0,3-5 308,-2 2-396,0-1 449,-2-3-451,0 1 396,0 1-380,-5-2 382,-6-2-386,0 0 266,1 3-230,-9-1 212,-12 3-212,2 1 166,4 1-154,-11 4 148,-12 6-148,5 0 148,8 0-148,-9 4 148,-8 6-148,8-1 222,9-3-242,-4 4 262,-5 4-266,7-2 305,8-4-315,-1 3 329,2 3-331,5-3 388,7-4-404,5 2 422,9 0-426,4-2 455,2-4-462,9 1 476,12 1-479,1-2 414,-4-2-395,10 1 386,13 2-386,-5-2 396,-6-3-399,8 2 400,10 1-400,-7-1 381,-9-2-376,5 1 374,3 1-374,-8-1 355,-7-2-349,0 2 346,-1 2-346,-5-1 337,-6-1-335,-3 2 343,-5 1-345,-4-3 290,-2 0-274,-8 0 266,-13 3-266,-1 0 248,2-2-243,-12 4 249,-13 6-252,3-3 217,6-2-206,-9 3 209,-10 2-212,6-2 130,9-4-106,-6 0 94,-8 0-94,8-3 57,8-3-46,-2-1 40,-2-3-40,6-1 21,9-2-16,0-3 14,2-1-14,6-1 5,5 1-2,5-2 0,6-3 0,3 0-10,2 2 13,7-2-4,14-2 1,12-3-7448,-2 2 6356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7:07.14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4528E6"/>
      <inkml:brushProperty name="anchorY" value="-995355.375"/>
      <inkml:brushProperty name="scaleFactor" value="0.5"/>
    </inkml:brush>
  </inkml:definitions>
  <inkml:trace contextRef="#ctx0" brushRef="#br0">77 45 4760,'0'0'0,"0"0"0,0-2 112,4-2-121,0 0 186,-1 1-225,9-2 249,11-1-251,-1 0 364,-2 2-396,11-1 421,14 2-424,-3 1 464,-7 1-475,9 2 489,7 2-492,-7 0 307,-9 0-253,2 2 236,0 1-239,-7 0 202,-7 0-191,-2 0 196,-4 3-199,-4-2 153,-4-1-140,-5 1 143,-7 3-145,-2-2 128,-1 0-123,-6 2 120,-9 5-120,1-2 110,2-1-107,-6 2 116,-7 3-119,3-1 82,6-4-71,-4 1 76,1 0-79,3-2 108,6-3-116,2 1 129,5 1-132,4-2 134,2-2-134,6 2 134,10 2-134,0-2 125,0-1-122,7 1 129,7 2-132,-2-2 106,-4-1-98,3 1 94,2 3-94,-4-2 75,-5-1-69,-1 1 76,-4 3-79,-2-2 70,-4-2-67,-3 2 76,-5 0-79,-2-1 80,0-2-80,-6 1 89,-11 2-92,0-1 103,3-3-105,-10 1 116,-11 0-119,4-2 82,5-2-71,-8 0 66,-8-1-66,6 0 85,8-1-91,-6-2 103,-3-2-105,5 0 134,9 0-142,-3-2 146,2 0-146,5-1 212,6 2-231,3 0 249,4 1-252,3 1 254,4 1-254,1 0 254,7 6-254,2 1 254,-1 0-254,7 3 254,7 4-254,7 4-7744,-2-2 6679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7:09.21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4658E6"/>
      <inkml:brushProperty name="anchorY" value="-997130.8125"/>
      <inkml:brushProperty name="scaleFactor" value="0.5"/>
    </inkml:brush>
  </inkml:definitions>
  <inkml:trace contextRef="#ctx0" brushRef="#br0">64 13 2784,'0'0'0,"0"0"0,0 0 16,5-3-8,1 0-9,0 0 30,-1 0-37,-1 6 40,-2 8-40,-1 0 59,0 0-65,-3 7 77,-2 8-79,-1-3 80,1-3-80,-1 5 89,-2 4-91,1-3 92,1-5-92,-1 2 92,-3 2-92,1-4 111,2-6-117,-2 2 120,1-1-120,2-2 167,1-4-181,2-1 188,3 0-188,1-3 197,1-2-199,2-1 209,2-3-211,2-1-2681,-1-1 1846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7:09.46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4528E6"/>
      <inkml:brushProperty name="anchorY" value="-996241.125"/>
      <inkml:brushProperty name="scaleFactor" value="0.5"/>
    </inkml:brush>
  </inkml:definitions>
  <inkml:trace contextRef="#ctx0" brushRef="#br0">123 56 3952,'0'0'0,"0"0"0,0-5 56,0 3-72,1-2 80,0-3-80,1 2 155,-1 0-177,0 1 197,0 1-199,-1 2 228,0 0-236,-2 1 240,-3 4-240,-1-1 184,1 1-168,-2 2 169,-2 5-171,0-1 126,2-1-114,-1 0 108,-2 0-108,1-2 89,2-2-83,-1-2 80,-2-2-80,2-2 99,2 0-105,2 0 108,0-3-108,1 0 136,1 0-144,1-2 157,2-2-159,0-1 169,0 2-171,4-3 181,11-3-184,0 1 186,-2 2-186,9 1 196,8 9-199,8 10-4420,-4 1 3509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7:09.86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4661E6"/>
      <inkml:brushProperty name="anchorY" value="-997477.5625"/>
      <inkml:brushProperty name="scaleFactor" value="0.5"/>
    </inkml:brush>
  </inkml:definitions>
  <inkml:trace contextRef="#ctx0" brushRef="#br0">787 130 3504,'0'0'0,"0"0"0,3-12 75,-1 6-97,-1-3 117,-2-2-119,-1 1 213,0 1-239,-5 1 262,-7-3-266,1 2 352,0 2-376,-6-1 388,-9-1-388,2 1 397,4 3-399,-7 0 400,-7 3-400,4 2 456,6 0-472,-3 4 489,-5 4-491,5 1 501,5-1-504,-3 6 516,-3 12-519,3-2 492,7-2-484,-3 11 489,-2 16-492,5-3 503,4-7-505,0 12 506,-1 13-506,2-7 404,4-11-375,-1 14 360,-4 19-360,3-8 304,3-13-288,-4 17 280,-1 15-280,2-12 252,3-14-244,-1 9 249,-1 9-252,2-12 235,2-16-229,1 5 226,3 1-226,1-11 198,2-12-190,1-2 196,2-6-199,0-5-7136,1-5 6096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7:10.05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4456E6"/>
      <inkml:brushProperty name="anchorY" value="-997744.375"/>
      <inkml:brushProperty name="scaleFactor" value="0.5"/>
    </inkml:brush>
  </inkml:definitions>
  <inkml:trace contextRef="#ctx0" brushRef="#br0">0 14 7264,'0'0'0,"0"0"0,25-4 0,-6 1 0,-1 1 0,9 0 9,14 0-12,-4 2 5,-6 0-2,10 1 0,13 3 0,-6 1 0,-9-1 0,11 2 9,14 3-12,-8-1 42,-9-2-50,9 1 63,8 0-65,10-1-5860,-10-2 4856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7:10.77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4669E6"/>
      <inkml:brushProperty name="anchorY" value="-999068.375"/>
      <inkml:brushProperty name="scaleFactor" value="0.5"/>
    </inkml:brush>
  </inkml:definitions>
  <inkml:trace contextRef="#ctx0" brushRef="#br0">1 625 7448,'0'0'0,"0"0"0,0-7 18,0 4-23,3-5 36,9-7-39,0 0 245,0 2-304,11-9 343,17-10-345,-1 1 524,-6 5-575,14-8 609,14-7-612,-7 4 558,-9 8-542,8-5 534,9-5-534,-9 7 478,-10 6-462,3-2 463,-1 0-465,-9 5 401,-8 5-383,-4 1 374,-4 1-374,-6 3 234,-4 4-194,-7 1 174,-10 0-174,-2 2 118,-1 2-102,-9 1 103,-13 3-105,2 1 60,4 1-47,-7 3 49,-6 4-52,5 0 35,6-1-29,-2 4 26,0 5-26,6-1 17,5-3-15,3 4 14,8 4-14,4-2 14,3-4-14,8 5 23,13 5-25,1-3 17,-3-3-15,11 3 14,11 4-14,-4-4 14,-5-4-14,8 0 14,5 2-14,-6-4 5,-8-4-2,0 1 9,-3 1-12,-7-2 5,-6-4-2,-6 4 9,-11 3-12,-3-2 5,-1-2-2,-10 4 9,-12 6-12,2-2 5,3-3-2,-10 4 9,-12 3-12,5-2 5,6-5-2,-6 3 9,-6 1-12,7-2 5,8-4-2,-3 0 9,-3 0-12,-6 1-8890,7-3 7729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7:11.12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4825E6"/>
      <inkml:brushProperty name="anchorY" value="-1.00049E6"/>
      <inkml:brushProperty name="scaleFactor" value="0.5"/>
    </inkml:brush>
  </inkml:definitions>
  <inkml:trace contextRef="#ctx0" brushRef="#br0">594 5 6640,'0'0'0,"0"0"0,-4-2 37,2 1-48,-4-1 54,-6 2-54,1 0 157,1 0-186,-6 4 209,-10 6-212,2 0 233,4 0-238,-8 5 240,-8 6-240,3 0 193,6-4-180,-5 5 174,-6 6-174,5-3 183,7-5-185,-4 4 196,-2 4-199,5-4 209,5-6-212,-1 1 223,1-1-225,4-3 245,5-4-251,1 0 254,6 2-254,3-3 291,1-2-301,7 4 316,9 7-319,0-2 320,0-2-320,7 7 320,13 9-320,-2-2 301,-5-4-296,11 6 294,11 7-294,-5-6 275,-8-5-269,7 3 276,5 1-279,-7-4 130,-9-7-87,1 0 76,-2-1-79,1 0-7975,-5-4 6870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7:11.73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4954E6"/>
      <inkml:brushProperty name="anchorY" value="-1.00264E6"/>
      <inkml:brushProperty name="scaleFactor" value="0.5"/>
    </inkml:brush>
  </inkml:definitions>
  <inkml:trace contextRef="#ctx0" brushRef="#br0">494 133 4576,'0'0'0,"0"0"0,-9-5 196,5 2-252,-4-1 280,-5-5-280,1 1 411,1 0-449,-5-2 467,-5-3-466,1 1 597,4 2-635,-5-2 654,-5 0-654,2 1 570,5 3-546,-2 2 534,-4 4-534,4 2 441,4 2-414,-1 4 400,-3 6-400,3 1 456,3-2-472,-2 5 489,-4 7-492,4-3 466,2-3-458,1 4 454,1 4-454,3-2 398,3-5-382,4 4 374,6 5-374,1-2 318,2-5-302,4 2 294,7 1-294,-1-4 285,-2-4-282,4-2 289,5-3-292,-3-2 266,-4-3-258,3-3 263,2-3-265,-3-2 248,-4 0-243,1-3 249,3-5-252,-4 1 301,-2 1-314,2-3 320,2-3-320,-3 1 320,-2 3-320,2-1 329,1-2-332,-2 2 334,-3 3-334,3-2 334,2-1-334,-1 1 250,-2 3-226,1-1 214,1 1-214,-3 2 158,-2 1-142,-1 1 134,1 3-134,-2 1 106,-1 0-98,0 4 94,-1 4-94,-1 0 75,0-1-69,-2 4 76,0 3-79,-2-1 61,0-1-56,0 2 63,0 4-65,1-2 66,0-3-66,2 3 76,2 3-79,0-3 80,-1-3-80,4 1 80,3 1-80,0-2 80,-1-2-80,4 0 89,6-1-92,-2-2 103,-2-1-105,3-3 116,1-1-119,0-3-10380,-3 0 9161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7:37.25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4902E6"/>
      <inkml:brushProperty name="anchorY" value="-1.00386E6"/>
      <inkml:brushProperty name="scaleFactor" value="0.5"/>
    </inkml:brush>
  </inkml:definitions>
  <inkml:trace contextRef="#ctx0" brushRef="#br0">405 214 5024,'0'0'0,"0"0"0,0 0 73,-3 0-81,0 0 118,0 0-140,-2 4 148,-1 6-148,0 1 176,2-1-184,-2 7 197,-3 10-199,1-2 200,2-3-200,-4 9 200,-4 11-200,2-3 181,2-7-176,-2 10 183,-3 9-185,3-6 177,2-9-175,-3 7 183,-4 10-185,3-7 168,2-9-163,-3 8 169,-3 9-172,4-7 146,2-10-138,0 6 134,1 4-134,2-7 125,2-9-122,0 2 120,-3-1-120,1-6 110,2-7-107,-2-1 116,-2-5-119,3-4 92,1-3-84,2-3 80,-1-5-80,2-1 70,0 0-67,1-8 76,1-15-79,0 0 80,1 2-80,-1-14 80,2-16-80,0 4 80,0 7-80,2-9 80,1-7-80,1 9 61,-1 11-56,3-8 63,6-14-65,0 8 48,-2 10-43,5-11 49,3-8-52,-1 8 26,-4 11-18,4-3 23,4-4-25,-2 8 8,-4 10-3,6-4 9,10-4-12,-3 7 23,-3 6-25,6-1 26,6 0-26,-4 6 36,-7 5-39,4 2 49,5 4-52,-4 3 73,-7 2-78,4 4 80,3 5-80,-4 0 61,-6 1-56,1 3 63,4 6-65,-4-1 48,-5-2-43,4 5 40,1 3-40,-4-1 21,-3-3-16,-1 4 23,-2 5-25,-2-2 8,-4-4-3,-2 6 9,-3 6-12,-2-2 5,-1-5-2,-4 6 0,-5 8 0,0-5 0,1-4 0,-4 4 0,-3 5 0,1-6 9,3-6-12,-2 3 14,-1 1-14,3-4 23,3-5-25,-1 1 36,-2 2-39,3-4 68,2-4-76,1 1 80,3 3-80,1-2 89,2-4-92,2 2 103,3 2-105,1-3 97,-1-3-95,4 2 94,3-1-94,0-1 85,-2-3-82,3 3 80,4 6-80,-3-2 80,-2-1-80,2 6 80,2 7-80,-2-2 70,-2-3-67,0 5 66,-1 7-66,-1-5 66,-3-4-66,-2 4 66,-2 5-66,-1-5 94,-1-5-102,-2 3 106,-4 3-106,0-5 125,0-4-131,-6 1 134,-7 3-134,0-5 134,2-4-134,-7 2 143,-10 1-145,3-3 118,5-3-110,-10 1 116,-15-2-119,6-1 101,7-3-96,-11-2 94,-8-3-94,6-1 66,11-1-58,-5-2 63,-2-5-65,8 0 85,9 1-91,1-3 94,5-1-94,1-3-7559,6 2 6470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7:37.74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4737E6"/>
      <inkml:brushProperty name="anchorY" value="-1.00383E6"/>
      <inkml:brushProperty name="scaleFactor" value="0.5"/>
    </inkml:brush>
  </inkml:definitions>
  <inkml:trace contextRef="#ctx0" brushRef="#br0">15 0 3952,'0'0'0,"0"0"0,-4 2 0,2-2 0,0 1 9,-1 3-11,1 1 50,0-1-62,4 2 68,6 2-68,0 0 86,0-2-90,7 2 92,10 0-92,-1-1 120,-3-2-128,8 1 142,12 1-146,-4-1 194,-6-1-206,9 1 222,10 1-226,-5-1 228,-9-1-228,8-1 228,10 0-228,-7-1 181,-9-1-167,7-1 160,9 1-160,-8-1 104,-9 0-88,5 0 89,3 0-91,-8-1 36,-8 0-20,1-1 12,0-2-12,2 0-3964,-5-1 3037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7:37.98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4968E6"/>
      <inkml:brushProperty name="anchorY" value="-1.00523E6"/>
      <inkml:brushProperty name="scaleFactor" value="0.5"/>
    </inkml:brush>
  </inkml:definitions>
  <inkml:trace contextRef="#ctx0" brushRef="#br0">1 66 2968,'0'0'0,"0"0"0,2-4 0,-1 1 0,0 2 9,1-5-11,1 2 3,-1-1-1,2-1 9,1-1-11,1 1 68,-2 1-84,2 0 102,4 0-106,0 1 173,-3 1-191,5 1 209,5 4-211,-2 0 250,-2 0-262,4 3 268,6 5-268,-3-1 249,-3 0-243,3 3 249,2 6-251,-3-2 206,-4-2-194,1 3 188,0 5-188,-4-3 225,-3-3-235,-1 3 240,-5 3-240,-1-2 212,-2-4-204,-5 3 209,-9 2-211,-9 2-3521,0-3 2655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7:38.59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5122E6"/>
      <inkml:brushProperty name="anchorY" value="-1.00677E6"/>
      <inkml:brushProperty name="scaleFactor" value="0.5"/>
    </inkml:brush>
  </inkml:definitions>
  <inkml:trace contextRef="#ctx0" brushRef="#br0">1 187 4936,'0'0'0,"0"0"0,0 5 19,0-2-25,0-1 37,4 1-39,1 1 87,0-2-101,6 0 117,10-4-119,0 0 223,-3-1-253,10-2 267,13-4-266,-4 0 294,-5 1-302,12-3 306,17-3-306,-6 1 250,-8 3-234,15-3 236,17-1-239,-8 3 212,-13 2-204,15-1 200,18 0-200,-10 2 162,-15 2-151,14 0 146,19 0-146,-14 1 137,-16 1-135,14 0 134,14 0-134,-12 0 125,-18 1-122,14 1 120,15 0-120,-12 2 101,-17 0-96,10 1 94,9 2-94,-13 0 94,-16 0-94,6 1 94,7 2-94,-12 0 85,-12-2-82,5 3 80,5 3-80,-9-1 70,-10-1-67,2 2 66,0 0-66,-7-1 57,-8-1-55,-2-1 54,-6 2-54,-4-2 63,-5-1-65,-7 1 76,-9 1-79,-11 2-5856,0-1 4855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7:38.95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5536E6"/>
      <inkml:brushProperty name="anchorY" value="-1.00801E6"/>
      <inkml:brushProperty name="scaleFactor" value="0.5"/>
    </inkml:brush>
  </inkml:definitions>
  <inkml:trace contextRef="#ctx0" brushRef="#br0">212 1 6552,'0'0'0,"0"0"0,-1 12 28,1-6-36,-2 6 40,-2 9-40,1-1 49,-1-2-52,1 8 63,-1 11-65,0-4 76,2-4-79,-1 7 89,-1 9-92,1-5 47,0-8-33,-2 6 36,0 8-39,-1-6 30,2-9-27,-2 6 36,-2 3-39,1-6 40,1-6-40,-2 2 40,-3 5-40,1-4 58,2-7-63,-1 4 66,-2 3-66,2-4 85,2-6-91,0 1 94,-1 1-94,2-3 94,1-6-94,0 0 103,1-4-105,1-3 116,2-3-119,-3 0 129,1-1-132,0-1-5848,0-1 4851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7:39.48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5388E6"/>
      <inkml:brushProperty name="anchorY" value="-1.00776E6"/>
      <inkml:brushProperty name="scaleFactor" value="0.5"/>
    </inkml:brush>
  </inkml:definitions>
  <inkml:trace contextRef="#ctx0" brushRef="#br0">41 143 5208,'0'0'0,"0"0"0,12-13 9,-6 7-11,4-4 22,6-4-26,-1 1 28,-3 2-28,5 0 28,3-1-28,-2 3 74,-4 1-86,5 0 102,6-1-106,-2 3 108,-4 0-108,5 2 107,4 2-106,-3 1 116,-5 2-119,2 2 129,3 3-132,-4 0 143,-5 0-145,4 3 156,4 3-159,-5-1 150,-3-2-147,2 2 156,0 3-159,-4-1 104,-3-3-88,0 3 89,-1 5-92,-3-2 85,-1-3-82,-2 6 80,-1 7-80,-2-2 80,0-4-80,-3 4 80,-4 7-80,1-4 80,-1-6-80,-3 5 80,-4 4-80,1-5 98,1-5-103,-2 2 106,-4 4-106,3-5 153,2-4-167,-1 0 174,1 1-174,3-3 183,2-4-185,3-2 196,5-1-199,1-3 209,0-1-212,6-3 214,10-1-214,0-2 214,-2 0-214,9-2 214,10-3-214,-3 1 195,-5 0-189,7-1 186,11 0-186,-6 1 168,-7 2-163,8 1 169,6 3-172,-6 1 137,-8 0-126,1 4 129,-5 6-132,-6 0 134,-7-2-134,-8 6 143,-14 6-145,-2-1 137,-3-3-135,-10 7 134,-16 10-134,3-2 125,4-5-122,-10 8 129,-13 12-132,6-4 171,8-8-181,-10 8 186,-13 5-186,8-7 233,10-8-247,-8 0 263,-8 0-265,8-7 304,12-7-315,-4-1 320,-2-3-320,8-3 198,9-5-163,-1-1 146,1-4-146,6-1 128,6-1-123,2-2 129,4 0-132,4 0-7986,4 1 6891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7:39.94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5257E6"/>
      <inkml:brushProperty name="anchorY" value="-1.00765E6"/>
      <inkml:brushProperty name="scaleFactor" value="0.5"/>
    </inkml:brush>
  </inkml:definitions>
  <inkml:trace contextRef="#ctx0" brushRef="#br0">0 20 5744,'0'0'0,"0"0"0,0 0 256,0 0-110,0 0 5,0 0 224,11-1-54,11-1-381,0 0 539,-2 1-599,8-2 609,12 0-612,-5 1 381,-5-1-314,7 1 289,7 2-292,-6 0 210,-7 0-186,4 3 183,3 1-185,-7 1 112,-7-1-91,0 1 89,1 4-92,2 3-6747,-5-2 5697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7:40.17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5442E6"/>
      <inkml:brushProperty name="anchorY" value="-1.00895E6"/>
      <inkml:brushProperty name="scaleFactor" value="0.5"/>
    </inkml:brush>
  </inkml:definitions>
  <inkml:trace contextRef="#ctx0" brushRef="#br0">1 0 6456,'0'0'0,"0"0"0,10 4 46,-4-1-59,4 0 66,9 3-66,-1-2 20,-3 0-7,8 0 9,10-2-12,-3 0 5,-5-2-2,9 1 0,11-1 0,12-1-5171,-6 1 4185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7:41.73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5607E6"/>
      <inkml:brushProperty name="anchorY" value="-1.01025E6"/>
      <inkml:brushProperty name="scaleFactor" value="0.5"/>
    </inkml:brush>
  </inkml:definitions>
  <inkml:trace contextRef="#ctx0" brushRef="#br0">931 160 3416,'0'0'0,"0"0"0,-3-1 153,0 1-167,0-1 242,1 0-290,-5-4 317,-6-5-319,0 0 376,1 1-392,-5-2 400,-7-1-400,2 1 325,4 2-303,-6 2 302,-10 3-306,3 2 242,5 1-222,-9 3 212,-9 5-212,5 1 166,7-1-154,-6 5 157,-5 9-159,6-1 123,8-4-113,-2 7 117,-4 5-119,6-3 92,7-5-84,-4 4 89,-2 5-91,3-4 73,6-4-68,-3 2 66,-2 4-66,3-4 57,4-5-55,-1 3 54,-1 4-54,4-4 91,3-4-101,3 2 106,4 3-106,2-4 134,2-3-142,5 1 156,7 2-159,1-3 169,-1-3-172,7 1 183,9-2-185,-2-1 177,-3-4-175,8-2 174,10-5-174,-3-2 165,-7-1-162,9-4 160,12-4-160,-6-1 150,-7 3-147,8-4 146,9-4-146,-8 2 165,-8 2-171,3-1 183,0-3-185,-7 2 186,-9 4-186,1-2 196,-1-5-199,-6 4 181,-4 2-176,0-4 174,1-4-174,-3 2 165,-3 4-162,2-6 160,1-9-160,-3 4 169,-2 4-172,-1-5 174,-2-1-174,0 5 230,-3 5-246,-1-1 263,-4-2-265,-1 3 238,0 3-230,-2-3 226,-5-3-226,1 2 226,1 4-226,-5-2 226,-6 2-226,0 3 208,3 3-203,-5 4 200,-5 4-200,4 2 190,4 2-187,-3 3 196,-2 5-199,3-1 218,5-1-223,-3 3 226,-4 6-226,3-3 208,4-1-203,-4 4 200,0 8-200,3-3 218,3-4-223,0 7 226,0 8-226,3-3 208,2-6-203,0 8 200,0 7-200,1-4 162,1-7-151,0 8 156,0 11-159,1-5 132,2-8-124,0 10 120,1 12-120,0-7 82,2-9-71,1 7 76,1 6-79,1-8 61,0-9-56,2 2 54,4 1-54,0-8 45,-2-7-42,2-2 49,-1-7-52,-2-5-8747,-2-4 7594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7:42.30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5441E6"/>
      <inkml:brushProperty name="anchorY" value="-1.01E6"/>
      <inkml:brushProperty name="scaleFactor" value="0.5"/>
    </inkml:brush>
  </inkml:definitions>
  <inkml:trace contextRef="#ctx0" brushRef="#br0">23 464 5744,'0'0'0,"0"0"0,-5 10 28,2-5-36,-1 3 40,1-2-40,0-1 86,1-1-99,1-2 116,0-1-119,1 0 316,0-1-372,0 0 400,3-3-400,-1 0 418,1 1-423,3-6 436,9-11-439,0 0 393,-1 2-380,7-10 383,7-7-385,-3 4 349,-4 5-339,3-2 334,5-4-334,-5 6 325,-5 5-322,4-4 320,6-4-320,-3 4 413,-6 4-440,5-1 454,0-1-454,-3 4 510,-6 5-526,0 0 534,3 1-534,-3 3 543,-4 2-545,4 3 546,5 5-546,-3 2 518,-3 1-510,4 6 506,1 7-506,-2-1 460,-3-2-447,0 5 440,2 6-440,-3-3 402,-3-4-391,5 3 396,10 3-399,-3-4 344,-3-3-328,10-3 329,15-9-332,17-7-9848,-6-3 8697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7:57.75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5663E6"/>
      <inkml:brushProperty name="anchorY" value="-1.01105E6"/>
      <inkml:brushProperty name="scaleFactor" value="0.5"/>
    </inkml:brush>
  </inkml:definitions>
  <inkml:trace contextRef="#ctx0" brushRef="#br0">37 178 2872,'0'0'0,"0"0"0,0 0 57,4 6-63,0 0 104,0-1-124,1 2 132,2 1-132,0-2 272,-2-1-312,-2-2 342,3 2-346,-2-1 376,-1 0-384,0 1 388,-3 1-388,0-1 313,-1 0-291,-2 1 289,-2 1-291,0 0 227,0-2-209,-1-1 209,-3 0-211,2-2 166,1 0-154,-1-3 148,2 0-148,1 0 148,1 0-148,-1-3 148,0-1-148,1-1 166,0 2-170,0-2 182,1-1-186,0 1 188,1 1-188,0-4 197,4-12-199,1 1 237,-1 2-248,3-8 263,2-4-265,-1 4 341,-1 6-363,0 1 383,0 2-385,-1 5 312,-1 3-291,2 1 289,2 2-292,0 2 201,-2 2-174,3 2 160,1 6-160,-1 1 113,-2 0-100,-2 6 94,-3 7-94,-2 0 57,-1-4-46,-4 5 40,-6 2-40,1-4 12,0-3-4,-2-1 0,-3-2 0,3-3 0,1-3 0,1-1 0,-1-3 0,3 0 0,1-2 0,3-1 0,2 0 0,1 0-5404,0 0 4400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7:58.29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5533E6"/>
      <inkml:brushProperty name="anchorY" value="-1.00982E6"/>
      <inkml:brushProperty name="scaleFactor" value="0.5"/>
    </inkml:brush>
  </inkml:definitions>
  <inkml:trace contextRef="#ctx0" brushRef="#br0">176 1 6280,'0'0'0,"0"0"0,9 7-28,-5-3 36,4 4-31,7 4 28,-2 0-129,-1-2 159,6 4-164,5 4 161,-1-1-76,-4-3 52,3 5-31,2 9 28,-3-3-7,-5-4 2,0 11 0,-1 17 0,-4-3 56,-2-7-72,-4 14 80,-4 15-80,-2-7 210,-1-10-247,-8 7 266,-10 5-266,1-10 350,1-11-374,-8 1 386,-12 1-386,3-9 414,5-9-422,-5-1 436,-7-5-439,7-5 384,7-5-368,0-3 360,4-3-360,2-3-6192,5-2 5227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7:59.70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5388E6"/>
      <inkml:brushProperty name="anchorY" value="-1.00961E6"/>
      <inkml:brushProperty name="scaleFactor" value="0.5"/>
    </inkml:brush>
  </inkml:definitions>
  <inkml:trace contextRef="#ctx0" brushRef="#br0">286 300 1352,'0'0'0,"0"0"0,-7 5 41,-3 0-46,1 0 65,1-1-76,2-1 89,2-1-91,2-1 176,1 0-200,-2 1 212,-3 0-212,1 0 240,1-1-248,-3 1 262,-3 0-266,1 0 221,1 0-207,-3-1 209,-5 1-211,3 0 184,1-1-176,-3 2 182,-2-2-186,1 0 216,4 0-224,-1-2 237,-1-1-239,3-1 296,2 0-312,1-1 320,2 0-320,3 1 348,0 0-356,1-2 369,-1 1-371,2 0 391,0 1-397,2-7 400,6-15-400,1 1 381,-1 1-375,4-9 382,4-4-386,-2 4 369,-3 7-363,2 1 360,1 2-360,-1 5 425,-3 5-443,3 1 452,2 3-453,0 2 445,-3 1-442,1 3 449,2 2-452,-3 1 370,-2 0-346,0 3 343,-3 3-345,-1-1 272,-2 0-251,-1 2 240,-2 3-240,-1-1 221,0-2-216,0 1 214,0 0-214,0-1 158,0-2-142,0 1 134,-2 2-134,-1-2 106,0-2-98,-2 2 103,-5 0-105,0 0 88,2-2-83,-4 1 80,-3-1-80,2-1 52,2 0-44,-1-1 49,-1 0-52,2 0 35,3-1-29,0 1 26,3-1-26,1 0 17,2-1-15,1 0 14,2 0-14,0-1-6015,0 0 4994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1:27.51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936E6"/>
      <inkml:brushProperty name="anchorY" value="-1.14746E6"/>
      <inkml:brushProperty name="scaleFactor" value="0.5"/>
    </inkml:brush>
  </inkml:definitions>
  <inkml:trace contextRef="#ctx0" brushRef="#br0">1209 0 2248,'0'0'0,"0"0"0,0 0 185,0 0 31,-8 3-24,-6 4-228,1-1 603,0-1-719,-1 2 760,-2-1-760,2 0 769,3-2-771,-1-1 782,-2-1-786,2-1 620,2-1-572,-2 1 548,-4-2-548,2 1 454,3 0-427,-4 0 423,-5 0-425,2 0 361,3 0-343,-4 0 343,-4 0-345,4 0 346,3 0-346,-2 0 346,-6 3-346,3 0 318,4 0-310,-4 2 306,-6 3-306,4 0 260,4-1-247,-2 2 249,-2 4-252,4-2 217,5-2-206,-1 2 209,0 3-212,4-2 186,2-2-178,2 2 174,2 3-174,2-3 230,1-2-246,2 3 254,3 2-254,1-1 254,-1-3-254,5 3 254,4 3-254,0-2 245,-1-3-242,4 2 249,7 3-252,-1-2 263,-4-3-265,6 3 266,5 5-266,-3-3 201,-4-2-183,2 3 174,2 4-174,-3-2 146,-6-4-138,2 3 134,-2 4-134,-3-3 106,-4-4-98,-2 2 103,-5 3-105,-3-3 97,0-4-95,-5 2 94,-9 3-94,1-3 75,1-3-69,-8 1 76,-12 2-79,2-3 98,5-2-103,-10 1 116,-9 1-119,5-1 148,7-2-156,-6 0 160,-8 3-160,8-3 318,7-2-363,-6 1 386,-8-1-386,5-1 480,8-2-507,-7-2 520,-4-2-520,6-1 538,8 0-543,-2-2 556,2-1-559,7 0 560,5 1-560,3-1 560,5 1-560,4 0 522,2 1-511,3-4 506,4-1-506,2 0 450,0 1-434,4 0 436,7 3-439,-2 1 374,-2 0-355,2 3 356,0 4-359,-2 5-11596,-3-1 10373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32.10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5238E6"/>
      <inkml:brushProperty name="anchorY" value="-1.00823E6"/>
      <inkml:brushProperty name="scaleFactor" value="0.5"/>
    </inkml:brush>
  </inkml:definitions>
  <inkml:trace contextRef="#ctx0" brushRef="#br0">294 636 3320,'0'0'0,"0"0"0,-13 18 261,6-9-335,-4 13 372,-4 21-372,0-1 652,2-4-732,-3 18 782,-4 18-786,2-7 760,3-11-752,-3 11 747,-3 15-746,3-12 588,4-13-543,-2 9 520,0 9-520,3-12 445,4-13-424,0 2 423,3-3-425,1-10 408,2-11-403,2-3 409,0-9-412,1-6 358,0-4-342,2-6 343,2-10-345,0-1 309,-1 0-299,3-12 294,2-19-294,0 1 294,-1 5-294,2-16 303,1-17-305,-1 8 316,-2 9-319,1-13 329,1-20-332,-1 8 353,-1 14-358,2-13 369,2-9-372,-1 13 383,-1 15-385,1 1 386,1 4-386,-1 12 330,-2 11-314,2 3 306,6 0-306,-2 6 241,-1 5-223,5 1 223,5 8-225,-1 3 180,-4 3-167,3 11 160,5 17-160,-5 2 122,-3-3-111,0 18 116,3 22-119,-3-5 64,-5-9-48,2 15 49,0 14-52,-2-12 35,-4-13-29,4 5 26,3 5-26,-2-12 26,-2-12-26,3 0 36,4-3-39,-3-9 30,-2-8-27,0-4 26,-1-7-26,-2-3 45,-3-5-51,1-8 63,5-16-65,-1-1 66,-2 0-66,5-12 76,2-14-79,-2 4 117,-3 6-128,1-13 143,1-25-145,-3 7 212,-3 10-231,3-19 249,2-21-252,-2 11 254,-2 16-254,1-14 263,4-17-265,-2 13 276,-3 17-279,2-8 289,0 1-292,-1 15 275,-4 16-269,0 8 276,-1 7-279,-2 11 224,-1 7-208,-1 7 200,5 7-200,-1 2 134,0 2-115,3 13 106,3 27-106,-1 0 88,-1-4-83,2 21 80,4 18-80,4 19-10644,-2-10 9415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32.43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545E6"/>
      <inkml:brushProperty name="anchorY" value="-1.00933E6"/>
      <inkml:brushProperty name="scaleFactor" value="0.5"/>
    </inkml:brush>
  </inkml:definitions>
  <inkml:trace contextRef="#ctx0" brushRef="#br0">58 62 5024,'0'0'0,"0"0"0,-5 23 0,1-5 84,1-1-108,-4 13 129,-2 13-131,1-4 67,1-6-49,1 6 40,2 5-40,1-6 143,2-9-173,2 4 187,5 4-186,0-5 214,0-8-222,4 2 226,5-2-226,0-4 226,-2-6-226,3-5 226,2-5-226,-2-3 236,-4-3-239,1-5 240,4-11-240,-3 0 258,-2 2-263,2-9 266,2-8-266,-3 3 294,-2 4-302,-2-5 306,-4-14-306,-2 6 334,-1 6-342,-4-10 356,-6-7-359,0 6 350,0 8-347,-5 0 346,-6 0-346,1 9 393,2 6-407,-4 6 414,-4 9-414,4 5 321,4 3-294,1 9 289,2 13-292,5 0 145,2-2-102,5 7 80,8 9-80,7 8-7069,1-5 6003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32.88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558E6"/>
      <inkml:brushProperty name="anchorY" value="-1.01077E6"/>
      <inkml:brushProperty name="scaleFactor" value="0.5"/>
    </inkml:brush>
  </inkml:definitions>
  <inkml:trace contextRef="#ctx0" brushRef="#br0">0 455 5112,'0'0'0,"1"2"0,0 1 93,-1-1-119,2 5 132,0 7-132,-1-1 254,1-1-290,-1 4 317,0 1-319,0-2 329,0-2-332,0-1 343,2 1-345,-1-3 384,-1-3-395,2 0 409,-1-2-412,-1-1 405,0-2-402,2-1 409,0-1-412,0 0 367,-1 0-353,3-4 346,3-8-346,0-1 300,-1 2-287,2-7 280,2-6-280,0 2 261,-3 3-256,2-3 254,-1 0-254,-1 5 235,-2 3-229,0 4 236,2 3-239,-1 3 193,-2 1-180,3 6 174,1 6-174,-1 2 155,-1-2-149,-2 7 156,-1 6-159,0-1 141,-2-4-136,1 4 134,4 1-134,-1-3 125,-1-4-122,2 0 129,3-1-132,-2-4 143,-1-2-145,2-1 146,1-3-146,-1-1 137,-2-1-135,2-4 134,3-4-134,-1-1 134,-2 1-134,3-4 134,3-4-134,-2 1 125,-3 2-122,3-7 129,5-14-132,-3 3 106,-2 3-98,2-13 103,-1-13-105,-2 5 116,-4 7-119,-2-6 120,-1-4-120,-3 8 129,-1 8-132,-1 1 134,0 2-134,-1 6 134,0 7-134,-2 3 134,-3 9-134,-1 3 134,1 3-134,-3 9 134,-1 13-134,1 0 125,2-1-122,0 8 129,2 8-132,1 7-8695,2-7 7569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33.85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5751E6"/>
      <inkml:brushProperty name="anchorY" value="-1.01181E6"/>
      <inkml:brushProperty name="scaleFactor" value="0.5"/>
    </inkml:brush>
  </inkml:definitions>
  <inkml:trace contextRef="#ctx0" brushRef="#br0">0 20 4400,'0'0'0,"0"0"0,0 0 432,0 0 176,0 0-103,0 0 16,7-5 22,-1 0-634,1 0 573,-2 1-594,2 4 569,-1 4-572,0 2 481,-2 0-454,-1 6 449,0 9-452,-2 0 361,0-3-334,1 7 320,-1 8-320,0-4 301,0-5-296,1 3 303,1 4-305,0-5 278,0-5-270,2 3 276,6 2-279,-2-5 261,0-4-256,5 1 254,6-4-254,8 0-7763,-4-4 6694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34.95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5897E6"/>
      <inkml:brushProperty name="anchorY" value="-1.01351E6"/>
      <inkml:brushProperty name="scaleFactor" value="0.5"/>
    </inkml:brush>
  </inkml:definitions>
  <inkml:trace contextRef="#ctx0" brushRef="#br0">30 533 3864,'0'0'0,"0"0"0,-8 18 47,4-9-61,-2 6 77,1 4-79,1-1 211,1-3-249,4 1 277,4 0-279,0-3 504,0-3-568,4-2 609,4-3-611,-1-2 659,-1-2-673,1-3 680,3-4-680,-2 0 549,-3 0-512,4-5 503,5-9-505,-1 1 460,-4 2-447,5-6 440,1-5-440,-3 4 328,-3 4-296,-2 0 289,-1 0-292,-3 5 257,-3 3-246,1 1 249,-3 3-252,-1 3 198,0 1-182,2 3 183,1 7-185,1 2 149,-2 0-139,1 8 134,-2 11-134,0-1 134,-1-4-134,1 5 143,2 4-145,0-3 165,-1-6-171,3 2 174,5 1-174,-1-4 221,-2-5-234,3-1 240,2-2-240,-2-3 258,-2-4-263,3-3 276,4-7-279,-1-2 289,-3 0-292,6-5 303,4-6-305,-3 0 213,-3 3-187,4-7 174,6-13-174,-3 3 165,-4 4-162,3-12 169,2-15-172,-5 4 183,-4 8-185,-1-8 196,-2-6-199,-4 9 200,-3 10-200,-2-2 200,-2 2-200,-2 7 228,-1 8-236,-2 0 240,-4 1-240,0 4 230,2 4-227,-5 4 236,-5 8-239,1 3 212,1 1-204,-1 11 209,0 14-212,3 0 205,3-4-202,5 12 209,8 8-212,9 11-9231,1-7 8085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35.29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6091E6"/>
      <inkml:brushProperty name="anchorY" value="-1.01453E6"/>
      <inkml:brushProperty name="scaleFactor" value="0.5"/>
    </inkml:brush>
  </inkml:definitions>
  <inkml:trace contextRef="#ctx0" brushRef="#br0">150 251 8072,'0'0'0,"0"0"0,12 0 289,-6 0-372,6-1 423,6-3-425,0 1 604,-3-1-655,5-1 689,8-3-692,-2 1 573,-5 1-538,5-2 529,3 0-532,-4 1 497,-6 2-486,1-1 480,-1-1-480,-4 1 321,-5 2-276,0-2 263,-4-3-265,-2 2 285,-1 0-291,-6-4 294,-11-7-294,0 0 257,0 3-246,-9-4 240,-11 1-240,4 2 193,3 5-180,-5 5 183,-6 9-185,5 3 158,7 1-150,-4 10 156,-2 12-159,5-1 225,6-3-244,-2 9 263,0 11-265,5-6 257,4-6-255,1 7 263,3 10-265,3-6 257,2-8-255,5 9 263,8 10-265,2-7 248,0-9-243,9 6 249,13 4-252,-1-8 217,-5-9-206,12-3 209,14-7-212,-4-7 130,-9-6-106,10-8 94,8-13-94,9-13-11274,-9 0 10015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35.78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6257E6"/>
      <inkml:brushProperty name="anchorY" value="-1.01635E6"/>
      <inkml:brushProperty name="scaleFactor" value="0.5"/>
    </inkml:brush>
  </inkml:definitions>
  <inkml:trace contextRef="#ctx0" brushRef="#br0">128 0 4488,'0'0'0,"0"0"0,-1 5 149,0-3-191,-2 5 212,-2 8-212,-1 0 390,2-2-442,-4 12 468,-5 18-468,1-3 477,2-5-479,-4 15 489,-3 14-492,3-7 382,3-10-350,2 6 334,11 6-334,3-10 278,1-10-262,10-2 254,14-5-254,13-3-5131,-4-7 4187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36.99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6386E6"/>
      <inkml:brushProperty name="anchorY" value="-1.01836E6"/>
      <inkml:brushProperty name="scaleFactor" value="0.5"/>
    </inkml:brush>
  </inkml:definitions>
  <inkml:trace contextRef="#ctx0" brushRef="#br0">292 1 3320,'0'0'0,"0"0"0,-23 14 233,12-8-299,-9 9 342,-9 12-346,2-2 525,4-2-575,-5 12 609,-1 15-611,4-5 454,6-7-410,0 9 397,3 10-399,5-8 391,3-9-389,4 4 397,8 6-399,2-7 334,0-10-315,10 4 316,16 4-319,-1-7 348,-4-7-356,14-1 369,14-4-372,-4-6 383,-9-5-385,9-8 396,8-11-399,-8-2 381,-11-2-376,7-8 374,10-10-374,-8 2 337,-9 5-326,8-8 320,6-8-320,-7 6 189,-11 6-152,3-5 134,-2-4-134,-8 5 78,-7 7-62,-2-1 63,-3 1-65,-4 4 38,-5 6-30,-3 0 26,-7-3-26,-1 2 26,-1 2-26,-6 1 26,-10 2-26,0 3 26,3 3-26,-8 7 26,-10 12-26,3 1 36,5-1-39,-6 9 40,-5 11-40,5-3 58,6-5-63,-1 5 66,0 5-66,6-5 76,5-7-79,2 3 80,3 4-80,3-6 108,3-5-116,3 1 129,6 0-132,0-3 162,2-5-170,3-2 183,7-6-185,-1-2 186,-1-3-186,6-6 196,10-8-199,-2-1 218,-4 1-223,7-5 236,7-5-239,-5 1 277,-6 5-288,3-6 294,4-6-294,-5 4 303,-5 4-305,3-4 306,1-2-306,-5 5 288,-5 4-283,2 2 289,1 3-292,-3 4 238,-4 3-222,1 4 214,-1 9-214,-3 1 186,-3 1-178,-2 7 183,-3 9-185,-2-1 158,-1-4-150,0 6 156,-1 3-159,0-3 141,1-6-136,1 2 134,1 1-134,0-4 115,1-4-109,0-2 106,-1-3-106,1-3 88,-1-3-83,3 0 89,1-3-92,0-1 75,0 0-69,1-3 76,2-4-79,-1 0 61,-1 1-56,4-8 63,10-15-65,-2 1 57,-2 4-55,6-13 63,8-13-65,-3 5 85,-4 7-91,4-6 103,6 0-105,-4 7 106,-5 9-106,2 5 106,1 11-106,-4 5 106,-5 5-106,-1 10 116,-2 12-119,-4 1 92,-3-2-84,-3 9 80,-5 8-80,-1-4 52,-2-4-44,-2 3 49,-1 5-52,0-6 45,0-6-42,3 1 40,1 2-40,2-5 40,1-5-40,1-1 40,4-3-40,0-4 40,0-2-40,3-4 49,7-4-52,-2-2 54,-1-1-54,3-3 54,7-6-54,-3 0 82,-4 2-90,7-6 103,7-9-105,-3 1 116,-5 4-119,6-7 129,1-2-132,-5 5 143,-6 4-145,0 3 156,2 1-159,-4 5 150,-3 3-147,3 3 156,2 5-159,-2 1 150,-3 2-147,2 4 146,2 5-146,-2-1 146,-4 0-146,5 1 156,5 0-159,-2-2 178,-3-2-183,5-2 196,6-3-199,-4-1 116,-3-2-92,4-3 80,7-7-80,10-8-11120,-6 1 9859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38.09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6734E6"/>
      <inkml:brushProperty name="anchorY" value="-1.02009E6"/>
      <inkml:brushProperty name="scaleFactor" value="0.5"/>
    </inkml:brush>
  </inkml:definitions>
  <inkml:trace contextRef="#ctx0" brushRef="#br0">726 422 5384,'0'0'0,"0"0"0,-11-4 522,5 2-671,-5-2 756,-11 2-759,2 1 769,2 0-772,-9 4 783,-12 7-785,2 1 525,7-1-451,-10 9 423,-10 15-425,6-3 296,8-3-259,-6 10 249,-4 11-252,7-5 179,9-9-157,-2 7 146,-1 2-146,5-6 174,7-8-182,1-1 186,3 0-186,4-7 196,4-5-199,5-2 200,5-3-200,3-3 237,0-4-248,7-5 263,11-8-265,0-1 285,-2-1-291,10-8 294,13-12-294,-4 1 350,-5 4-366,8-12 374,8-18-374,-5 5 365,-9 7-362,4-8 369,-1 0-372,-8 9 355,-7 9-349,-2 6 356,-1 8-359,-6 6 304,-4 5-288,-1 10 280,-5 14-280,-3 2 242,-1-1-231,-2 13 226,-1 14-226,0-3 198,0-6-190,3 8 186,4 6-186,1-8 168,-1-8-163,4 1 160,6-2-160,-1-6 132,-2-7-124,7-4 129,6-4-132,-1-4 115,-5-3-109,8-5 116,7-11-119,-3 0 64,-6 0-48,8-10 49,11-16-52,-4 3 82,-8 4-90,10-13 94,7-17-94,-6 5 122,-9 9-130,4-11 134,0-8-134,-7 9 162,-7 12-170,-1-6 183,-2-7-185,-5 9 196,-5 10-199,-1-3 209,-2 0-212,-2 8 214,-2 9-214,-3 5 214,-3 11-214,0 5 195,-1 4-189,-4 12 186,-4 16-186,-1 1 177,3-3-175,-6 16 174,-8 25-174,2-6 155,3-7-149,-8 18 146,-12 25-146,3-9 156,5-15-159,-6 19 160,-7 25-160,7-15 150,6-17-147,-1 16 146,-3 12-146,6-17 137,6-20-135,-2 5 143,-1 2-145,3-15 165,6-16-171,-1-1 183,0-4-185,4-10 186,3-10-186,1-5 186,2-8-186,3-4 177,1-6-175,0-6 174,3-17-174,0-1 165,1 1-162,3-17 160,5-20-160,-1 4 150,-1 7-147,7-17 146,11-24-146,-2 8 109,-2 13-99,13-16 94,19-13-94,-4 12 75,-7 16-69,14-4 76,12-6-79,-8 13 61,-12 14-56,5 0 63,2 5-65,-10 10 48,-11 10-43,0 8 49,-3 13-52,-7 6 26,-7 2-18,-4 12 23,-7 14-25,-4-1 8,-3-3-3,-8 10 0,-12 10 0,0-5 0,2-8 0,-14 8 0,-21 12 0,4-7-10,6-9 13,-14 9-4,-8 6 1,8-7-19,12-9 24,-2 1-26,5-6 26,8-8-54,11-7 62,6-8-57,10-12 55,5-4-82,3-1 90,11-10-84,15-18 81,15-15-12848,-1 2 11475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38.55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6893E6"/>
      <inkml:brushProperty name="anchorY" value="-1.02216E6"/>
      <inkml:brushProperty name="scaleFactor" value="0.5"/>
    </inkml:brush>
  </inkml:definitions>
  <inkml:trace contextRef="#ctx0" brushRef="#br0">136 38 8432,'0'0'0,"0"0"0,12-4 0,-6 2 0,5-3 0,5 0 0,-2 0 0,-1 1 0,2 0 0,6 1 0,-3 0 65,-2 1-84,3 2 94,5 3-94,-4 0 187,-4 1-213,1 5 236,-2 7-239,-4-1 324,-2-1-348,-4 7 369,-4 12-372,-2-2 393,-1-4-398,-4 12 400,-5 22-400,0-6 344,1-7-328,-6 16 320,-9 17-320,2-10 264,3-12-248,-7 8 249,-8 13-252,4-12 254,5-14-254,-3 10 263,-1 6-265,5-11 266,6-12-266,1 1 266,2-4-266,4-9 276,3-10-279,3-4 289,2-7-292,2-6 275,1-3-269,1-3 266,0-2-266,1-1 257,-1 0-255,4-7 254,5-16-254,0-1 263,-1 1-265,5-16 266,7-16-266,-1 4 276,-3 8-279,5-10 289,7-11-292,-2 9 275,-5 10-269,6-8 266,8-9-266,-3 9 257,-6 11-255,7-5 254,9-1-254,-6 9 189,-6 9-170,4 3 160,5 8-160,-5 7 132,-7 5-124,0 9 120,-1 12-120,-5 3 82,-6-1-71,-5 10 76,-8 12-79,-4-2 52,-1-5-44,-8 7 49,-10 8-52,0-6 35,2-7-29,-9 2 26,-11 1-26,3-6 17,5-8-15,-6 0 14,-6-4-14,6-3 5,8-5-2,-1-3 0,5-3 0,5-2-10,7-1 13,7-6-14,12-11 14,11-9-11540,2 0 10241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38.78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7035E6"/>
      <inkml:brushProperty name="anchorY" value="-1.02425E6"/>
      <inkml:brushProperty name="scaleFactor" value="0.5"/>
    </inkml:brush>
  </inkml:definitions>
  <inkml:trace contextRef="#ctx0" brushRef="#br0">94 1 8248,'0'0'0,"0"0"0,-2 2 121,-2 9-133,0 0 69,1-1-70,-2 10 76,0 14-79,0-1 229,1-4-272,1 9 303,-1 13-305,1-5 418,0-8-450,1 8 466,-2 10-466,1-8 466,1-9-466,-1 8 466,-1 14-466,1-8 420,0-9-407,-1 11 409,-2 6-412,1-8 283,2-11-245,0-1 226,1-4-226,1-10 86,1-8-46,-1-7 36,4-5-39,3-2-8827,-1-2 7674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39.11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69E6"/>
      <inkml:brushProperty name="anchorY" value="-1.02406E6"/>
      <inkml:brushProperty name="scaleFactor" value="0.5"/>
    </inkml:brush>
  </inkml:definitions>
  <inkml:trace contextRef="#ctx0" brushRef="#br0">379 0 7176,'0'0'0,"0"0"0,5 1 0,-2 0 0,2 2 0,0 5 0,0 0 0,-1-1 0,2 8 9,2 10-12,-2-1 14,0-2-14,4 8 14,4 9-14,-1-4 33,-2-6-38,6 3 49,7 1-52,-1-5 119,-4-7-137,4-2 156,5-3-159,-4-5 244,-5-3-268,2-6 289,2-6-292,-5-1 341,-3-2-354,2-5 369,4-9-372,-4 1 449,-3 3-470,3-6 489,-1-5-492,-2 3 597,-3 5-626,-2-1 640,0 0-640,-2 4 584,-2 5-568,0 2 569,-2 3-572,-1 2 527,0 3-513,-1 1 516,-1 9-519,0 2 520,0-1-520,-2 10 529,-4 14-532,0-1 497,0-5-486,-3 10 480,-7 11-480,1-6 489,2-7-492,-8 8 494,-12 10-494,3-6 475,4-8-469,-10 12 466,-16 21-466,5-7 457,7-10-455,-10 16 454,-11 14-454,8-10 398,10-14-382,-5 8 374,-7 9-374,10-11 197,9-15-146,-3 4 129,-1-2-132,-2 1-11980,8-11 10691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39.83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6735E6"/>
      <inkml:brushProperty name="anchorY" value="-1.02442E6"/>
      <inkml:brushProperty name="scaleFactor" value="0.5"/>
    </inkml:brush>
  </inkml:definitions>
  <inkml:trace contextRef="#ctx0" brushRef="#br0">445 118 4664,'0'0'0,"0"0"0,3 7 243,-2-4-313,-1 4 348,-2 4-348,-1 0 329,1-1-323,-3 6 320,-7 10-320,0-1 96,2-4-32,-7 13 0,-7 17 0,1-4-9,3-6 11,-6 12-3,-6 14 1,4-7 46,5-12-59,-4 6 76,-4 4-79,5-10 238,4-11-283,-1 0 306,0-3-306,5-7 465,5-8-511,2-4 534,3-5-534,4-4 637,1-3-666,3-2 689,0-1-692,0-1 647,1 0-633,5-8 636,8-14-639,0-1 668,-1 2-676,6-14 680,6-20-680,-2 3 726,-4 8-739,5-14 756,7-13-759,-4 8 722,-5 13-711,6-9 706,6-9-706,-4 11 594,-6 12-562,3-4 546,4 1-546,-5 9 481,-6 10-463,2 2 454,4 5-454,-4 5 389,-5 6-370,2 6 360,1 11-360,-4 3 322,-4 0-311,-1 10 306,-2 13-306,-3-1 260,-3-4-247,0 11 240,-1 12-240,-1-4 193,0-8-180,0 13 174,0 17-174,0-8 137,0-9-126,0 12 129,-3 13-132,0-10 134,0-12-134,-3 6 134,-4 4-134,0-11 143,2-11-145,-3 1 146,-4-2-146,1-8 100,3-9-87,-4-3 89,-1-6-92,-3-5-11479,3-3 10203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39.98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6868E6"/>
      <inkml:brushProperty name="anchorY" value="-1.02674E6"/>
      <inkml:brushProperty name="scaleFactor" value="0.5"/>
    </inkml:brush>
  </inkml:definitions>
  <inkml:trace contextRef="#ctx0" brushRef="#br0">0 101 9056,'0'0'0,"0"0"0,2-12 56,-1 6-72,1-3 89,4-3-92,0 1 94,0 2-94,6 0 103,10 0-105,0 1 424,-2 2-515,13 1 569,18 2-572,-4 2 546,-5 0-538,14 4 534,23 5-534,-8 1 338,-11-1-282,15 3 263,15 3-265,18 4-8908,-14-2 7786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40.82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7086E6"/>
      <inkml:brushProperty name="anchorY" value="-1.028E6"/>
      <inkml:brushProperty name="scaleFactor" value="0.5"/>
    </inkml:brush>
  </inkml:definitions>
  <inkml:trace contextRef="#ctx0" brushRef="#br0">120 64 3864,'0'0'0,"0"0"0,-6 22 0,2-5 196,-1-1-252,-2 11 289,-2 12-291,0-2 507,2-6-569,-1 6 609,-2 7-611,3-7 547,0-7-529,0 1 529,-1 1-532,1-6 459,1-7-437,1-1 436,2-1-439,0-5 393,2-3-380,0-4 374,2 1-374,0-2 402,0-1-410,-1-1 414,1-1-414,-1-1 442,1 0-450,1-5 463,4-9-465,0 0 485,0 1-491,5-11 494,6-17-494,0 1 569,-2 6-590,4-14 600,7-11-600,-4 7 581,-3 9-576,3-2 583,1 1-585,-4 9 512,-4 9-491,1 5 480,2 7-480,-3 5 433,-3 5-420,1 9 423,-2 16-425,-2 1 342,-3-1-318,-4 14 316,-5 14-319,-2-4 264,1-7-248,-5 6 240,-2 6-240,1-8 193,1-9-180,0 1 174,0-1-174,2-6 109,2-8-90,1 0 89,0-4-92,2-3 75,0-5-69,1-2 66,0-3-66,1-1 57,0-1-55,3-2 63,3-3-65,0 1 76,0-1-79,4-5 80,8-13-80,0-1 108,-3 3-116,7-12 129,8-15-132,-4 4 199,-4 7-217,2-8 236,0-1-239,-4 8 202,-4 9-191,-1 4 196,1 4-199,-2 7 181,-3 4-176,1 6 183,1 8-185,-2 3 177,-3 0-175,-2 10 183,-4 13-185,-2-1 168,0-4-163,-3 10 160,0 8-160,0-5 150,1-7-147,2 2 146,3 2-146,2-6 165,-1-8-171,5 0 183,8-4-185,0-5 205,-2-4-211,8-4 223,11-7-225,-2-1 245,-5-1-251,8-5 254,6-8-254,-5 2 198,-6 1-182,3-10 174,7-16-174,-6 2 81,-6 4-54,6-13 49,6-15-52,8-15-12032,-6 9 10725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41.65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7325E6"/>
      <inkml:brushProperty name="anchorY" value="-1.02928E6"/>
      <inkml:brushProperty name="scaleFactor" value="0.5"/>
    </inkml:brush>
  </inkml:definitions>
  <inkml:trace contextRef="#ctx0" brushRef="#br0">731 1 3416,'0'0'0,"0"0"0,4 8 304,1 10-329,1 0 461,-2-2-554,-1 7 597,-4 12-599,-2-3 600,1-5-600,-7 14 600,-6 21-600,0-5 488,1-8-456,-8 19 449,-11 25-452,3-9 398,4-14-382,-10 21 383,-9 27-385,6-14 405,6-18-411,-5 18 423,-4 15-425,6-18 417,8-20-415,-2 8 423,-3 11-425,6-16 426,6-17-426,-2 7 426,-1 5-426,4-14 482,5-14-498,-1 1 506,-1-3-506,4-11 516,2-10-519,1-3 529,1-5-532,2-7 534,3-4-534,1-4 534,1-2-534,2-3 506,0-1-498,3-8 494,6-21-494,1 0 419,-1 2-397,8-19 386,7-21-386,-1 5 340,-3 10-327,6-15 329,7-20-332,-3 10 259,-5 14-237,6-14 226,6-17-226,-4 13 114,-6 16-82,5-13 66,5-10-66,-6 13 20,-6 15-7,3-5 9,2-5-12,-5 12 5,-5 14-2,1-3 0,2 1 0,-4 9-19,-4 10 24,3 0-26,9 1 26,-4 6-63,-3 5 74,7 5-80,6 10 80,-4 3-108,-5 2 116,2 12-120,0 14 120,-5 1-148,-4-4 156,-3 11-151,-4 10 148,-3-6-118,-4-7 110,-5 5-106,-9 3 106,-2-6-97,1-8 95,-9 3-84,-10 4 81,2-6-62,5-7 57,-9 4-54,-9 2 54,5-4-44,7-5 41,-6-1-40,-3-3 40,6-4-31,6-3 28,2-5-26,3-4 26,6-1-26,5-1 26,8-8-17,13-17 15,3 0-23,1 1 25,10-12-26,13-8 26,-2 5-35,-5 7 38,8 0-40,9 2 40,10 1-8571,-6 6 7415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42.19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7464E6"/>
      <inkml:brushProperty name="anchorY" value="-1.03147E6"/>
      <inkml:brushProperty name="scaleFactor" value="0.5"/>
    </inkml:brush>
  </inkml:definitions>
  <inkml:trace contextRef="#ctx0" brushRef="#br0">0 459 5920,'0'0'0,"0"0"0,10 11 37,-6-5-48,5 4 63,2 2-65,-1-2 141,-1-1-163,3 0 174,7 0-174,-3-2 202,-1-2-210,6-1 223,7 0-225,-2-1 217,-4-1-215,7-2 223,9-4-225,-4-1 301,-6 0-323,4-6 334,3-5-334,-5-1 465,-7 4-502,0-10 529,2-17-532,-4 2 581,-4 5-594,1-13 609,-1-5-612,-4 6 595,-3 10-589,-6-1 596,-9 0-599,-2 7 516,0 7-492,-9 1 489,-8 6-492,2 4 438,2 4-422,-5 8 423,-6 14-425,3 2 361,5-1-343,-3 14 343,-4 19-345,4-2 309,6-6-299,1 14 303,2 10-305,5-8 297,3-11-295,6 6 294,8 5-294,2-10 257,0-9-246,8 2 240,9 2-240,-1-7 230,-3-8-227,7-2 226,9-5-226,-4-5 282,-6-5-298,8-7 306,9-9-306,-6-3 316,-6 0-319,7-8 320,7-9-320,-5 1 320,-7 3-320,4-7 329,6-11-332,-6 4 306,-8 6-298,4-10 294,5-14-294,-6 5 257,-6 8-246,1-7 240,-1 0-240,-6 9 165,-6 10-144,-2 4 134,-3 6-134,-3 6 69,-2 4-50,-2 5 40,-2-1-40,-1 2 12,0 1-4,-2 5 9,-3 15-12,0 0 5,1 0-2,-2 13 0,-3 16 0,2-4-10,1-5 13,-2 7-14,-1 6 14,1-8-32,1-9 37,0 1-31,1-1 28,2-7-26,0-7 26,3-3-26,0-5 26,2-4-26,0-3 26,0-3-17,3-2 15,0-1-14,0-1 14,3-2-14,3-5 14,0 1-14,-2 0 14,6-8-4,11-15 1,-2 1 0,-3 3 0,10-15 0,11-20 0,-4 5 0,-6 8 0,9-9 0,10-3 0,-5 11 0,-8 11 0,6 5 0,3 11 0,-8 7 0,-7 7 0,0 11 0,-2 16 0,1 15-11545,-6 0 10251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42.56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7763E6"/>
      <inkml:brushProperty name="anchorY" value="-1.03246E6"/>
      <inkml:brushProperty name="scaleFactor" value="0.5"/>
    </inkml:brush>
  </inkml:definitions>
  <inkml:trace contextRef="#ctx0" brushRef="#br0">64 377 8696,'0'0'0,"0"0"0,12-6 0,-2 1 168,-1 0-216,7-1 249,8-2-252,-2 1 469,-3 1-530,6-1 569,4 1-572,-3 2 341,-5 0-274,3 1 240,3 1-240,-4 0 165,-5 1-144,2-1 134,1 0-134,-4 0 97,-4 0-86,1-1 89,0-2-92,-3 0 94,-3 1-94,0-1 94,-2-2-94,0 2 103,-3 0-105,-1-3 116,-4-9-119,0 1 120,0 1-120,-3-6 120,-6-9-120,0 4 129,1 3-132,-5-2 143,-7 1-145,2 4 184,3 5-195,-6 4 209,-7 6-212,3 4 233,5 2-238,-6 8 249,-7 13-252,3 0 226,7-2-218,-6 11 223,-3 16-225,5-4 254,6-6-262,1 10 276,6 9-279,5-6 354,5-10-375,7 4 396,10 8-399,3-9 409,-1-9-412,7 5 423,10 5-425,-2-6 398,-4-8-390,7 1 396,9-3-399,-5-6 194,-6-7-135,7-5 106,9-6-106,10-6-11224,-6-1 9972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42.79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793E6"/>
      <inkml:brushProperty name="anchorY" value="-1.0342E6"/>
      <inkml:brushProperty name="scaleFactor" value="0.5"/>
    </inkml:brush>
  </inkml:definitions>
  <inkml:trace contextRef="#ctx0" brushRef="#br0">478 1 7624,'0'0'0,"0"0"0,0 5-10,0-3 13,-1 4-4,-3 5 1,0-1 9,1 0-12,-4 3 14,-4 5-14,0-1 23,2-2-25,-6 4 26,-6 7-26,2-3 92,2-4-111,-6 6 120,-9 6-120,3-3 222,4-5-251,-6 6 276,-9 9-279,6-5 289,6-5-292,-2 6 303,1 6-305,7-5 278,5-7-270,6 0 266,7-5-266,7-4-7079,1-4 6051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43.12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7756E6"/>
      <inkml:brushProperty name="anchorY" value="-1.03359E6"/>
      <inkml:brushProperty name="scaleFactor" value="0.5"/>
    </inkml:brush>
  </inkml:definitions>
  <inkml:trace contextRef="#ctx0" brushRef="#br0">786 1 7000,'0'0'0,"0"0"0,-5 0-19,2 0 24,-3 0-26,-6 3 26,1 0-7,0 0 2,-7 2 0,-11 3 0,3 0 149,2-1-192,-7 2 214,-10 5-214,5-2 335,6-2-369,-4 5 386,-1 7-386,7-2 564,6-4-615,3 6 649,6 6-652,5-3 561,3-5-534,7 4 520,8 4-520,0-4 492,0-5-484,5 3 489,5 5-492,-2-4 438,-4-4-422,2 4 414,-2 4-414,-3-3 339,-2-5-317,-5 3 306,-7 4-306,-1-4 260,-2-5-247,-7 4 240,-11 4-240,1-4 193,2-3-180,-7 3 174,-12 5-174,4-3 183,6-5-185,-6 5 196,-5 4-199,7-5 125,6-3-104,-1-1 94,-2-2-94,-4-3-9370,6-3 8201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43.79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7551E6"/>
      <inkml:brushProperty name="anchorY" value="-1.03325E6"/>
      <inkml:brushProperty name="scaleFactor" value="0.5"/>
    </inkml:brush>
  </inkml:definitions>
  <inkml:trace contextRef="#ctx0" brushRef="#br0">422 2 4128,'0'0'0,"0"0"0,-6-1 784,-3 1-849,1 0 802,0 0-929,-1 5 969,-2 9-972,1 0 713,2-1-638,-3 10 609,-2 16-612,0-3 437,3-4-386,-4 12 360,-4 14-360,2-5 257,3-10-228,-3 12 223,-2 15-225,2-8 189,4-10-179,0 10 174,-1 12-174,2-11 155,3-12-149,-1 3 146,-2 1-146,2-10 146,1-11-146,0-3 156,-1-2-159,2-6 160,1-7-160,-1 0 169,-4-3-172,1-2 211,1-4-221,-1-2 236,1-1-239,3-3 277,1 0-288,1-3 294,3-2-294,1-1 350,2 1-366,3-2 383,7-1-385,0-1 452,0 3-471,7-2 489,9 2-492,-1 1 541,-5 2-554,8 2 560,5 2-560,-4 1 588,-6 1-596,3 1 609,4 3-612,-5 0 446,-5-1-398,3 0 383,6 2-385,-4-2 321,-5-2-303,7 1 294,8 0-294,-5 0 229,-4-2-210,6 0 200,8-1-200,10-1-10216,-6 0 9020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44.66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7713E6"/>
      <inkml:brushProperty name="anchorY" value="-1.03577E6"/>
      <inkml:brushProperty name="scaleFactor" value="0.5"/>
    </inkml:brush>
  </inkml:definitions>
  <inkml:trace contextRef="#ctx0" brushRef="#br0">366 83 7352,'0'0'0,"0"0"0,12-1 28,-6 0-36,3-1 40,2-1-40,-2-1 96,-1 1-112,0-2 129,-2-1-132,-1 0 227,-2 2-253,-2-2 266,-5-1-266,0 1 248,-1 1-243,-6-2 249,-8 1-252,1 1 301,2 1-314,-5 2 329,-7 5-332,2 1 409,5 0-430,-5 5 449,-5 6-452,4-1 379,5-1-357,-2 4 346,-4 5-346,5-2 290,5-4-274,-1 3 276,1 1-279,4-2 261,4-4-256,2 1 254,6 1-254,2-2 254,1-3-254,4 1 263,4 0-265,1-2 248,-2-2-243,5-2 249,6-2-252,-1-2 263,-3 0-265,5-3 266,5-1-266,-4 0 276,-3-1-279,2-1 280,5-4-280,-3 0 252,-5 1-244,6-3 240,4-4-240,-3 2 249,-4 1-252,3-2 254,2-1-254,-3 2 207,-5 2-193,1 1 186,0 0-186,-4 3 158,-4 2-150,0 3 146,-4 7-146,-2 0 128,-2 1-123,-3 7 129,-4 8-132,-2-1 97,1-3-86,-4 6 80,-1 4-80,0-3 52,3-5-44,-1 3 40,2 0-40,2-3 30,2-4-27,2-2 26,2-2-26,1-3 17,0-2-15,4-3 14,5-4-14,1-2 5,-3 0-2,5-4 0,4-4 0,-1 1 0,-4 1 0,6-5 0,7-7 0,-2 1 0,-4 2 0,6-6 9,3-9-12,-4 3 23,-5 5-25,1-5 26,-2-2-26,-4 4 36,-4 6-39,0 0 49,0 2-52,-1 4 35,-3 4-29,-2 5 26,-2 2-26,-2 2 17,-1 2-15,-4 7 14,-5 10-14,0 1 5,1-2-2,-2 7 9,-1 8-12,2-2 5,2-6-2,-1 3 0,0 2 0,1-5 0,1-5 0,2 0 0,1 0 0,1-3 0,2-3 0,2-2 0,3-1 0,0-2-10,0-2 13,5-2-4,4-3 1,-1 0-10,-1-2 13,3-2-4,7-4 1,-3-1-10,-3 2 13,4-4-4,6-5 1,-4 1-10,-3 2 13,3-1-4,2-2 1,-3 3 0,-5 2 0,-1 2 0,-2 0 0,-3 3 0,-3 2 0,-3 2 9,0 5-12,-3 1 14,1 1-14,-2 4 14,2 5-14,0-2 14,-1-1-14,2 4 14,3 4-14,-1-2 14,0-4-14,4 2 14,4 1-14,-1-4 23,-2-2-25,3-1 26,4-4-26,-3-1 26,-3-2-26,2-3 36,3-4-39,-3 0 49,-2 0-52,0-1 54,0-2-54,-3 1 82,-1 1-90,0-4 103,3-8-105,0 0 134,-2 3-142,4-7 156,0-5-159,-1 4 150,-3 3-147,-1 1 156,-2 1-159,-2 3 150,-2 5-147,0 0 156,-1 1-159,-1 2 132,1 3-124,0 1 120,2 4-120,0 2 101,1 0-96,1 6 94,5 8-94,4 8-11647,-1-2 10363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44.80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795E6"/>
      <inkml:brushProperty name="anchorY" value="-1.03721E6"/>
      <inkml:brushProperty name="scaleFactor" value="0.5"/>
    </inkml:brush>
  </inkml:definitions>
  <inkml:trace contextRef="#ctx0" brushRef="#br0">1 64 8608,'0'0'0,"0"0"0,11-8-10,-6 4 13,6-2-4,8-2 1,-1 1-19,-2 0 24,6 1-26,1-1 26,4 1-6951,-4 1 5878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46.06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8094E6"/>
      <inkml:brushProperty name="anchorY" value="-1.03841E6"/>
      <inkml:brushProperty name="scaleFactor" value="0.5"/>
    </inkml:brush>
  </inkml:definitions>
  <inkml:trace contextRef="#ctx0" brushRef="#br0">226 236 5832,'0'0'0,"0"0"0,6-8 585,0 1-636,0-1 707,-2 2-829,0 1 876,-1 5-879,-2 2 870,1 0-867,-1 6 876,-1 11-879,0-1 693,0-1-640,-2 9 623,-5 14-625,0-4 421,0-5-363,-5 12 334,-5 20-334,1-6 287,2-8-273,-4 14 276,-3 14-279,2-9 252,4-13-244,-1 5 249,-2 1-252,3-11 254,3-12-254,0-3 254,2-4-254,2-8 263,3-7-265,1-3 276,2-5-279,1-3 261,0-3-256,2-4 263,0-6-265,1 0 248,-1 0-243,2-7 249,4-15-252,1 1 263,-2 3-265,4-14 266,1-16-266,-1 4 276,-2 8-279,-1-11 280,0-12-280,-2 9 270,-1 11-267,1-7 266,1-9-266,-1 10 229,0 11-219,1-6 223,3-12-225,-1 9 217,-2 9-215,3-6 223,1 0-225,-1 9 161,-2 10-143,3 3 143,7 2-145,-1 5 118,-2 6-110,7 3 106,6 7-106,-2 2 78,-5 3-70,6 8 66,6 16-66,-4-1 48,-5-2-43,3 11 40,0 11-40,-5-4 21,-5-8-16,-3 8 14,-6 5-14,-4-6 5,-3-8-2,-6 4 9,-8 4-12,-1-6 5,1-7-2,-5 5 0,-7 3 0,3-4 0,4-7 0,-2 2 0,1-2 0,3-5 0,5-5 0,2-3 0,4-3 0,3-4 0,1-1 0,10-6 9,15-5-12,1-1 14,-2 0-14,12-2 14,11 2-14,-4 2 51,-7 2-61,4 3 76,2 8-79,-6 2 117,-9-1-128,0 8 143,-4 11-145,-5-2 146,-5-3-146,-6 7 146,-11 9-146,-2-5 137,-1-5-135,-13 4 134,-15 6-134,1-5 125,4-7-122,-11 5 120,-11 3-120,7-5 101,8-6-96,-5 2 94,-3 0-94,9-5 94,7-4-94,0-4 94,0-6-94,5-3 47,6-3-33,2-3 26,3-5-26,4 1 8,3 0-3,4-6 9,5-11-12,4-11-12119,1 1 10798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47.65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7957E6"/>
      <inkml:brushProperty name="anchorY" value="-1.03804E6"/>
      <inkml:brushProperty name="scaleFactor" value="0.5"/>
    </inkml:brush>
  </inkml:definitions>
  <inkml:trace contextRef="#ctx0" brushRef="#br0">471 771 3680,'0'0'0,"0"0"0,6-2 19,-2 1-25,-2 0 37,1-3-39,-1 1 273,-1 0-339,-1-2 382,-3-4-386,-1 1 528,1 1-568,-4-2 597,-6-2-599,0 1 619,2 2-625,-7-1 637,-9 2-639,2 2 612,4 1-604,-4 4 609,-7 5-612,5 0 586,5 1-578,-3 7 583,-4 10-585,4 0 502,5-3-478,-3 8 466,-2 9-466,3-4 401,5-5-383,0 4 383,3 4-385,4-5 358,2-6-350,6 0 346,7 0-346,2-6 309,0-5-299,8-4 303,9-4-305,-1-4 278,-3-2-270,7-5 266,10-9-266,-4 0 276,-5 1-279,7-9 280,10-11-280,-6 3 261,-7 4-256,5-7 263,2-6-265,-7 5 285,-7 7-291,1-6 303,2-7-305,-6 4 334,-4 7-342,0-7 346,-2-9-346,-2 5 337,-5 8-335,-1-9 343,-5-10-345,-1 5 337,-2 8-335,-3-6 343,-3-5-345,0 7 309,1 8-299,-3 1 303,-1-1-305,1 7 260,1 6-247,-1 2 249,-3 0-252,1 5 217,2 4-206,-3 3 209,-1 7-212,1 3 149,2 1-130,0 10 129,-2 16-132,2-1 115,2-2-109,-1 13 116,-1 16-119,2-4 110,1-9-107,1 12 106,1 15-106,1-8 97,1-12-95,1 12 103,1 13-105,1-9 78,-1-13-70,4 8 76,5 4-79,0-10 70,0-13-67,4-1 76,7-3-79,-2-10 61,-2-7-56,6-6 63,10-6-65,-2-4 76,-6-4-79,9-7 80,9-11-80,-5-1 89,-6 1-92,4-11 103,6-14-105,-7 2 106,-7 6-106,4-13 106,4-13-106,-6 6 106,-6 10-106,4-10 116,5-11-119,-5 9 110,-5 11-107,2-7 116,-1-8-119,-4 8 101,-5 11-96,-3-4 94,-1-1-94,-4 8 57,-2 9-46,-3 1 49,-3 1-52,-1 6 45,0 5-42,-4 1 49,-8 4-52,1 3 35,1 3-29,-5 7 26,-6 14-26,2 1 26,4 0-26,-4 13 26,-3 19-26,4-3 36,4-6-39,-1 15 40,-1 20-40,4-9 58,3-10-63,1 15 66,3 18-66,3-11 94,1-14-102,5 11 116,7 7-119,1-14 129,-1-14-132,9-2 143,14-6-145,-2-12 156,-3-10-159,10-7 169,8-11-172,-4-5 99,-7-3-77,2-7 66,1-6-66,-7 0 20,-7 1-7,1-9 9,2-15-12,4-18-12334,-5 3 11009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48.24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8184E6"/>
      <inkml:brushProperty name="anchorY" value="-1.0396E6"/>
      <inkml:brushProperty name="scaleFactor" value="0.5"/>
    </inkml:brush>
  </inkml:definitions>
  <inkml:trace contextRef="#ctx0" brushRef="#br0">11 32 4216,'0'0'0,"0"0"0,7-4 429,-3 1-551,-1 2 622,1-4-626,-1 0 777,0 0-819,-1 2 840,3 0-840,0 1 662,-2 1-611,3 2 596,-1 4-599,1 0 422,-2 0-371,-1 3 356,-1 6-359,-1-2 257,0-1-228,-3 5 223,0 7-225,-1-3 254,1-3-262,-1 3 276,-3 3-279,2-5 354,0-3-375,-2-1 386,2-4-386,0-3 461,2-3-483,-3-1 494,-1-4-494,0-1 550,2-1-566,-1-3 574,2-4-574,0 1 565,1 2-562,0-6 569,2-8-572,0 1 527,1 3-513,0-5 516,1-1-519,0 4 436,0 4-412,4 0 409,9 1-412,8-1-9143,0 3 8047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48.81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8318E6"/>
      <inkml:brushProperty name="anchorY" value="-1.04084E6"/>
      <inkml:brushProperty name="scaleFactor" value="0.5"/>
    </inkml:brush>
  </inkml:definitions>
  <inkml:trace contextRef="#ctx0" brushRef="#br0">98 242 3768,'0'0'0,"0"0"0,-8-4 597,4 2-767,-3-2 862,-3-1-866,1 0 1138,1 1-1214,0-1 1261,-1 1-1264,1 0 930,2 0-834,-1 1 796,2 1-799,1 0 678,2 1-643,0 1 626,2-1-626,-1 1 542,2 1-518,2-3 506,8 0-506,0 1 441,-1-1-423,9 1 423,12 3-425,-1-1 389,-4 1-379,10 0 383,14 1-385,-6 0 312,-6-1-291,8 1 289,8-2-292,-8 0 229,-8 0-210,3-3 209,6-2-212,-8 0 186,-8 0-178,1-3 174,0-1-174,-6 1 155,-7 1-149,-2 0 146,-5 1-146,-4 1 137,-4 1-135,1-1 134,-2-2-134,-2-1 115,0 2-109,0-4 106,-1-4-106,0 1 69,0 1-59,-2-2 54,-7-2-54,1 1 26,0 3-18,-4 0 14,-4 4-14,1 2 5,4 2-2,-1 5 0,0 5 0,3 1-10,2-1 13,1 5-4,1 4 1,1-1-10,2-2 13,3 3-4,5 3 1,1-2-10,-1-4 13,6 2-4,5 2 1,0-3 0,-3-3 0,4 1 0,4 0 0,-3-1 0,-4-3 0,2 0 0,0 2 0,-4-3 0,-3-1 0,-2 1 9,-7 1-12,-3-1 5,-1-1-2,-7 2 9,-8 2-12,0-1 23,2-2-25,-6 2 26,-12 1-26,-10 0-9017,3-1 7848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49.38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8504E6"/>
      <inkml:brushProperty name="anchorY" value="-1.04224E6"/>
      <inkml:brushProperty name="scaleFactor" value="0.5"/>
    </inkml:brush>
  </inkml:definitions>
  <inkml:trace contextRef="#ctx0" brushRef="#br0">71 155 7000,'0'0'0,"0"0"0,-13 5 252,7-2-324,-5 0 369,-2 1-372,2-1 355,1 0-349,4-2 346,6 3-346,3 0 598,1-1-670,10 1 706,17 2-706,-1-1 641,-2 0-623,16 0 614,21 1-614,-5 0 521,-9-1-494,14 2 480,12 2-480,-9-1 414,-13-1-395,8 0 396,9-2-399,-11-1 390,-12-1-387,4-3 396,1-2-399,-11-1 232,-9 0-184,-3-1 160,-4-1-160,-6 0 57,-7 0-28,-4-2 14,-5-7-14,-2 0 5,-3 2-2,-5-7 0,-10-6 0,-1 1-38,2 4 49,-6-2-44,-4-1 41,3 5-124,4 4 148,1 1-151,1 2 148,3 3-202,4 3 218,3 1-217,-1 7 215,2 0-139,1 1 117,1 6-97,3 9 95,0-1-56,1-3 45,1 9-40,3 8 40,-1-4-22,-1-3 17,-1 5-4,-3 7 1,-1-5-10,0-6 13,-4 3-14,-7 4 14,1-5-23,1-6 25,-5 2-26,-2-2 26,-2 1-8584,2-5 7427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49.93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8708E6"/>
      <inkml:brushProperty name="anchorY" value="-1.04386E6"/>
      <inkml:brushProperty name="scaleFactor" value="0.5"/>
    </inkml:brush>
  </inkml:definitions>
  <inkml:trace contextRef="#ctx0" brushRef="#br0">2018 68 4400,'0'0'0,"0"0"0,4-8 159,-2 4-205,0-4 237,-1-2-239,1 1 473,-2 1-539,0 2 582,-4 0-586,0 2 690,-1 0-719,-3 3 734,-6 6-734,0 1 566,2-1-518,-5 7 503,-6 8-505,2 0 413,4-3-387,-6 9 383,-8 16-385,4-2 340,4-7-327,-6 18 320,-5 21-320,4-6 264,6-9-248,-3 15 249,-4 18-252,5-12 254,6-15-254,-3 14 254,0 20-254,3-11 263,5-16-265,-2 18 266,-2 19-266,2-14 322,4-17-338,-5 13 356,-8 19-359,2-15 378,4-18-383,-10 13 386,-15 11-386,4-16 377,6-16-375,-12 7 374,-13 13-374,8-12 365,8-16-362,-8 10 360,-13 7-360,9-12 341,10-14-336,-10 0 343,-13-2-345,9-9 356,12-10-359,-10-2 369,-8-3-372,11-5 383,10-6-385,-2-3 386,-2-4-386,10-3 368,9-3-363,1-3 369,2-4-372,6-2 253,6 2-218,1-6 209,3-9-212,2 2 139,3 2-117,3-7 106,8-10-106,5-11-10356,2 4 9136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50.41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8382E6"/>
      <inkml:brushProperty name="anchorY" value="-1.04527E6"/>
      <inkml:brushProperty name="scaleFactor" value="0.5"/>
    </inkml:brush>
  </inkml:definitions>
  <inkml:trace contextRef="#ctx0" brushRef="#br0">878 70 4936,'0'0'0,"0"0"0,-3-3 105,-3-2-115,0 0 224,1 1-272,-3-1 292,-4 2-292,0 0 339,3 2-353,-7 1 369,-6 3-372,1 0 589,3 0-650,-6 3 689,-8 4-692,3-1 787,5-1-813,-6 4 836,-10 5-839,4-2 746,7-2-719,-9 4 716,-13 5-719,7-2 636,7-4-612,-8 5 609,-7 7-612,8-3 493,9-4-458,-2 8 440,2 9-440,7-3 374,8-6-355,4 6 356,8 6-359,4-6 276,3-7-252,9 1 240,14 1-240,1-6 240,-1-6-240,13-3 240,18-5-240,-3-5 174,-8-2-155,15-8 156,13-11-159,-8-1 160,-11 1-160,9-9 160,11-10-160,-9 3 178,-13 4-183,9-6 196,7-9-199,-10 6 181,-11 7-176,1-5 174,-2-3-174,-10 5 183,-8 7-185,-3-4 186,-7-9-186,-5 6 168,-5 5-163,-6-4 169,-12-1-172,0 5 155,-1 6-149,-10 6 156,-14 14-159,2 4 141,5 3-136,-9 15 143,-10 17-145,7 0 81,7-4-63,-3 13 63,-1 15-65,-1 17-10303,8-8 9084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51.00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8234E6"/>
      <inkml:brushProperty name="anchorY" value="-1.04432E6"/>
      <inkml:brushProperty name="scaleFactor" value="0.5"/>
    </inkml:brush>
  </inkml:definitions>
  <inkml:trace contextRef="#ctx0" brushRef="#br0">1 17 7712,'0'0'0,"0"0"0,10 0 352,9-1-382,1 0 498,-3 0-593,9-1 626,12-1-626,-4 1 589,-5 0-579,11-1 574,16 2-574,-6 1 406,-8-1-358,9 3 334,9 0-334,-8 0 250,-10 1-226,3-1 214,3 2-214,-8-2 158,-10 1-142,1-1 134,-2 2-134,-6 0 106,-6-1-98,-3 2 94,-6 2-94,-3-1 66,-3 0-58,-6 0 54,-8 2-54,-7 1-8607,1 0 7461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51.15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8444E6"/>
      <inkml:brushProperty name="anchorY" value="-1.04566E6"/>
      <inkml:brushProperty name="scaleFactor" value="0.5"/>
    </inkml:brush>
  </inkml:definitions>
  <inkml:trace contextRef="#ctx0" brushRef="#br0">139 1 7624,'0'0'0,"0"0"0,-11 7 0,1-2 0,1 0 0,-6 4 0,-4 3 0,1-1 0,3-1 0,-1 1 0,5 4 0,2-3 84,3-2-108,8 2 120,11 3-120,1-3 297,1-2-348,13 1 374,24-1-374,-3-3 402,-6-1-410,21-3 414,25-6-414,-8 0 349,-13-2-330,18-4 320,21-9-320,26-7-7305,-16 1 6273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52.38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8653E6"/>
      <inkml:brushProperty name="anchorY" value="-1.04704E6"/>
      <inkml:brushProperty name="scaleFactor" value="0.5"/>
    </inkml:brush>
  </inkml:definitions>
  <inkml:trace contextRef="#ctx0" brushRef="#br0">660 220 3952,'0'0'0,"0"0"0,-2 10 0,0-2 177,0 0-227,-3 8 262,-8 14-266,1 0 464,0-4-520,-8 13 548,-9 16-548,2-6 501,4-7-487,-7 13 489,-8 19-491,4-8 483,6-11-481,-6 13 489,-5 16-492,5-10 821,6-14-914,-3 9 969,-4 9-972,4-13 927,7-13-913,-1 4 916,0 5-919,5-11 798,4-11-763,3 1 756,3-2-759,2-8 666,3-8-639,2-5 626,1-6-626,2-4 496,0-4-459,4-5 449,4-8-452,-1-1 379,-1 0-357,5-9 356,8-16-359,0 2 360,-3 4-360,7-15 360,8-20-360,-3 6 341,-5 8-336,4-17 343,9-20-345,-4 10 309,-6 13-299,9-16 303,13-20-305,-6 13 260,-6 15-247,8-12 249,9-13-252,-7 15 179,-9 16-157,2-4 156,-2 4-159,-7 13 122,-8 14-111,-4 6 116,-2 6-119,-4 8 92,-4 7-84,-2 3 89,-4 1-92,-2 3 66,-1 1-58,-5 4 54,-8 9-54,0 0 45,0 1-42,-4 13 40,-6 22-40,2-1 40,5-4-40,-3 16 49,-2 17-52,4-8 45,4-11-42,0 9 40,1 5-40,4-9 40,2-14-40,5 4 49,6 3-52,2-9 45,1-10-42,6 2 40,8-1-40,-1-7 40,-2-7-40,6-5 40,7-9-40,-4-4 58,-4-3-63,4-8 76,5-9-79,-4 0 173,-6 2-200,6-7 214,6-10-214,-3 3 270,-7 5-286,6-9 303,4-12-305,-5 4 325,-6 8-331,3-6 334,-1-3-334,-5 7 287,-4 9-273,-3 2 276,-1 3-279,-3 6 205,-3 5-184,-3 5 174,-2 11-174,-2 3 127,0 2-113,-4 11 106,-5 15-106,1 0 78,0-5-70,-3 13 66,-3 13-66,1-7 38,2-8-30,1 9 26,3 10-26,1-7 8,4-11-3,2 9 9,7 4-12,1-8 5,0-10-2,7-2 9,11-6-12,-1-7 5,-2-7-2,7-8 9,8-9-12,-5-3 5,-5-2-2,4-7 9,7-11-12,-5 1 5,-7 3-2,3-6 9,1-6-12,-6 3 33,-5 7-38,-2-2 40,-2-1-40,-3 5 86,-4 5-99,0 0 106,-2 0-106,-1 4 134,-1 3-142,-2 3 156,0 2-159,-2 3 160,0 1-160,-1 3 160,-2 14-160,0-1 141,0 0-136,-1 11 134,2 11-134,0-1 97,0-7-86,3 7 89,2 4-92,1-6 66,0-8-58,3-1 54,6-2-54,-1-5 35,-2-6-29,4-3 26,2-6-26,-1-2 17,-3-2-15,2-5 14,2-4-14,-2-1 23,-3 1-25,3-7 26,3-9-26,-2 2 45,-3 2-51,1-7 54,0-7-54,-3 4 91,-3 5-101,-2-4 106,-5-5-106,-2 5 125,0 6-131,-4-3 143,-4 0-145,-1 4 165,3 6-171,-4 2 174,-1 3-174,1 3 146,3 4-138,-2 4 143,-1 8-145,1 2 90,3 0-74,0 7 75,2 13-78,3-2 24,0-3-8,5 8 10,6 10-13,6 9-14275,-1-6 12851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52.86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8897E6"/>
      <inkml:brushProperty name="anchorY" value="-1.04915E6"/>
      <inkml:brushProperty name="scaleFactor" value="0.5"/>
    </inkml:brush>
  </inkml:definitions>
  <inkml:trace contextRef="#ctx0" brushRef="#br0">228 49 5384,'0'0'0,"0"0"0,12-8 280,-6 4-360,4-2 409,2-3-412,-2 0 535,-1 2-569,0 2 586,-2 7-586,0 2 568,-3 1-563,-2 10 569,-4 17-572,-1 0 527,-1-4-513,-5 13 506,-6 14-506,0-6 441,2-9-423,-5 11 414,-9 12-414,3-7 433,4-11-438,-5 10 449,-1 12-452,4-10 473,6-10-478,-1 5 489,1 3-492,3-9 419,3-11-397,2-2 386,2-6-386,2-8 321,2-5-303,1-7 303,1-3-305,0-3-8364,1-2 7276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53.07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8747E6"/>
      <inkml:brushProperty name="anchorY" value="-1.04887E6"/>
      <inkml:brushProperty name="scaleFactor" value="0.5"/>
    </inkml:brush>
  </inkml:definitions>
  <inkml:trace contextRef="#ctx0" brushRef="#br0">22 83 8248,'0'0'0,"0"0"0,-5-11 186,3 6-239,-1-3 266,-1-3-266,1 3 378,0 0-410,1 3 426,5-2-426,1 2 613,0 1-667,8-1 703,14 3-705,0-1 566,-2 2-526,15 1 506,21 3-506,-4 0 413,-8 0-387,16 1 383,16 1-385,-10 0 368,-12-2-363,10 0 360,12 0-360,-11-1 304,-13 0-288,6 0 280,5 2-280,-11-1 214,-12 0-195,-3 2 196,-4 4-199,-10-1 78,-8-1-43,-6 4 36,-12 5-39,-8 4-9956,-3-1 8752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53.29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8991E6"/>
      <inkml:brushProperty name="anchorY" value="-1.0502E6"/>
      <inkml:brushProperty name="scaleFactor" value="0.5"/>
    </inkml:brush>
  </inkml:definitions>
  <inkml:trace contextRef="#ctx0" brushRef="#br0">1 1 8072,'0'0'0,"0"0"0,0 8 28,1-4-36,1 2 49,2 3-52,-1 0 707,1-2-893,5 1 996,11 3-999,0-2 1774,-1-2-1995,12 2 2106,20 3-2106,-4-1 1145,-6-2-871,17 1 743,22 2-745,-8-1 625,-11-3-591,14 2 583,15 1-585,-13-1 288,-14-2-203,8 0 160,7 1-160,-12-1 48,-14-1-16,4-1 9,4-3-12,6-1-11363,-10-1 10078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54.11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9252E6"/>
      <inkml:brushProperty name="anchorY" value="-1.05172E6"/>
      <inkml:brushProperty name="scaleFactor" value="0.5"/>
    </inkml:brush>
  </inkml:definitions>
  <inkml:trace contextRef="#ctx0" brushRef="#br0">1 168 6368,'0'0'0,"0"0"0,5 8 289,-3-4-372,2 4 423,0 3-425,0 0 678,-1-2-750,1 2 796,6 1-799,-2-2 753,0-2-740,7-2 743,11-5-745,-2-1 541,-3-1-483,9-4 463,10-4-465,-3 0 364,-7 2-335,6-3 320,-1-3-320,-5 2 329,-8 2-332,-2 0 334,-3-2-334,-4 2 297,-5 2-286,-2-3 289,-6-8-292,-1 2 275,-1 2-269,-7-5 266,-12-2-266,-1 2 229,3 4-219,-10 3 223,-9 5-225,4 3 217,5 3-215,-3 8 214,-4 12-214,5 2 195,7-2-189,-2 9 186,1 11-186,5-3 186,5-7-186,2 6 186,6 3-186,2-5 168,3-8-163,8 3 169,10 0-172,2-5 155,-2-5-149,12-1 156,20-5-159,-4-3 132,-6-3-124,14-4 120,11-4-120,-8-1 45,-10 0-24,6-4 23,4-6-25,-9 2 8,-10 0-3,1-4 0,-1-4 0,-8 1-38,-6 3 49,-1-3-44,-1-9 41,-3 3-106,-5 4 125,0-6-134,1 0 134,-4 3-171,-1 6 181,-1 1-177,0 2 175,-2 3-164,0 4 161,-3 3-151,-1 9 148,-1 3-90,0 0 74,-3 11-57,-2 12 55,0-1-35,0-3 29,-2 8-17,0 6 15,1-5-4,1-7 1,1 2 0,-1 0 0,2-6 9,1-6-12,-1 0 14,1-2-14,-1-5 33,2-2-38,0-5 40,2-3-40,1-2 58,0-2-63,6-5 66,11-11-66,-1-1 104,-1 2-115,10-9 120,11-15-120,-3 4 157,-5 5-168,7-9 174,8-7-174,-6 5 202,-8 9-210,4-1 223,1 3-225,-6 8 245,-8 6-251,0 7 263,-3 12-265,-4 4 220,-5 2-207,0 9 200,-3 12-200,-2-2 181,-2-2-176,-1 7 174,-1 7-174,0-4 146,-1-7-138,2 2 134,1 3-134,1-6 125,-2-7-122,3 1 120,2-5-120,2-2-11080,-1-4 9828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54.63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9523E6"/>
      <inkml:brushProperty name="anchorY" value="-1.0533E6"/>
      <inkml:brushProperty name="scaleFactor" value="0.5"/>
    </inkml:brush>
  </inkml:definitions>
  <inkml:trace contextRef="#ctx0" brushRef="#br0">484 1 4936,'0'0'0,"0"0"0,9 0 550,-5 0-707,0 0 796,-1 0-799,-1 0 1108,-1 0-1196,-4 1 1240,-6 1-1240,0 1 857,0 0-748,-8 5 703,-10 8-705,2 1 492,3-3-431,-7 9 400,-8 11-400,4-2 288,5-5-256,-4 8 240,-8 10-240,6-6 230,6-7-227,-3 5 236,0 2-239,5-6 240,7-8-240,4 1 249,12-2-252,4-4 245,3-6-242,12-2 240,17-3-240,0-3 240,-4-2-240,14-4 240,14-5-240,-5-1 193,-10 0-180,10-5 183,7-6-185,-8 1 130,-10 2-114,6-7 116,7-12-119,9-11-8588,-8 3 7464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54.83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9675E6"/>
      <inkml:brushProperty name="anchorY" value="-1.05493E6"/>
      <inkml:brushProperty name="scaleFactor" value="0.5"/>
    </inkml:brush>
  </inkml:definitions>
  <inkml:trace contextRef="#ctx0" brushRef="#br0">313 1 7088,'0'0'0,"0"0"0,0 0 73,-3 0-81,0 0 89,1 0-102,-4 4 106,-3 9-106,1 1 582,1-2-718,-4 10 786,-4 11-786,0-2 861,3-5-883,-5 11 894,-5 15-894,2-5 866,3-7-858,-3 13 863,-2 15-865,4-8 708,3-10-663,1 10 649,-2 8-652,3-10 579,3-12-557,1 4 546,4 0-546,3-9 378,1-9-330,5-2 306,8-4-306,8-1-9969,-2-6 8807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55.14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9522E6"/>
      <inkml:brushProperty name="anchorY" value="-1.05473E6"/>
      <inkml:brushProperty name="scaleFactor" value="0.5"/>
    </inkml:brush>
  </inkml:definitions>
  <inkml:trace contextRef="#ctx0" brushRef="#br0">89 1 8248,'0'0'0,"0"0"0,0 4 233,0-2-300,-2 6 334,-3 11-334,-1 0 213,0-2-178,-3 11 169,-4 14-172,2-4 174,0-5-174,1 7 174,3 6-174,2-7 109,2-8-90,4 2 80,4 1-80,1-6 61,0-7-56,4-1 54,7-2-54,-1-5 73,-2-3-78,7-4 80,8-6-80,-2-3 98,-5 0-103,6-4 116,3-3-119,-4 0 129,-6 1-132,1-2 143,1-6-145,-4 2 137,-4 2-135,0-8 143,-1-13-145,-3 2 240,-3 5-267,-3-10 289,-6-9-292,-2 5 359,-1 8-377,-7 0 386,-11 7-386,1 7 405,2 6-411,-8 9 423,-9 13-425,3 3 408,6 1-403,-3 11 400,0 11-400,6-3 288,5-4-256,4 6 249,7 3-252,3-5 161,4-7-134,9 0 129,15-1-132,17 1-9927,-2-5 8742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55.49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9659E6"/>
      <inkml:brushProperty name="anchorY" value="-1.05646E6"/>
      <inkml:brushProperty name="scaleFactor" value="0.5"/>
    </inkml:brush>
  </inkml:definitions>
  <inkml:trace contextRef="#ctx0" brushRef="#br0">419 9 7624,'0'0'0,"0"0"0,4-1 177,-2 1-228,0 0 254,1-2-254,0 0 450,0 0-506,-1 0 543,-5 3-545,0 0 612,0 0-631,-5 3 649,-6 3-652,1 0 505,1-1-462,-5 4 449,-8 4-452,3-1 351,3-1-321,-6 3 316,-7 7-319,4-2 357,5-3-368,-4 4 374,0 6-374,4-3 355,6-5-349,2 5 356,5 3-359,3-4 322,3-4-311,6 1 316,8 5-319,1-5 292,-1-3-284,7 3 280,6 5-280,-3-3 261,-3-3-256,3 1 254,1 3-254,-3-4 226,-4-4-218,-1 2 214,-2 2-214,-3-2 186,-2-4-178,-4 2 183,-4 3-185,-3-3 168,1-3-163,-6 0 160,-10 3-160,1-2 150,2-2-147,-7 1 146,-9 1-146,4-1 118,5-3-110,-2 0 116,1-1-119,5-2 54,6-2-35,5-2 26,6-2-26,7-5-10949,1 1 9688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55.83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9491E6"/>
      <inkml:brushProperty name="anchorY" value="-1.056E6"/>
      <inkml:brushProperty name="scaleFactor" value="0.5"/>
    </inkml:brush>
  </inkml:definitions>
  <inkml:trace contextRef="#ctx0" brushRef="#br0">79 334 6368,'0'0'0,"0"0"0,12 10 140,-5-5-180,4 3 200,5 2-200,-1-2 274,-2-1-295,1-2 316,2-2-319,-2-1 469,-3-1-512,3-4 534,4-3-534,-1 0 497,-3 0-486,2-2 489,4-4-492,-3 2 391,-4 1-361,3-4 346,3-6-346,-2 1 337,-4 3-335,2-6 343,0-7-345,-3 3 552,-2 4-611,-2-4 640,-2-1-640,-1 5 677,-2 4-688,-3 0 703,-7-3-705,0 4 660,-1 3-647,-7 1 649,-13 8-652,1 3 533,4 2-498,-10 11 489,-11 16-492,4 0 410,7-2-386,-6 13 383,-3 13-385,6-5 377,8-8-375,2 8 383,8 4-385,4-8 377,6-8-375,8 0 383,11 0-385,1-7 368,1-6-363,9-3 369,16-5-372,-3-4 337,-4-4-326,12-6 320,10-5-320,-5-2 170,-9 1-127,4-4 106,3-1-106,6-1-11943,-9 1 10654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56.70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9663E6"/>
      <inkml:brushProperty name="anchorY" value="-1.05749E6"/>
      <inkml:brushProperty name="scaleFactor" value="0.5"/>
    </inkml:brush>
  </inkml:definitions>
  <inkml:trace contextRef="#ctx0" brushRef="#br0">616 736 4664,'0'0'0,"0"0"0,-8 6 697,-6 0-757,1-1 557,1 0-622,-3-2 636,-5-4-639,3 0 630,2-1-627,-4 0 636,-5 0-639,3 1 612,4 0-604,-5 0 600,-6 1-600,3 1 422,4-1-371,-4 2 356,-6 4-359,3-1 406,6 1-419,-4 2 436,-3 3-439,3-1 542,6-2-571,-1 3 596,-1 4-599,5-2 553,3-2-540,0 2 534,3 1-534,2-3 487,3-2-473,3 0 466,5-2-466,2-1 429,1-2-419,7 0 414,12-3-414,-1 0 377,-2-1-366,10-3 369,11-5-372,-3 1 327,-6 0-313,8-3 316,8-5-319,-6 1 357,-8 3-368,3-6 383,1-5-385,-8 1 368,-7 4-363,0-8 360,0-17-360,-4 4 350,-5 5-347,1-10 346,-1-4-346,-3 6 300,-3 9-287,-1-4 280,0-11-280,-2 6 242,-2 7-231,2-10 226,1-4-226,-1 7 198,-1 8-190,-1 2 186,-1 2-186,-1 7 186,-1 6-186,-1 0 186,-3 0-186,1 3 149,-1 3-139,-3 5 143,-6 11-145,0 3 137,2 1-135,-6 11 134,-4 16-134,2-1 134,3-5-134,-2 13 143,-4 19-145,4-6 137,3-9-135,-6 14 134,-5 18-134,1-10 134,5-12-134,-5 11 134,-5 12-134,3-13 143,6-13-145,-2 5 146,-1 8-146,5-12 137,4-11-135,1 2 143,1-1-145,3-8 109,2-10-99,4-3 94,6-7-94,1-5 57,1-5-46,9-7 49,13-14-52,0-1 26,-3 0-18,8-9 23,3-4-25,2-5-12984,-5 4 11633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8:56.88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9522E6"/>
      <inkml:brushProperty name="anchorY" value="-1.05669E6"/>
      <inkml:brushProperty name="scaleFactor" value="0.5"/>
    </inkml:brush>
  </inkml:definitions>
  <inkml:trace contextRef="#ctx0" brushRef="#br0">0 57 9864,'0'0'0,"0"0"0,5-5-66,-3 2 85,2-2-94,3-2 94,-1 0-103,0 2 105,3-2-97,4 1 95,5 0-7896,-2 1 6756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06.94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9658E6"/>
      <inkml:brushProperty name="anchorY" value="-1.05791E6"/>
      <inkml:brushProperty name="scaleFactor" value="0.5"/>
    </inkml:brush>
  </inkml:definitions>
  <inkml:trace contextRef="#ctx0" brushRef="#br0">705 73 4400,'0'0'0,"0"0"0,0 0 512,0 0 509,-5-3-209,-5 0-967,1 0 1382,0 0-1534,-3 6 1543,-3 7-1545,2 2 1276,3-1-1199,-3 8 1169,-3 12-1172,1-2 735,3-4-609,-5 9 556,-7 12-559,3-5 569,3-7-572,-6 13 583,-9 22-585,3-6 521,5-10-503,-6 17 494,-8 19-494,4-9 466,7-15-458,-4 14 454,-4 10-454,6-12 501,7-16-514,-2 5 529,2 3-532,5-11 562,5-14-570,2 0 574,1-3-574,3-9 537,2-9-526,1-3 520,2-7-520,1-5 417,0-4-388,5-5 374,6-12-374,-1-1 327,0 1-313,4-12 316,7-15-319,-2 2 264,-2 5-248,4-10 249,3-7-252,-4 6 161,-3 8-134,1-6 129,2-18-132,-3 8 69,-4 8-50,5-15 40,2-14-40,-2 9 12,-3 12-4,2-6 0,-2 3 0,-2 9-47,-3 13 60,-2-1-66,0-7 66,-1 6-141,-3 7 163,2-5-174,-2-1 174,0 6-248,-1 6 269,1 2-271,2-5 268,0 4-294,-1 5 302,6-7-306,9-9 306,-1 3-222,-1 5 198,8-5-177,12-4 175,-4 5-146,-4 5 138,7 1-134,9 3 134,-6 4-96,-7 5 85,6 3-80,6 7 80,-7 1-62,-6 2 57,5 5-44,7 4 41,-6 0-22,-8-2 17,4 4-4,-1 4 1,-5-2 0,-7-2 0,-3 4 0,-4 7 0,-5-2 0,-4-5 0,-6 7 0,-12 5 0,-2-3 18,2-6-23,-10 6 26,-11 5-26,2-3 45,6-6-51,-9 6 54,-6 7-54,5-5 54,6-5-54,-1 4 54,1 6-54,5-5 119,7-6-137,3 4 156,5 2-159,4-5 216,4-5-232,6 0 240,9 1-240,1-4 249,0-4-252,7 1 254,7 1-254,-2-2 254,-3-3-254,2 0 254,3 3-254,-4-2 226,-5-2-218,0 3 214,-2 4-214,-4-1 195,-3-4-189,-5 5 186,-7 3-186,-2-1 186,-1-4-186,-7 2 186,-9 4-186,1-2 168,2-5-163,-7 3 169,-8 2-172,2-2 183,6-5-185,-5 2 195,-7-1-198,5-2 182,7-3-177,-6-2 183,-4-3-185,6-2 186,5-2-186,-1-3 186,2-4-186,5 1 130,5 0-114,5-5 106,11-10-106,3 0 59,1 3-46,9-8 40,7-3-40,5-4-14500,-2 5 13073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07.65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9518E6"/>
      <inkml:brushProperty name="anchorY" value="-1.0576E6"/>
      <inkml:brushProperty name="scaleFactor" value="0.5"/>
    </inkml:brush>
  </inkml:definitions>
  <inkml:trace contextRef="#ctx0" brushRef="#br0">22 71 8520,'0'0'0,"0"0"0,-4-5 137,-1-3-150,0 0 34,1 1-24,1-1 14,3 1-14,0 0-70,0 2 94,5 0-97,10 1 95,0 0-430,-1 2 526,7 1-564,4 4 561,3 4-6496,-4 0 5336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08.71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9658E6"/>
      <inkml:brushProperty name="anchorY" value="-1.05882E6"/>
      <inkml:brushProperty name="scaleFactor" value="0.5"/>
    </inkml:brush>
  </inkml:definitions>
  <inkml:trace contextRef="#ctx0" brushRef="#br0">639 30 4400,'0'0'0,"0"0"0,-9-4 0,3 2 0,1 0 0,-2 2 0,-5 3 0,1 0 177,2 1-227,-6 2 262,-7 3-266,2 0 520,3-2-592,-7 3 627,-8 3-626,2-2 962,6-2-1058,-7 1 1116,-5-2-1119,5-2 1054,6-1-1035,-3-3 1036,0-2-1039,5-1 937,6-1-908,2-1 894,5 0-894,4 0 707,3 1-653,5-4 626,13-8-626,1 1 505,-1 2-471,10-5 454,11-2-454,-3 2 333,-5 4-298,8 2 289,5 6-292,-5 2 238,-7 2-222,3 6 223,3 8-225,-7 0 180,-5-1-167,-1 5 160,-3 8-160,-4-2 169,-4-5-172,-5 7 183,-9 7-185,-2-4 205,-1-5-211,-8 7 214,-11 10-214,1-4 214,2-7-214,-7 6 223,-8 5-225,3-6 329,7-7-359,-8 1 383,-7 1-385,4-6 424,8-5-435,-6-2 449,-4-2-452,6-3 426,8-4-418,-2-3 423,1-5-425,5-2 380,5-1-367,2-3 360,2-2-360,4 1 294,3 1-275,4-4 276,8-12-279,2 1 252,-1 2-244,10-10 249,10-7-252,-1 5 217,-3 5-206,8 1 209,9 6-212,-3 4 167,-7 6-153,6 8 146,9 10-146,-7 3 118,-7-1-110,7 8 116,10 10-119,-5-2 101,-8-4-96,9 5 94,9 2-94,-6-5 19,-9-5 3,5-1-14,4-3 14,-7-3-219,-9-5 277,3-1-306,2-6 306,-5-1-605,-7-1 691,1-4-724,1-6 721,0-4-11836,-4 1 10401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09.07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9834E6"/>
      <inkml:brushProperty name="anchorY" value="-1.0607E6"/>
      <inkml:brushProperty name="scaleFactor" value="0.5"/>
    </inkml:brush>
  </inkml:definitions>
  <inkml:trace contextRef="#ctx0" brushRef="#br0">163 258 6904,'0'0'0,"0"0"0,3-14 0,-1 2 28,0 1-36,2-7 40,1-5-40,-1 2 133,0 4-160,-2-1 183,-3-1-185,0 3 448,-1 4-523,-1-1 560,-1-2-560,0 4 690,1 1-727,0 4 746,-3 2-746,0 3 914,0 0-962,-2 7 996,-2 10-999,1 2 1000,2-2-1000,-2 11 1000,-4 15-1000,1-2 916,2-6-892,-3 11 880,-2 10-880,3-6 730,2-10-687,1 4 666,3-1-666,2-9 564,2-8-535,2-3 520,0-8-520,1-4 454,0-5-435,2-2 436,0-1-439,-1-2 365,0 0-344,4-9 343,7-14-345,-1 0 309,0 1-299,6-14 303,9-15-305,-2 3 232,-4 8-211,6-8 209,4-5-212,-5 8 205,-4 10-202,1 0 200,3 2-200,-5 6 144,-4 7-128,1 2 129,4 2-132,-3 5 106,-4 3-98,0 7 94,-2 11-94,-2 2 75,-4 0-69,-3 12 76,-3 17-79,-2-1 61,-1-6-56,-4 14 63,-3 15-65,0-7 57,1-9-55,-4 7 54,-4 7-54,2-10 63,1-11-65,-1 1 66,2-1-66,4-9 38,2-8-30,4-2 36,5-6-39,0-5 12,2-3-4,-2-4 9,3-4-12,1-2-13435,0-1 12051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09.34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09982E6"/>
      <inkml:brushProperty name="anchorY" value="-1.06248E6"/>
      <inkml:brushProperty name="scaleFactor" value="0.5"/>
    </inkml:brush>
  </inkml:definitions>
  <inkml:trace contextRef="#ctx0" brushRef="#br0">46 25 6728,'0'0'0,"0"0"0,-6-4 158,4 1-203,-4-1 226,-1 0-226,1 0 329,0 1-359,2 0 383,1 5-385,0 0 676,1 0-759,1 4 800,2 6-800,0 0 809,0-2-812,4 4 814,9 4-814,0-1 721,-1-4-694,11 0 680,19 1-680,-3-4 708,-4-2-716,15-1 729,20-4-732,-7-2 697,-11-1-686,12-4 689,12-5-692,-11 0 601,-13 1-574,6-5 569,6-3-572,-11 1 471,-11 3-441,0-1 436,-2 1-439,-9 2 328,-8 2-296,-6 1 289,-8-1-292,-6 1 173,-4 3-138,-7 1 129,-9 5-132,-9 4-11299,2 1 10039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12.45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0206E6"/>
      <inkml:brushProperty name="anchorY" value="-1.06375E6"/>
      <inkml:brushProperty name="scaleFactor" value="0.5"/>
    </inkml:brush>
  </inkml:definitions>
  <inkml:trace contextRef="#ctx0" brushRef="#br0">350 100 3680,'0'0'0,"0"0"0,0 0 448,0 0 177,0 0-105,-6 7-617,-1 1 1098,1 0-1260,-2 8 1303,-2 12-1305,2-1 1194,1-4-1162,-2 11 1156,-5 13-1159,1-3 842,2-8-751,-4 11 716,-6 13-719,2-7 570,3-10-527,-2 8 516,-2 5-519,4-8 445,3-10-424,0 0 423,-2 0-425,3-9 361,3-6-343,-1-3 334,-1-4-334,2-5 297,2-4-286,3-3 289,-2-3-292,2-1 266,1 0-258,1-1 263,0 0-265,2 1 248,-1-1-243,0-2 240,0 0-240,-1 0 230,1 1-227,2-6 236,2-10-239,-1 0 230,1 2-227,3-11 226,6-16-226,-1 3 236,-1 5-239,5-11 249,5-6-252,-2 8 282,-3 8-290,4-3 303,6-5-305,-3 8 250,-4 6-234,6-3 226,3-1-226,-4 5 180,-5 6-167,3 0 169,4-5-172,-3 5 137,-4 5-126,5-3 129,2-4-132,-4 4 97,-3 4-86,1-1 80,2 0-80,-3 3 70,-4 3-67,3 0 76,5 0-79,-4 3 61,-2 1-56,2 1 63,1 3-65,-3 1 66,-4 1-66,-1 2 66,-3 0-66,-3 1 66,-2 0-66,-2 1 66,0 1-66,-1-1 57,0 0-55,0-1 63,-3 1-65,-1-1 57,1 0-55,1 0 54,0-1-54,1 0 45,0 0-42,1 0 49,-2 2-52,0 0 35,0-1-29,0 1 26,1-1-26,0 0 8,1-1-3,2 1 9,0 1-12,0-1-11699,0 0 10398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14.21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0366E6"/>
      <inkml:brushProperty name="anchorY" value="-1.06495E6"/>
      <inkml:brushProperty name="scaleFactor" value="0.5"/>
    </inkml:brush>
  </inkml:definitions>
  <inkml:trace contextRef="#ctx0" brushRef="#br0">68 1124 4128,'0'0'0,"0"0"0,-5 5 523,2-3-673,-1 2 757,-2 2-759,0 0 993,1-2-1060,0 1 1094,-2 0-1094,1-2 917,1 0-866,1-1 840,0-1-840,1-1 905,0 0-924,1 0 943,3-2-945,1-1 769,0 0-719,5-3 703,9-7-705,0 1 585,-2 1-551,9-7 543,13-10-545,-3 2 481,-4 3-463,11-10 454,12-14-454,-6 5 379,-8 6-357,9-9 356,7-11-359,-7 7 313,-9 9-300,5-6 303,7-6-305,-8 7 260,-8 10-247,4-4 240,2-4-240,-7 6 212,-6 9-204,1-6 200,4-6-200,-4 4 190,-7 8-187,1-5 196,0 0-199,-5 7 228,-5 5-236,-2 3 249,-3 1-252,-3 4 226,-2 4-218,-3 0 223,-8-1-225,-1 1 217,1 3-215,-7 0 223,-6 3-225,2 2 198,3 1-190,-4 3 186,-3 4-186,2-1 168,5 0-163,-3 1 169,-3 0-172,4-1 174,3-1-174,0 1 174,-2 1-174,3-2 193,3 0-198,0 0 209,-1 0-212,2-1 214,4-1-214,-2-1 214,0 0-214,1 0 195,2-1-189,-1 2 186,-2 3-186,0 1 177,2-2-175,-3 5 174,-2 6-174,1-1 146,1-3-138,0 6 134,-2 7-134,3-2 125,1-4-122,1 7 120,1 5-120,2-3 129,1-5-132,2 5 134,5 5-134,0-5 125,1-5-122,4 5 129,6 8-132,0-5 125,-2-5-122,5 5 129,7 6-132,-3-5 143,-4-7-145,4 3 146,5 2-146,-4-5 156,-4-6-159,2 2 160,1 0-160,-3-3 132,-5-4-124,-2 2 129,-7 2-132,-3-3 153,-2-4-158,-7 3 169,-9 2-172,0-1 155,2-4-149,-8 2 156,-8 2-159,3-3 178,4-2-183,-7 1 196,-8 1-199,5-2 199,6-2-199,-5 0 210,-5 0-213,6-2 214,6-1-214,0-3 214,0 0-214,5-2 195,5 0-189,2-2 186,5 0-186,2 0 139,3 1-126,9-5 120,13-5-120,2 1 92,-2 0-84,13-4 80,15-2-80,-3 2 62,-7 2-57,10 2 63,5 2-65,9 0-14643,-9 3 13218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14.60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0563E6"/>
      <inkml:brushProperty name="anchorY" value="-1.0661E6"/>
      <inkml:brushProperty name="scaleFactor" value="0.5"/>
    </inkml:brush>
  </inkml:definitions>
  <inkml:trace contextRef="#ctx0" brushRef="#br0">0 1 6816,'0'0'0,"0"0"0,2 2 48,-1 0-52,1 0 8,-1 0-4,0-1 0,1 3 0,0-1 140,0 0-180,4 1 209,8-2-212,-1-1 419,0 0-477,6-1 506,8-1-506,-2 1 590,-4-1-614,5 1 626,7-1-626,-5 1 673,-5 0-687,5-1 703,8 0-705,-5 0 566,-6 0-526,6 0 506,1 0-506,-5 0 469,-5 0-459,-3 2 463,-2 1-465,-5 1 392,-4 0-371,-3-1 369,-4 2-372,-1 0 309,-1-1-290,0 0 280,-3 2-280,0-2 233,0 1-220,0 1 223,-1 5-225,0 5-9452,1-2 8306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14.91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0742E6"/>
      <inkml:brushProperty name="anchorY" value="-1.06747E6"/>
      <inkml:brushProperty name="scaleFactor" value="0.5"/>
    </inkml:brush>
  </inkml:definitions>
  <inkml:trace contextRef="#ctx0" brushRef="#br0">92 0 6280,'0'0'0,"0"0"0,-10 4 214,4-1-275,-3 1 306,-3 2-306,0-1 586,3 0-666,-1 1 716,1 1-719,3-1 888,1-2-936,2 2 960,3 0-960,1 0 838,0-2-803,3 2 796,7 1-799,0-1 734,-1-1-715,7 1 706,11-3-706,-2 0 622,-4-2-598,11-2 586,13-2-586,-4 0 596,-6 1-599,8-1 609,10 0-612,-7 0 577,-10 1-566,5-2 569,1 0-572,-8-1 499,-9 1-477,0 1 466,-3-1-466,-6 0 401,-5 2-383,0 0 383,-5 0-385,-1 1 312,-3 0-291,-2 1 289,-1 3-292,0 1 247,0 1-233,-4 2 226,-5 5-226,-6 6-11804,2-1 10546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16.66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0928E6"/>
      <inkml:brushProperty name="anchorY" value="-1.06885E6"/>
      <inkml:brushProperty name="scaleFactor" value="0.5"/>
    </inkml:brush>
  </inkml:definitions>
  <inkml:trace contextRef="#ctx0" brushRef="#br0">512 298 5024,'0'0'0,"0"0"0,-1-8 233,-3-1-254,-1 1 451,1 0-547,-5 6 596,-3 8-599,1 2 740,1 0-780,-3 10 809,-4 15-812,1-1 917,3-5-946,-4 12 969,-5 14-972,2-6 657,4-8-566,-5 13 520,-5 16-520,2-7 520,5-10-520,-4 12 529,-5 12-532,4-10 469,5-13-450,-2 6 440,-2 1-440,5-10 374,3-12-355,1 0 346,1-3-346,2-7 309,3-8-299,1-2 303,3-6-305,2-3 278,0-4-270,2-2 266,2-3-266,1-1 248,-1 0-243,2-3 249,3-8-252,0 1 235,-1 1-229,5-10 236,8-19-239,-2 1 212,-1 5-204,7-18 200,11-21-200,-2 6 181,-6 10-176,9-14 183,10-16-185,-6 12 158,-7 14-150,6-11 156,6-15-159,-6 11 104,-8 15-88,2-7 89,-2 0-92,-5 13 57,-7 14-46,-2 5 49,-1 4-52,-4 8 35,-4 8-29,1 1 26,-2 2-26,-1 3 17,-2 3-15,-1 0 14,-1 3-14,0 0 5,-1 3-2,0 0 9,-5 8-12,-1 1 5,0 0-2,-5 11 0,-6 14 0,1 0 0,2-4 0,-2 12 9,-2 13-12,4-5 14,3-9-14,1 8 14,2 4-14,2-9 23,2-9-25,3 2 26,4 1-26,2-6 36,0-7-39,3 0 40,7-1-40,0-5 58,-3-4-63,5-3 66,6-5-66,-3-3 76,-3-2-79,4-3 80,4-5-80,-3 0 80,-4 0-80,2-4 89,4-6-92,-3 1 131,-4 2-141,2-7 156,4-13-159,-3 1 169,-4 5-172,3-12 183,3-14-185,-4 6 186,-3 7-186,0-5 196,-1-1-199,-2 9 162,-4 9-151,-1 4 156,-1 4-159,-2 5 113,-1 6-100,-1 4 103,-5 8-105,-1 4 78,-1 0-70,-3 12 66,-5 17-66,0-1 38,3-4-30,-3 14 36,-1 13-39,2-6 30,3-8-27,1 6 36,2 5-39,3-8 40,1-10-40,2 1 40,6 3-40,0-7 40,0-8-40,5 0 40,8-3-40,-1-5 30,-3-5-27,9-4 36,11-8-39,-4-2 40,-4-1-40,7-6 49,10-5-52,-5 1 73,-7 2-78,3-4 80,1-3-80,-6 3 89,-7 2-92,-1-2 94,-2 0-94,-4 1 113,-5 4-118,-1-1 120,0-1-120,-2 2 101,-3 3-96,0 0 103,-2 1-105,-1 3 88,0 0-83,-2 2 89,0 4-92,0 1 66,0 1-58,-1 5 54,-1 8-54,-1-1 35,1-3-29,1 7 36,1 6-39,0-3 21,1-4-16,2 3 23,5 2-25,1-4 8,-2-5-3,4 1 9,4-3-12,-2-3 5,-1-4-2,1-3 9,2-6-12,-2-2 14,-3 0-14,3-5 14,4-7-14,-1 2 23,-3 1-25,3-4 36,2-2-39,-3 3 49,-4 3-52,1-1 63,-1 0-65,-3 3 66,-2 2-66,-1-1 76,-3-4-79,-1 1 89,-2 3-92,-2-5 103,-6-2-105,-1 1 106,1 3-106,-7 1 106,-8 7-106,1 2 134,3 2-142,-4 8 156,-3 9-159,4-1 132,5 0-124,1 4 129,2 6-132,4-3 97,3-4-86,4 4 89,6 5-92,2-4 66,0-5-58,7 3 54,11-1-54,12 0-13227,-3-3 11870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17.15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1169E6"/>
      <inkml:brushProperty name="anchorY" value="-1.07074E6"/>
      <inkml:brushProperty name="scaleFactor" value="0.5"/>
    </inkml:brush>
  </inkml:definitions>
  <inkml:trace contextRef="#ctx0" brushRef="#br0">280 5 5024,'0'0'0,"0"0"0,5-1 233,-3 0-299,2 0 341,0 0-344,-1 1 552,0-1-611,-2 6 649,-2 7-652,-2 0 579,0-1-557,-3 10 546,-5 14-546,1-1 574,2-5-582,-5 14 596,-4 17-599,1-6 534,2-8-515,-3 10 506,-5 8-506,2-8 600,4-12-627,-4 6 649,-2 7-652,4-9 645,4-9-642,0 3 649,2 3-652,2-8 682,3-8-690,3-2 703,1-3-705,2-6 650,1-6-634,1-4 636,2-6-639,1-1 574,-1-2-555,4-8 546,9-14-546,-1 0 406,-1 2-366,6-12 346,3-7-346,-3 4 122,-4 6-58,0-6 26,1-14-26,3-15-10324,-4 6 9100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17.42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1035E6"/>
      <inkml:brushProperty name="anchorY" value="-1.07006E6"/>
      <inkml:brushProperty name="scaleFactor" value="0.5"/>
    </inkml:brush>
  </inkml:definitions>
  <inkml:trace contextRef="#ctx0" brushRef="#br0">56 154 6192,'0'0'0,"0"0"0,-5-7 0,2 3 0,-2-2 9,-3-2-12,1 0 107,0 2-133,1-1 156,0-1-159,1 2 244,2 1-268,3-1 280,5 0-280,1 1 345,0 1-364,7 0 374,10-2-374,0 1 505,-4 1-542,9-2 569,12 0-572,-5 2 667,-5 0-693,8 0 716,11 1-719,-5 0 701,-8 1-696,8-1 703,12 0-705,-7 1 660,-9-1-647,8 1 640,7 0-640,-8 1 602,-10 0-591,1 3 596,-1 1-599,-7 1 516,-8-1-492,-2 0 480,-4-1-480,-5-1 452,-4 0-444,-3-1 449,-5 2-452,-3 0 417,0 0-406,-7 3 400,-8 4-400,-1-1 353,3 0-340,-7 4 334,-11 6-334,4-2 278,6-2-262,-5 5 263,0 10-265,-2 10-11027,6-3 9811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18.08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1221E6"/>
      <inkml:brushProperty name="anchorY" value="-1.07141E6"/>
      <inkml:brushProperty name="scaleFactor" value="0.5"/>
    </inkml:brush>
  </inkml:definitions>
  <inkml:trace contextRef="#ctx0" brushRef="#br0">355 1 4040,'0'0'0,"0"0"0,-6 4 65,3-2-83,-4 2 102,-5 2-106,2-2 192,1 0-216,-3 1 237,-2 0-239,2 0 352,3-1-384,-3 0 400,-1 3-400,1-1 568,2-1-616,1 1 649,-1 1-652,2-1 719,2-2-737,2-1 756,-1 2-759,2-2 844,1 0-868,0-1 880,-1 0-880,0 0 954,0-1-975,1 0 986,1 0-986,0-1 865,0 0-831,1 0 814,-2 0-814,0 1 795,0-1-789,1 0 786,-1 0-786,2 0 674,-1 0-642,1 0 626,-2 3-626,0-1 561,0 1-543,-1 1 534,-1 2-534,0-1 469,1 0-450,-2 0 440,-1 0-440,1 0 374,0-1-355,-1 0 356,0 0-359,0-1 322,1-1-311,-1 0 306,0 1-306,0-1 278,1 0-270,2-1 266,-3 3-266,2-1 248,0 0-243,1-1 249,-2-1-252,0 0 217,1-2-206,2 1 209,-3-1-212,1 0 205,1 0-202,0 0 209,2 0-212,0 1 205,0 0-202,4-1 209,8-2-212,0 1 205,-1-1-202,12-1 209,14-5-212,-1 1 186,-4 0-178,13-2 183,15-5-185,-6 2 205,-8 2-211,10-2 214,8-1-214,-9 3 214,-10 2-214,2 1 214,4 2-214,-10 1 195,-9 2-189,1 1 186,0 1-186,-7 0 158,-7 1-150,-1-2 146,-1 1-146,-4-1 137,-4 1-135,0 1 134,-3-1-134,-2 2 124,-1-1-121,-1 0 130,-1 0-133,0 0 115,-1 0-109,1 0 115,-2 0-118,-1 0 92,1 0-84,0 0 80,3 0-80,0 0 71,1 0-68,3 1 66,4 0-66,5-1-14148,-1 0 12740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19.04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1408E6"/>
      <inkml:brushProperty name="anchorY" value="-1.07271E6"/>
      <inkml:brushProperty name="scaleFactor" value="0.5"/>
    </inkml:brush>
  </inkml:definitions>
  <inkml:trace contextRef="#ctx0" brushRef="#br0">275 206 4040,'0'0'0,"0"0"0,-9 0 9,5 0-11,-3-1 12,-2-1-12,0-1-6,2 1 10,-1-1-3,0 0 1,1 2 112,1-1-144,3 1 169,-2 2-171,1-1 396,2 1-460,0 0 502,6 1-506,1 0 666,0-1-710,5 0 741,7-2-744,-1-1 765,-2 0-771,4-2 783,6-3-785,-3 0 768,-4 2-763,4-4 769,4-3-772,-4 1 690,-4 2-666,1-3 654,0-2-654,-3 3 551,-4 1-521,-4 0 506,-5-3-506,-3 1 450,-2 3-434,-7-2 436,-11 1-439,-1 3 393,3 1-380,-9 3 383,-10 7-385,3 0 414,7 1-422,-6 9 426,-4 11-426,6 0 510,7-3-534,-2 9 546,-2 13-546,6-5 546,4-7-546,1 9 556,1 6-559,5-6 466,3-9-439,6 3 436,10 2-439,1-6 374,1-8-355,10-1 356,14-4-359,-1-5 294,-5-4-275,13-4 266,12-6-266,-4-2 248,-9-1-243,9-3 249,10-4-252,-8 0 235,-10 2-229,4-3 226,3-5-226,-8 2 217,-10 1-215,1-3 223,0-6-225,-5 3 217,-7 4-215,1-4 223,-2 1-225,-4 3 217,-3 3-215,-1 2 214,-2 1-214,-1 2 195,-3 3-189,1 0 186,-1-2-186,-1 2 177,-1 1-175,0 1 174,0 5-174,0 1 137,-1 0-126,-1 8 129,-2 9-132,-1-1 106,0-1-98,-3 6 103,-3 5-105,1-3 97,1-5-95,-1 2 94,0-1-94,2-3 85,2-6-82,1 0 80,0 0-80,1-4 80,2-2-80,0-3 80,2-1-80,1-2 80,1 0-80,2-3 80,5-4-80,0-1 80,-2 1-80,6-6 89,6-7-92,-1 0 94,-3 2-94,5-6 94,6-8-94,-4 3 103,-4 4-105,3-3 116,2-2-119,-4 5 129,-5 6-132,1 3 134,2 5-134,-3 5 134,-3 2-134,0 7 134,-1 10-134,-3 0 106,-2 0-98,-4 7 94,-2 7-94,-1-2 66,-1-4-58,-3 5 63,-1 4-65,0-4 38,1-5-30,2 3 36,2 5-39,1-3 21,2-6-16,3 2 14,7-1-14,6-1-13808,0-4 12409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19.33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1626E6"/>
      <inkml:brushProperty name="anchorY" value="-1.07448E6"/>
      <inkml:brushProperty name="scaleFactor" value="0.5"/>
    </inkml:brush>
  </inkml:definitions>
  <inkml:trace contextRef="#ctx0" brushRef="#br0">165 1 7624,'0'0'0,"0"0"0,3 2 96,0 1-104,0-1 16,-1 0-8,0 3 9,0-1-12,-1 0 201,-1-1-254,-2 3 280,-4 6-280,-1 0 382,2-2-411,-4 5 436,-5 6-439,2-1 580,1-3-620,-2 5 640,-4 5-640,2-2 714,3-5-735,-1 4 746,0 2-746,2-4 681,2-5-663,3 2 663,2-1-665,3-3 592,0-3-571,6-3 569,9-2-572,0-3 462,-1-2-430,10-4 423,14-4-425,-2 0 417,-5-1-415,9-2 414,9-4-414,-7 1 255,-8 2-209,2 0 196,-4-1-199,-1 0-10720,-6 2 9509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21.11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1782E6"/>
      <inkml:brushProperty name="anchorY" value="-1.07605E6"/>
      <inkml:brushProperty name="scaleFactor" value="0.5"/>
    </inkml:brush>
  </inkml:definitions>
  <inkml:trace contextRef="#ctx0" brushRef="#br0">542 425 4936,'0'0'0,"0"0"0,8-7 576,1-2-624,0 0 945,-1 1-1140,-1-2 1223,-2-7-1225,-2 2 1198,-2 1-1190,-1-8 1186,-2-8-1186,-2 2 888,1 4-803,-2-5 760,-4-6-760,2 4 620,0 7-580,-3-3 560,-4 0-560,1 4 476,2 6-452,-3 4 449,-4 8-452,3 4 379,2 3-357,-2 11 356,-3 14-359,2 1 294,4-2-275,-3 12 266,-3 15-266,3-5 248,3-8-243,-3 13 249,-4 17-252,3-7 235,2-11-229,-3 16 226,-2 18-226,2-9 217,3-14-215,-1 13 223,-6 12-225,3-12 217,4-15-215,-4 7 223,-3 10-225,4-12 198,3-13-190,0 4 186,0 3-186,4-10 93,2-12-67,2-1 63,3-7-65,2-7 20,1-8-7,0-6 0,3-6 0,0-4-19,-1-1 24,2-10-17,3-20 15,3-19-10504,-1 1 9264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21.70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1605E6"/>
      <inkml:brushProperty name="anchorY" value="-1.07591E6"/>
      <inkml:brushProperty name="scaleFactor" value="0.5"/>
    </inkml:brush>
  </inkml:definitions>
  <inkml:trace contextRef="#ctx0" brushRef="#br0">29 353 6640,'0'0'0,"0"0"0,-6-7-10,3 3 13,-1-2-14,-1-2 14,0 0-98,2 2 122,0-1-134,3 0 134,1 0-40,0 2 13,6 0 9,9-1-12,1 1 51,-1 1-61,12 1 76,17 1-79,-3 1 192,-6 1-224,13 1 240,12 2-240,-6 0 333,-11-1-360,7 1 374,6-1-374,-9 0 374,-9-1-374,1 0 383,3-2-385,-8-1 452,-8 0-471,0-2 480,-2-3-480,-4 2 461,-7 0-456,0-1 463,-1 0-465,-4 1 485,-2 1-491,-3 1 494,-1 1-494,-2 1 447,-1 1-433,-3 1 436,-3 3-439,0 1 402,0 0-391,-3 5 386,-2 9-386,1-1 368,1-2-363,1 6 360,4 3-360,2-3 341,1-5-336,3 3 343,3 0-345,1-3 309,-1-3-299,3 0 303,4 0-305,-1-4 325,-1-2-331,2-1 343,3-2-345,-1-2 309,-3-1-299,1-3 303,1-1-305,-3-2 278,-2 1-270,0-2 276,1-3-279,-2 1 261,-1 1-256,1-6 254,4-10-254,-2 1 282,-1 3-290,3-9 303,0-4-305,-1 4 260,-2 4-247,1 1 249,0 1-252,-1 4 254,-2 4-254,3 3 263,10 3-265,-2 3 257,-2 2-255,5 6 254,5 10-254,-4 2 189,-3-2-170,0 10 160,0 10-160,-3-3 113,-4-5-100,-1 4 103,-1 3-105,-3-5 69,-2-6-59,0 1 63,-2 0-65,-1-4 57,-1-5-55,-1-2 63,1-3-65,-1-3 57,0-3-55,-2 0 63,1-1-65,-1 0 85,1-1-91,2-3 103,0 0-105,0-1 153,0 1-167,5-8 174,5-15-174,1-1 211,-1 2-221,5-15 226,5-20-226,-2 3 254,-3 9-262,4-9 266,3-3-266,-3 10 257,-4 11-255,6 4 263,9 5-265,-3 7 201,-4 8-183,6 6 174,4 10-174,-4 4 90,-6 1-66,1 7 63,0 7-65,2 5-13747,-4-2 12364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23.22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1912E6"/>
      <inkml:brushProperty name="anchorY" value="-1.07692E6"/>
      <inkml:brushProperty name="scaleFactor" value="0.5"/>
    </inkml:brush>
  </inkml:definitions>
  <inkml:trace contextRef="#ctx0" brushRef="#br0">0 693 6008,'0'0'0,"0"0"0,0 0 761,0 0-80,0 0-83,0 0-108,7-9 44,14-8-620,1 0 732,-1 1-806,14-4 809,14-7-812,-4 2 833,-7 5-838,7-5 840,8-7-840,-9 4 700,-8 5-660,4-6 649,5-9-652,-6 4 551,-8 6-521,2-3 516,-2 0-519,-6 5 436,-6 8-412,-5-1 400,-4-4-400,-4 4 372,-3 3-364,-5-4 360,-11-4-360,1 3 313,-1 4-300,-7 2 303,-11 3-305,3 5 241,3 2-223,-4 4 214,-3 7-214,5 1 186,5 0-178,1 6 183,3 9-185,5-1 149,3-3-139,4 9 134,5 9-134,1-3 97,2-5-86,6 6 89,7 8-92,0-6 75,-2-6-69,7 3 66,8 4-66,-3-6 57,-4-6-55,5 3 54,3 1-54,-3-5 45,-6-5-42,1 2 40,-3 2-40,-3-4 49,-5-3-52,-2 1 63,-6 2-65,-2-4 66,-1-2-66,-5 0 66,-10 2-66,1-1 85,1-4-91,-7 1 94,-8-1-94,3-2 113,4-3-118,-4-2 120,-3-6-120,4-1 45,6-1-24,-2-4 14,1-1-14,3 1 5,4 1-2,3 1 0,3 3 0,3 1-12628,1 1 11289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24.17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2076E6"/>
      <inkml:brushProperty name="anchorY" value="-1.07826E6"/>
      <inkml:brushProperty name="scaleFactor" value="0.5"/>
    </inkml:brush>
  </inkml:definitions>
  <inkml:trace contextRef="#ctx0" brushRef="#br0">142 52 3320,'0'0'0,"0"0"0,-1-5 289,0 3-371,-1-2 412,-2-3-412,0 0 730,0 1-822,1 0 868,1 1-868,1 1 812,0 1-796,1 2 797,0 0-799,0 1 772,0 0-764,3 0 769,6 2-772,0 0 681,-1 1-654,5 4 640,7 6-640,-2 0 696,-2-1-712,4 5 729,5 10-732,-3-2 734,-4-4-734,4 8 743,4 8-745,-3-3 672,-5-7-651,4 5 649,3 2-652,-4-6 551,-4-5-521,1-1 516,0 1-519,-3-5 510,-5-5-507,0-1 516,-3-5-519,-2-2 454,-2-2-435,-2-2 436,0-1-439,-2 0 430,1-1-427,0 1 426,-1-1-426,1 1 398,0 0-390,-5-4 386,-3-3-386,1 1 414,0 0-422,-1-1 436,-2 0-439,1 2 430,2 1-427,-4 2 436,-5 6-439,1 2 402,2-1-391,-3 7 396,-6 7-399,2-1 325,3-2-304,-4 6 303,-5 9-305,4-4 260,3-4-247,-4 7 240,-6 10-240,4-5 193,4-6-180,-4 7 174,-4 6-174,5-6 137,5-6-126,-2 1 129,2 0-132,3-7 115,5-5-109,2-3 116,4-5-119,2-4 101,2-3-96,4-3 94,6-7-94,0-1 66,0 1-58,7-8 63,15-13-65,-1 2 38,-4 2-30,13-9 26,14-9-26,15-10-13115,-8 7 11755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24.73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2224E6"/>
      <inkml:brushProperty name="anchorY" value="-1.08024E6"/>
      <inkml:brushProperty name="scaleFactor" value="0.5"/>
    </inkml:brush>
  </inkml:definitions>
  <inkml:trace contextRef="#ctx0" brushRef="#br0">436 372 4760,'0'0'0,"0"0"0,13-5 504,-6 2-648,3 0 729,1-3-732,-1 1 631,-2 1-601,0-1 596,-2-2-599,-1 2 460,-2 0-420,-1 2 409,1-1-412,-1 0 405,0 1-402,-1-1 409,0-6-412,0 1 461,-1 1-474,0-9 480,-4-12-480,0 0 442,0 4-431,-6-7 426,-7-4-426,2 5 436,1 7-439,-6 2 440,-6 6-440,1 5 458,5 4-463,-7 8 476,-5 13-479,3 1 433,5-1-420,-3 12 423,-4 14-425,5-2 389,6-5-379,-3 9 383,-1 10-385,5-7 386,3-8-386,1 5 396,-1 6-399,4-8 400,3-8-400,0 3 400,4 2-400,1-7 381,2-7-376,5 0 383,5-3-385,2-4 340,-1-5-327,4-4 320,6-4-320,-2-3 292,-3-2-284,5-5 289,9-7-292,-3-1 313,-3 3-318,6-6 320,5-4-320,-5 3 301,-5 2-296,2-3 294,6-9-294,-6 2 275,-4 5-269,3-7 266,1-1-266,-5 4 248,-4 6-243,-3 2 249,-2 2-252,-4 4 226,-2 4-218,0 1 214,2 5-214,-1 2 186,-2 1-178,2 5 183,-4 9-185,0 0 177,-2-1-175,-2 8 183,-1 7-185,0-3 224,0-4-235,1 4 240,3 1-240,1-4 277,0-4-288,2-1 303,6 0-305,-2-3 269,0-5-259,6-3 263,6-7-265,-1-2 210,-3-1-194,8-7 196,12-8-199,12-6-13240,-3 1 11909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27.83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2387E6"/>
      <inkml:brushProperty name="anchorY" value="-1.08171E6"/>
      <inkml:brushProperty name="scaleFactor" value="0.5"/>
    </inkml:brush>
  </inkml:definitions>
  <inkml:trace contextRef="#ctx0" brushRef="#br0">407 43 2608,'0'0'0,"0"0"0,-3-6 457,1 1-497,-1-1 751,0 1-903,-1-1 960,1 1-960,0 1 1147,1 1-1201,1 1 1237,-2 2-1239,-1 0 969,1 1-892,-1 2 863,-2 5-865,-1 0 652,2-1-591,-4 5 569,-5 8-572,2-2 462,1-2-430,-4 6 423,-6 7-425,2-3 464,4-5-475,-6 4 480,-6 2-480,4-4 433,4-5-420,-4 1 414,-2-1-414,4-4 367,4-3-353,1-3 346,1-3-346,4-2 412,3-2-431,3 0 440,3-5-440,1 1 430,1-1-427,4-5 436,11-14-439,-1-1 440,0 3-440,7-10 440,5-6-440,-3 4 318,-5 7-283,2 2 266,5 4-266,-4 5 173,-4 5-147,4 7 143,2 14-145,-3 2 90,-4 1-74,1 10 66,1 12-66,3 13-9528,-4-5 8349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28.19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2256E6"/>
      <inkml:brushProperty name="anchorY" value="-1.08066E6"/>
      <inkml:brushProperty name="scaleFactor" value="0.5"/>
    </inkml:brush>
  </inkml:definitions>
  <inkml:trace contextRef="#ctx0" brushRef="#br0">267 9 8072,'0'0'0,"0"0"0,-5-4 6,2 2 5,0 1-14,2 0 14,-4 3-14,1 2 173,0-1-218,-2 3 249,-2 5-252,1-2 310,1 0-326,-3 4 343,-1 6-345,1-2 384,1-2-395,-2 6 400,-3 6-400,2-2 428,2-5-436,-3 5 449,-2 4-452,1-4 445,2-6-442,-3 1 440,-2-2-440,2-4 402,3-4-391,0-3 396,3-4-399,2-1 400,3-1-400,0-6 409,5-5-412,0-1 405,1 1-402,5-8 409,11-12-412,-1 2 386,-1 3-378,6-8 383,5-2-385,-4 5 368,-4 6-363,0 2 360,-1 3-360,-4 4 341,-4 4-336,-1 3 343,-3 3-345,-2 2 253,-2 1-227,-2 6 223,-2 7-225,-1 0 161,-1 0-143,1 5 134,6 7-134,4 6-11224,1-3 9971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29.10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2384E6"/>
      <inkml:brushProperty name="anchorY" value="-1.08209E6"/>
      <inkml:brushProperty name="scaleFactor" value="0.5"/>
    </inkml:brush>
  </inkml:definitions>
  <inkml:trace contextRef="#ctx0" brushRef="#br0">320 0 7624,'0'0'0,"0"0"0,0 6 921,-3 10-1000,0-1 801,0 0-906,-2 11 920,-5 20-920,0-3 845,1-4-824,-3 14 814,-4 15-814,2-8 497,2-10-406,-2 12 369,-4 17-372,1-8 262,4-13-230,-5 13 223,-4 12-225,3-11 208,4-14-203,-2 3 200,-1 0-200,3-12 209,3-13-212,2-4 214,3-6-214,3-8 251,1-5-261,2-7 276,1-2-279,0-4 289,1 0-292,3-8 303,6-16-305,-1 0 288,-1 2-283,5-17 280,2-22-280,-1 5 261,-2 7-256,1-14 263,6-15-265,-3 10 266,-2 12-266,2-8 276,2-11-279,-2 11 205,-3 13-184,0-8 183,1-7-185,-3 11 149,-2 11-139,0-1 134,0 5-134,-3 9 106,-1 8-98,0 6 103,-2 3-105,0 5 69,-1 4-59,-1 0 63,2 0-65,-1 0 38,-1 2-30,2-2 26,3-2-26,-1 0 8,-1 2-3,5-1 0,7 1 0,0 1 0,-2 2 0,9 1 0,10 5 0,-3-1-10,-4 1 13,8 4-4,9 5 1,-5 0-10,-6-2 13,4 5-4,4 3 1,-7-1-10,-6-4 13,-2 4-4,-3 4 1,-5-3 0,-5-3 0,-4 3 0,-9 5 0,-3-3 0,-1-4 0,-9 3 0,-13 5 0,1-4 0,4-4 0,-12 4 9,-11 2-12,4-3 33,7-4-38,-7 2 40,-3 4-40,7-4 68,8-3-76,1 2 89,5 3-92,7-2 131,5-4-141,5 1 146,10 3-146,3-3 165,0-3-171,8 2 174,11 2-174,-2-2 165,-2-3-162,7 4 169,9 5-172,-4-2 146,-6-2-138,4 4 134,-1 5-134,-5-3 125,-7-4-122,-2 3 129,-7 5-132,-4-3 97,-2-5-86,-8 3 80,-10 3-80,-2-2 70,2-5-67,-11 2 66,-15 2-66,2-4 66,6-3-66,-11 1 66,-10 1-66,5-2 104,9-3-115,-6 0 120,-9-2-120,8-1 110,9-3-107,-3-1 106,-1-2-106,8 0 60,8-2-47,5 0 40,12 1-40,5 0 12,4 0-4,12 0 9,16-2-12,16-2-13183,-1-1 11821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29.49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2241E6"/>
      <inkml:brushProperty name="anchorY" value="-1.08203E6"/>
      <inkml:brushProperty name="scaleFactor" value="0.5"/>
    </inkml:brush>
  </inkml:definitions>
  <inkml:trace contextRef="#ctx0" brushRef="#br0">70 32 5208,'0'0'0,"0"0"0,0 0 425,-7-2-462,0-1 269,1 1-288,-5-1 280,-2 0-280,3 1 756,1 1-892,3 0 960,6 0-960,3 1 1053,1 0-1080,7 0 1094,12-2-1094,-1 0 1001,-2 0-974,9-1 960,14 1-960,-5 1 988,-5 0-996,9 2 1000,8 2-1000,-6 1 869,-9-1-832,4 2 823,1 1-825,-7 0 686,-8-2-646,-1 2 636,-3 0-639,-4-1 565,-6-1-544,0 1 543,-5-2-545,-1 0 444,-3-1-415,2 2 409,-1 0-412,0 0 330,-1-1-306,-1 1 303,-1 0-305,0-2 232,0 0-211,-2 2 209,0 1-212,1 2-11863,0-1 10591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29.73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2425E6"/>
      <inkml:brushProperty name="anchorY" value="-1.08339E6"/>
      <inkml:brushProperty name="scaleFactor" value="0.5"/>
    </inkml:brush>
  </inkml:definitions>
  <inkml:trace contextRef="#ctx0" brushRef="#br0">96 1 9592,'0'0'0,"0"0"0,-13 5 214,7-3-275,-5 2 306,-4 2-306,1-1 642,2-1-738,1 2 796,4 3-799,3 0 594,2-1-535,7 2 506,12 0-506,2-1 394,-1-3-362,10 0 346,15-3-346,-4 0 309,-5-2-299,8-1 303,10-1-305,-7 0 372,-8 0-391,5-3 400,6-2-400,-7-1 409,-8 1-412,1-3 423,-1-1-425,-6 2 398,-6 0-390,-3 2 396,-3 0-399,-3 1 222,-5 2-171,-2 1 146,-6 5-146,-4 4-11585,-1 1 10316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31.10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2613E6"/>
      <inkml:brushProperty name="anchorY" value="-1.0847E6"/>
      <inkml:brushProperty name="scaleFactor" value="0.5"/>
    </inkml:brush>
  </inkml:definitions>
  <inkml:trace contextRef="#ctx0" brushRef="#br0">617 1 5656,'0'0'0,"0"0"0,0 0 816,0 0-166,-4 8-68,-6 12-685,1-1 756,0 0-810,-6 10 786,-8 14-786,2-3 553,3-5-487,-7 12 463,-9 20-465,3-7 354,6-10-322,-8 16 306,-8 19-306,4-9 250,6-14-234,-5 13 226,-5 14-226,6-12 180,7-16-167,1 10 160,3 9-160,5-13 234,6-14-255,3 2 266,2-3-266,3-11 332,2-12-351,2-4 360,1-8-360,0-7 378,0-4-383,4-4 396,2-6-399,0-1 390,-1 0-387,3-9 386,6-18-386,0 0 368,-3 3-363,6-16 369,6-15-372,-2 5 374,-3 10-374,3-10 383,7-14-385,-4 9 368,-3 11-363,3-14 360,6-15-360,-4 10 350,-5 12-347,4-11 346,2-8-346,-4 11 290,-5 13-274,1-5 276,2-8-279,-5 10 224,-3 11-208,0-2 200,0 2-200,-3 9 144,-3 9-128,0 4 129,-2 5-132,-1 5 78,-1 4-62,-2 4 63,1-3-65,0 2 29,-1 1-19,0 0 23,0 11-25,-1 1 8,0 0-3,-1 9 9,-2 14-12,0-2 5,0-4-2,-1 11 0,0 9 0,0-5 0,1-7 0,2 6 0,2 7 0,1-8-10,1-7 13,3 5-4,3 6 1,0-7 0,-2-7 0,4 1 0,4-1 0,-2-6 0,-1-6 0,2-2 9,6-6-12,-3-3 14,-2-3-14,4-7 23,9-10-25,-2-1 36,-5 1-39,8-10 49,9-11-52,-4 3 82,-6 4-90,7-7 94,5-10-94,-6 6 113,-7 7-118,2-5 129,-2-2-132,-5 6 143,-6 7-145,-2 2 156,-2 1-159,-3 6 132,-4 5-124,-1 4 129,-3 4-132,0 2 97,-1 2-86,-4 9 89,-5 14-92,-1 1 75,2-2-69,-4 12 66,-2 16-66,1-5 38,3-6-30,2 11 26,3 13-26,3-7 17,1-10-15,5 5 14,8 1-14,-1-9 14,0-9-14,6-3 14,8-5-14,-1-6 14,-4-6-14,7-6 14,8-8-14,-4-3 14,-5-1-14,7-8 23,8-9-25,-4 1 17,-7 1-15,7-8 23,7-13-25,-5 3 54,-8 6-62,3-8 66,-1-1-66,-7 6 85,-6 8-91,-2 3 103,-3 4-105,-4 5 106,-4 5-106,-2 3 116,-5 5-119,-2 2 120,-1 0-120,-3 7 120,-6 13-120,1-1 110,2-1-107,-2 10 116,-1 11-119,3-3 101,3-7-96,1 6 94,6 1-94,0-6 85,2-7-82,3-1 80,6-3-80,-1-5 80,-1-5-80,4-2 80,4-5-80,-2-3 70,-3-1-67,3-3 66,2-2-66,-3-1 85,-3 1-91,1-4 103,1-6-105,-3 2 115,-3 1-118,1-7 130,-1-14-133,-1 1 162,-2 5-170,-1-9 183,-3-5-185,-2 6 186,0 7-186,-4 1 195,-7 2-198,0 5 200,2 6-200,-7 2 210,-7 4-213,1 3 176,3 2-165,-6 5 160,-6 11-160,3 0 132,6-1-124,-2 10 130,3 10-133,5-2 59,5-4-37,6 6 26,11 6-26,3-5 7,1-6-2,8 1 0,5-1 0,5-1-14867,-2-6 13422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31.56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2855E6"/>
      <inkml:brushProperty name="anchorY" value="-1.0868E6"/>
      <inkml:brushProperty name="scaleFactor" value="0.5"/>
    </inkml:brush>
  </inkml:definitions>
  <inkml:trace contextRef="#ctx0" brushRef="#br0">260 41 4936,'0'0'0,"0"0"0,-2-4-7,-2-2 6,0 0-18,1 1 25,-2-1-18,2 1 14,0 2 81,1 0-107,-3 1 120,-3 4-120,1 1 419,1 0-505,-3 5 557,-4 10-559,1 0 924,2-3-1028,-3 9 1089,-3 9-1092,2-3 1057,2-4-1046,-1 7 1049,-2 12-1052,3-6 989,2-6-970,0 8 960,-2 10-960,2-8 810,3-7-767,-1 2 756,3 0-759,1-7 554,2-7-495,2-5 466,3-6-466,1-4 345,-1-4-311,2-4 303,0-2-305,-2-1 166,0 0-126,2-10 116,7-19-119,6-20-9372,-1 2 8211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31.77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2709E6"/>
      <inkml:brushProperty name="anchorY" value="-1.08602E6"/>
      <inkml:brushProperty name="scaleFactor" value="0.5"/>
    </inkml:brush>
  </inkml:definitions>
  <inkml:trace contextRef="#ctx0" brushRef="#br0">43 72 7088,'0'0'0,"-2"-1"0,-1-1 0,1 1 0,-3-4 0,-2-1 0,0-1 0,1 2 0,2 1 0,1-2 0,1 2 140,1 0-180,3 1 209,8 0-212,0 0 513,-1 1-598,10 0 640,15-1-640,-2 2 770,-3-1-807,13 1 836,19-1-839,-5 0 896,-9 1-912,13 0 920,10 1-920,-10 2 826,-11-1-799,2 2 796,-1 2-799,-10 0 641,-10 0-596,-4 1 574,-8 4-574,-7-1 378,-4-1-322,-9 4 294,-14 7-294,-2-1 210,1-2-186,-11 4 174,-17 8-174,-16 6-10251,5-4 9058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32.06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289E6"/>
      <inkml:brushProperty name="anchorY" value="-1.08745E6"/>
      <inkml:brushProperty name="scaleFactor" value="0.5"/>
    </inkml:brush>
  </inkml:definitions>
  <inkml:trace contextRef="#ctx0" brushRef="#br0">4 53 9240,'0'0'0,"0"0"0,-1-4 102,1 2-131,0 0 146,-1-2-146,0 0 482,0 1-578,5 0 626,8-1-626,1 2 813,-1-1-867,9 2 894,15 1-894,-3 1 707,-5 0-653,12 2 626,12 0-626,-6 0 654,-8-1-662,9 1 666,10 0-666,-8 0 592,-9-1-571,8 0 569,11-1-572,-9 0 499,-9-1-477,4-1 476,-1-2-479,-9 1 312,-8 0-264,-4-1 249,-4-1-252,-6 0 123,-4 1-85,-3-1 76,-2-2-79,-2-3-12044,-2 1 10748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32.74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3112E6"/>
      <inkml:brushProperty name="anchorY" value="-1.08867E6"/>
      <inkml:brushProperty name="scaleFactor" value="0.5"/>
    </inkml:brush>
  </inkml:definitions>
  <inkml:trace contextRef="#ctx0" brushRef="#br0">85 1 5296,'0'0'0,"0"0"0,-15 0 662,7 0-851,-4 0 946,-3 2-946,2 0 1226,2-1-1306,3 1 1356,6 1-1359,2 0 958,2-1-843,11 2 796,22 3-799,0-1 632,-3 0-584,22 2 560,31 1-560,-5-1 410,-11-1-367,29-1 356,37 0-359,-12-2 481,-20 0-516,34 1 543,45 1-545,-19 0 574,-28-1-582,33 1 586,37-1-586,-26-1 549,-33-1-539,24-2 534,29-1-534,-28-1 506,-34 0-498,21-1 503,26-3-505,-26 1 450,-32-1-434,19-1 426,19-2-426,-25 1 398,-28 0-390,7 1 386,8 1-386,-23 2 340,-24 1-327,3 1 320,-1 3-320,-16 1 320,-16-1-320,-3 3 320,-5 1-320,-10-1 273,-9-1-260,-6 2 254,-7 1-254,-5-1 217,-3-2-206,-7 3 209,-9 2-212,-1-1 158,2-1-142,-9 0 134,-9-1-134,-10 0-12662,4-1 11344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34.82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3704E6"/>
      <inkml:brushProperty name="anchorY" value="-1.09011E6"/>
      <inkml:brushProperty name="scaleFactor" value="0.5"/>
    </inkml:brush>
  </inkml:definitions>
  <inkml:trace contextRef="#ctx0" brushRef="#br0">703 219 5832,'0'0'0,"0"0"0,0 0 176,11-9-191,-1-2 571,0 1-711,5-5 783,3-3-785,-3 1 786,-2 4-786,-1-1 796,2 1-799,-4 2 753,-2 4-740,0 0 734,-3 2-734,-1 2 547,-2 1-493,-1 1 476,-1 7-479,0 0 396,-1 0-372,-5 5 369,-9 8-372,0-1 281,1-3-254,-8 5 249,-7 4-252,2-3 273,4-4-278,-5 1 280,-6 0-280,4-4 261,6-3-256,-2-1 254,-2-2-254,5-2 245,5-3-242,0-1 249,2-4-252,3 0 301,4-1-314,1-2 329,4-1-332,1 0 353,2 2-358,5-7 369,10-12-372,0 1 355,0 1-349,7-9 356,6-5-359,-3 4 350,-3 6-347,2 0 356,7 2-359,-4 5 294,-5 5-275,4 4 276,3 8-279,-5 2 261,-4 2-256,-1 7 254,-1 11-254,-5 1 151,-3-3-121,-3 10 116,-6 10-119,-2-3 73,-1-6-60,-8 8 54,-8 7-54,1-6 26,1-7-18,-6 5 23,-11 6-25,2-5 8,6-8-3,-8 4 9,-12 6-12,6-6 5,6-6-2,-8 2 0,-12 2 0,7-5 0,9-6 0,-6-1 0,-5-5 0,8-4 0,9-4 0,1-4 9,1-6-12,7-2 33,6 0-38,4-5 49,3-5-52,4 1 101,3 1-114,4-5 120,9-8-120,0 2 166,0 3-179,10-4 186,12-2-186,-1 4 186,-4 6-186,9 3 186,11 8-186,-6 4 177,-7 3-175,5 10 183,5 15-185,-6 0 158,-8-3-150,2 13 156,2 12-159,-5-4 48,-7-8-16,3 8 0,3 4 0,-5-7-75,-5-9 96,4 0-97,8-2 95,9-2-12152,-5-6 10809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35.21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3839E6"/>
      <inkml:brushProperty name="anchorY" value="-1.09224E6"/>
      <inkml:brushProperty name="scaleFactor" value="0.5"/>
    </inkml:brush>
  </inkml:definitions>
  <inkml:trace contextRef="#ctx0" brushRef="#br0">152 50 7984,'0'0'0,"0"0"0,5-7 28,-3 3-36,2-1 49,0 1-52,-1 0 45,-1 2-42,3 4 49,-2 10-52,0 1 278,-1-1-342,-2 9 374,-5 10-374,0-2 467,0-4-493,-4 6 506,-5 6-506,0-5 562,2-6-578,-3 3 596,-1 3-599,2-5 572,3-6-564,-1 2 560,-1-1-560,2-5 494,3-3-475,0-4 476,2-2-479,2-4 424,2-2-408,2-3 409,2-4-412,2 0 377,-1-1-366,5-5 369,10-12-372,0 0 355,-2 2-349,7-10 346,8-12-346,-3 5 337,-5 6-335,2-6 334,3-5-334,-5 7 325,-5 7-322,1-1 329,3 1-332,-4 5 306,-4 7-298,3 4 294,3 8-294,-2 4 257,-4 3-246,1 9 240,-1 15-240,-3 0 230,-3-2-227,-3 10 226,-4 14-226,-2-5 217,-1-6-215,-5 11 223,-5 18-225,0-7 198,2-10-190,-5 13 186,-3 11-186,1-9 112,3-13-91,-1 4 89,-2 0-92,3-10 38,3-10-22,0-5 23,2-6-25,2-8 8,3-6-3,1-4 0,1-6 0,0-4-12367,1-1 11038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35.43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3977E6"/>
      <inkml:brushProperty name="anchorY" value="-1.09445E6"/>
      <inkml:brushProperty name="scaleFactor" value="0.5"/>
    </inkml:brush>
  </inkml:definitions>
  <inkml:trace contextRef="#ctx0" brushRef="#br0">1 23 8160,'0'0'0,"0"0"0,1-5 0,0 3 0,0-2 9,1 0-12,-1 1 135,0 1-169,4 0 196,7 2-199,-1 1 302,0 0-331,7 2 346,12 3-346,-1-1 440,-4 0-467,11-1 480,15 0-480,-4-1 536,-8-1-552,14 0 569,20 0-572,-7 0 695,-11-1-729,14 0 756,14-2-759,-11 1 722,-14-1-711,7-1 716,4-3-719,-11 1 421,-14 0-336,1-1 303,-1 0-305,3 1-10016,-9 0 8849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35.87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423E6"/>
      <inkml:brushProperty name="anchorY" value="-1.09571E6"/>
      <inkml:brushProperty name="scaleFactor" value="0.5"/>
    </inkml:brush>
  </inkml:definitions>
  <inkml:trace contextRef="#ctx0" brushRef="#br0">668 24 7264,'0'0'0,"0"0"0,4-4 298,-2 2-383,0 0 426,-1-2-426,-1 0 716,1 1-799,-4 0 849,-7 2-852,1 1 733,0 0-698,-7 2 680,-6 2-680,1 1 586,2-1-559,-3 3 546,-5 7-546,4-1 602,4-1-618,-1 6 636,-1 9-639,3-3 602,5-3-591,0 7 596,3 7-599,3-5 553,3-4-540,4 4 534,4 5-534,2-6 450,0-6-426,3 2 414,3 2-414,-1-5 339,-2-5-317,1 3 306,-1 2-306,-2-2 278,-2-5-270,-2 4 266,-3 1-266,-2-2 229,0-4-219,-5 3 214,-6 3-214,-1-2 223,2-4-225,-7 5 236,-9 5-239,2-2 230,4-3-227,-7 3 226,-7 3-226,5-5 208,6-3-203,-4-2 200,-3-1-200,5-4 153,5-3-140,0-4 134,-1-4-134,0-5-12326,5-1 11024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37.87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4036E6"/>
      <inkml:brushProperty name="anchorY" value="-1.09531E6"/>
      <inkml:brushProperty name="scaleFactor" value="0.5"/>
    </inkml:brush>
  </inkml:definitions>
  <inkml:trace contextRef="#ctx0" brushRef="#br0">576 142 4576,'0'0'0,"0"0"0,7-4 336,3-1-364,0 0 746,-2 0-915,-1 2 996,-3-2-999,0 1 1065,-3 0-1084,0 2 1094,-4-3-1094,-1 1 842,0 0-770,-3 1 734,-7-1-734,1 1 491,1 1-421,-7 0 396,-10 0-399,2 1 362,3 1-351,-7 1 346,-8 3-346,5 0 300,5-1-287,-4 5 289,-5 5-292,5-1 331,7-1-341,-3 3 356,-2 7-359,5-2 397,5-3-408,0 4 423,-1 6-425,5-3 426,3-4-426,3 6 426,3 8-426,3-4 408,2-5-403,7 5 400,13 1-400,0-5 381,0-6-376,10-2 374,12-4-374,-3-4 309,-5-4-290,9-2 289,12-5-292,-6-1 266,-8-1-258,8-3 263,10-4-265,-8 0 229,-9 2-219,3-5 214,-1-4-214,-8 3 186,-8 1-178,-2-2 183,0-5-185,-5 2 158,-5 3-150,2-3 156,-1-3-159,-2 3 160,-3 4-160,-2-2 169,-3-6-172,-1 2 174,-2 4-174,-2-6 174,-5-7-174,0 2 165,0 6-162,-4-4 160,-6 1-160,1 4 150,3 5-147,-6 3 156,-5 5-159,3 5 141,3 1-136,-5 7 143,-5 5-145,4 0 128,4-1-123,-6 6 129,-6 7-132,3-2 171,6-3-181,-5 8 196,-1 11-199,4-4 237,6-5-248,0 12 263,3 15-265,4-4 276,3-8-279,3 10 289,4 11-292,1-8 257,2-10-246,2 3 249,4 6-252,-1-10 245,-1-9-242,1 2 240,1 0-240,-2-6 165,-2-8-144,-1 0 134,-2-2-134,-1-5 78,-1-5-62,0-1 54,0-3-54,-1-2-13432,2-3 12059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38.29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389E6"/>
      <inkml:brushProperty name="anchorY" value="-1.09493E6"/>
      <inkml:brushProperty name="scaleFactor" value="0.5"/>
    </inkml:brush>
  </inkml:definitions>
  <inkml:trace contextRef="#ctx0" brushRef="#br0">1 303 5832,'0'0'0,"0"0"0,2 1 585,0 0-636,0 1 745,0-1-878,4-4 929,10-4-932,-1 0 915,-1 1-909,8-3 906,9-3-906,-2 1 813,-5 1-787,7-2 774,7-5-774,-5 3 457,-6 2-366,2-3 329,3-4-332,-6 3 437,-6 3-466,2-3 489,6-4-492,-5 3 522,-4 2-530,3-1 534,2 1-534,-4 3 534,-4 3-534,-1 5 543,0 5-545,-3 3 462,-4 1-438,-1 5 426,-1 5-426,-2 0 370,-1-2-354,0 3 356,2 3-359,0-3 294,-1-3-275,5 2 266,7 2-266,0-3 248,-1-3-243,7 2 240,11 2-240,13 0-11053,-4-1 9827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39.75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4103E6"/>
      <inkml:brushProperty name="anchorY" value="-1.09614E6"/>
      <inkml:brushProperty name="scaleFactor" value="0.5"/>
    </inkml:brush>
  </inkml:definitions>
  <inkml:trace contextRef="#ctx0" brushRef="#br0">763 153 816,'0'0'0,"0"0"0,-13-15 131,6 7-169,-8-5 197,-10-5-199,1 2 583,2 2-693,-7 0 757,-11-2-759,4 4 1301,6 2-1455,-6 2 1542,-4 3-1546,6 3 1604,7 1-1620,0 4 1637,-2 7-1639,6 1 1220,5-1-1100,1 10 1040,0 16-1040,3-2 1030,3-3-1027,1 14 1026,0 18-1026,3-5 840,1-9-787,1 14 769,0 18-772,1-8 653,2-14-618,-2 15 600,1 18-600,0-11 516,1-15-492,-2 13 480,-4 10-480,1-13 405,0-15-384,-2 6 374,-4 8-374,2-12 327,1-12-313,-1 4 316,-1 1-319,2-9 264,2-12-248,-1-4 249,-5-14-252,-4-11-9499,1-6 8357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40.42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39E6"/>
      <inkml:brushProperty name="anchorY" value="-1.09648E6"/>
      <inkml:brushProperty name="scaleFactor" value="0.5"/>
    </inkml:brush>
  </inkml:definitions>
  <inkml:trace contextRef="#ctx0" brushRef="#br0">1 274 8344,'0'0'0,"0"0"0,0 0 89,3-2-98,1-1 119,-1 0-139,7-1 156,10-2-159,-1 0 244,-1 2-268,13-3 280,19 0-280,-2 0 270,-7 2-267,16 0 266,18 3-266,-8 1 266,-11 0-266,13 3 276,13 3-279,-11 0 214,-14 0-195,9 0 186,9 2-186,-11-2 149,-14 0-139,6-1 143,2-3-145,-11-1 100,-10 0-87,-3-3 89,-3 0-92,-7 0 85,-7 0-82,-3 0 80,-3-2-80,-3 2 117,-3 0-128,-1-2 134,-4-3-134,0 1 190,-2 1-206,-3-1 214,-7 1-214,1 2 242,0 1-250,-4 3 254,-7 7-254,3 1 301,2-1-314,-2 8 320,-4 11-320,3 0 320,4-5-320,1 9 329,1 8-332,4-4 306,3-7-298,3 4 303,5 1-305,2-5 260,0-7-247,5 1 240,7-1-240,0-5 212,-3-4-204,7-2 209,9-5-212,-2-3 186,-4 0-178,4-5 174,3-4-174,-5 0 193,-4 1-198,-2-2 200,1-5-200,-5 3 237,-3 1-248,0-4 263,0-7-265,-1 2 294,-3 3-302,-1-9 316,-5-12-319,-1 3 320,-2 6-320,-2-9 329,-4-2-332,1 5 287,1 7-273,0 1 266,1 3-266,1 5 238,1 5-230,2 2 226,5 0-226,1 2 198,-1 3-190,7 1 186,9 7-186,1 1 140,-3 1-127,8 7 120,7 12-120,-4 0 73,-5-3-60,4 8 63,1 11-65,-5-4 38,-5-6-30,0 6 36,0 4-39,-5-6 21,-3-6-16,-1-1 23,-4-1-25,-2-6 26,-1-5-26,-3-2 26,0-4-26,-1-3 26,0-3-26,-2 0 36,0-2-39,0-1 49,1 1-52,0-4 54,0 0-54,0 1 82,1 0-90,4-9 103,6-19-105,1 0 125,-1 3-131,8-17 134,10-16-134,0 6 209,-4 9-230,10-4 240,10 0-240,-4 10 128,-7 10-96,7 5 89,9 7-92,-8 7 38,-6 5-22,6 8 23,9 13-25,-5 1 8,-9 0-3,6 7 0,3 4 0,4 4-13477,-7-4 12091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40.89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4286E6"/>
      <inkml:brushProperty name="anchorY" value="-1.09764E6"/>
      <inkml:brushProperty name="scaleFactor" value="0.5"/>
    </inkml:brush>
  </inkml:definitions>
  <inkml:trace contextRef="#ctx0" brushRef="#br0">0 498 7264,'0'0'0,"0"0"0,0 4-28,0-2 36,0 0-40,0-1 40,0 0-106,0 0 125,0-1-134,0 0 134,0 0 25,0 0-71,5-7 103,9-10-105,1 0 433,-2 0-527,8-8 574,8-11-574,-2 4 891,-5 5-981,5-5 1026,1-3-1026,-4 5 998,-5 7-990,0-1 986,-2 2-986,-3 5 762,-4 5-698,-1-2 676,-3-1-679,-2 2 596,-2 3-572,-3-3 560,-9-4-560,-1 2 457,1 2-428,-8 1 414,-7 5-414,3 2 377,2 3-366,-3 6 369,-1 7-372,3 1 327,5-1-313,2 6 306,4 9-306,3-3 278,3-3-270,5 8 276,8 11-279,0-4 261,1-4-256,5 8 254,6 9-254,-1-6 226,-3-7-218,4 3 214,5 4-214,-3-7 186,-4-8-178,2 1 183,-1 2-185,-4-7 177,-3-5-175,-4 1 183,-5 0-185,-3-3 186,-1-5-186,-5 0 186,-7 0-186,1-3 177,0-2-175,-5-2 174,-7-2-174,3-1 127,2-1-113,-6-1 116,-9-1-119,4 1 82,4 0-71,-5 2 76,-3 5-79,-6 6-12576,6 0 11245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41.40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4413E6"/>
      <inkml:brushProperty name="anchorY" value="-1.09921E6"/>
      <inkml:brushProperty name="scaleFactor" value="0.5"/>
    </inkml:brush>
  </inkml:definitions>
  <inkml:trace contextRef="#ctx0" brushRef="#br0">575 54 7000,'0'0'0,"0"0"0,0-9 336,1 4-432,0-2 480,-1-2-480,0 1 489,0 1-492,0 3 503,-4 1-505,0 2 646,0 1-686,-3 4 706,-7 8-706,1 1 548,1-2-503,-7 9 480,-13 10-480,3-3 414,4-3-395,-10 8 386,-10 11-386,4-5 396,8-6-399,-7 9 400,-4 9-400,7-6 381,7-9-376,0 4 374,3-1-374,6-6 355,6-9-349,4-1 356,7-4-359,3-5 322,2-4-311,9-2 306,13-3-306,0-3 278,-2 0-270,13-2 276,14 4-279,-4-1 261,-7 1-256,10 6 254,8 9-254,-8 1 226,-9-2-218,5 7 214,3 11-214,-6-3 130,-10-5-106,4 7 94,1 6-94,-5-5 47,-7-7-33,4 2 36,5 0-39,8 2-10656,-4-5 9419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41.86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4567E6"/>
      <inkml:brushProperty name="anchorY" value="-1.10153E6"/>
      <inkml:brushProperty name="scaleFactor" value="0.5"/>
    </inkml:brush>
  </inkml:definitions>
  <inkml:trace contextRef="#ctx0" brushRef="#br0">580 22 8608,'0'0'0,"0"0"0,-8-1 0,2-1 37,1 2-48,-4-2 54,-4 1-54,1-1 101,2 1-114,-5 1 129,-4 1-132,1 0 181,4 0-194,-5 1 200,-6-1-200,2 1 321,4-1-356,-4 0 383,-7 3-385,4 1 442,5-2-458,-3 5 466,-6 3-466,3 0 494,6-1-502,-4 4 516,-3 9-519,5-2 473,4-2-460,1 9 454,1 11-454,3-3 473,5-6-478,2 7 480,5 2-480,1-5 433,2-7-420,5-1 423,5-1-425,0-6 370,0-5-354,2-3 346,6-4-346,-3-3 309,-2-3-299,4-3 303,3-6-305,-2-1 260,-3 1-247,5-8 240,7-12-240,-2 0 221,-5 4-216,7-13 223,6-14-225,-4 4 198,-6 8-190,3-7 186,3 0-186,-5 8 205,-6 9-211,2 3 223,2 6-225,-4 6 198,-3 4-190,3 7 196,2 11-199,-3 2 181,-4 1-176,1 9 174,-1 17-174,-3-2 155,-3-5-149,2 13 156,2 9-159,-1-5 104,-2-9-88,4 3 80,4 0-80,-1-7 52,-3-8-44,3-4 49,1-7-52,4-6-12471,-4-3 11141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42.28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4722E6"/>
      <inkml:brushProperty name="anchorY" value="-1.1033E6"/>
      <inkml:brushProperty name="scaleFactor" value="0.5"/>
    </inkml:brush>
  </inkml:definitions>
  <inkml:trace contextRef="#ctx0" brushRef="#br0">1 137 11656,'0'0'0,"0"0"0,0-7 233,0 3-300,0-1 343,0-1-345,0 0 514,0 1-562,0-1 596,1 2-599,-1 0 693,0 1-720,3-2 734,2-4-734,-1 1 463,1 1-385,4-4 356,8-2-359,0 1 304,-2 1-288,6 2 280,1 7-280,2 7-11975,-3 1 10717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42.45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4865E6"/>
      <inkml:brushProperty name="anchorY" value="-1.10445E6"/>
      <inkml:brushProperty name="scaleFactor" value="0.5"/>
    </inkml:brush>
  </inkml:definitions>
  <inkml:trace contextRef="#ctx0" brushRef="#br0">37 289 11480,'0'0'0,"0"0"0,-5-2 18,3 1-23,-2-2 26,-3-1-26,2-1 36,0 2-39,1-3 49,2-2-52,0 1 147,2 1-173,5-4 196,11-10-199,1 0 162,-1 2-151,11-11 156,13-12-159,14-15-9883,-5 6 8702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43.41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5011E6"/>
      <inkml:brushProperty name="anchorY" value="-1.10543E6"/>
      <inkml:brushProperty name="scaleFactor" value="0.5"/>
    </inkml:brush>
  </inkml:definitions>
  <inkml:trace contextRef="#ctx0" brushRef="#br0">99 193 7088,'0'0'0,"0"0"0,0 0 969,1 6-1052,0 0 585,0 0-622,0 6 609,1 10-612,0-1 465,-1-3-422,0 12 400,-1 16-400,-1-3 269,1-7-232,-2 14 214,-2 14-214,1-7 195,-1-10-189,-1 7 196,-2 6-199,0-9 190,1-10-187,-1 3 196,-1 3-199,0-7 181,2-10-176,0 3 174,-1 1-174,1-5 174,2-8-174,0 0 183,1-3-185,1-4 186,1-4-186,0-5 186,1-1-186,0-3 186,0-1-186,-2-5 196,1-3-199,-1 1 181,1 0-176,1-6 183,3-14-185,0 0 149,0 3-139,2-10 143,0-9-145,0 5 128,-1 6-123,-1-5 129,-1-15-132,-1 6 125,-1 8-122,0-13 120,0-12-120,1 8 82,-1 9-71,0-2 66,2-1-66,0 10 38,0 9-30,1 1 36,2-4-39,0 7 21,0 6-16,2-6 14,4-5-14,-1 3 5,-1 5-2,6-4 9,11-3-12,-2 4 23,-2 5-25,10-1 26,12 3-26,-4 3 36,-7 5-39,8 4 49,6 8-52,-6 1 73,-9 2-78,3 6 80,2 7-80,-5-1 89,-8-2-92,0 5 94,-2 6-94,-4-3 94,-6-4-94,-3 5 103,-5 5-105,-3-3 88,-1-4-83,-6 5 89,-8 8-92,0-3 75,1-6-69,-9 6 76,-11 6-79,2-4 70,4-7-67,-9 4 76,-8 2-79,5-4 70,7-7-67,-1 1 76,1-1-79,7-5 117,6-4-128,7-3 143,9 0-145,5-4 174,2-1-182,10 0 186,13 1-186,-1-1 224,-2 0-235,9 2 240,9 5-240,-5-1 258,-5-2-263,2 5 266,1 5-266,-6-2 201,-7-3-183,-3 5 183,-7 6-185,-4-2 168,-3-5-163,-7 6 160,-10 4-160,-1-4 132,1-4-124,-10 3 120,-14 5-120,3-5 110,4-4-107,-11 4 106,-12 2-106,6-4 134,7-4-142,-5-1 146,-4-2-146,7-4 137,9-3-135,1-3 143,2-5-145,7-2 128,6 0-123,3-2 120,5-3-120,4 1 45,1 1-24,5-1 14,5-3-14,4-4-12259,0 3 10931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44.28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4883E6"/>
      <inkml:brushProperty name="anchorY" value="-1.10508E6"/>
      <inkml:brushProperty name="scaleFactor" value="0.5"/>
    </inkml:brush>
  </inkml:definitions>
  <inkml:trace contextRef="#ctx0" brushRef="#br0">1 184 8520,'0'0'0,"0"0"0,9-2 384,9-2-416,0 0 698,-2 0-847,8 0 906,10 1-906,-3 0 673,-5 1-607,12 1 583,18 2-585,-6 1 362,-7 0-298,12 3 276,16 4-279,-9 0 158,-11-2-123,11 2 106,11 2-106,-11-1 78,-11-3-70,7 2 66,7-1-66,-10-1 48,-12-2-43,3 0 40,-1-2-40,-9-1 12,-9-1-4,-3-2 0,-4-2 0,-6 0-47,-5-1 60,-3-1-57,-7-6 55,-1 1-138,-1 2 162,-6-5-164,-6-5 161,-1 2-244,3 3 268,-6-4-271,-4-2 268,2 2-303,5 4 314,-3-2-311,1 0 308,3 3-259,3 2 246,1 0-231,0 1 228,4 3-142,1 1 118,2 1-106,5 0 106,1 1-69,1 1 59,6 0-44,10 2 41,0 0-22,-2 1 17,9 2-14,11 5 14,-3 1-14,-5-1 14,7 4-4,6 6 1,-6-1 0,-7-3 0,2 6 0,-1 9 0,-5-4 0,-6-3 0,-3 7 0,-7 8 0,-4-5 0,-3-5 0,-9 5 0,-16 6 0,0-4 0,1-7 0,-14 2 0,-14-1 0,-16 0-8027,5-7 6905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44.88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5134E6"/>
      <inkml:brushProperty name="anchorY" value="-1.10671E6"/>
      <inkml:brushProperty name="scaleFactor" value="0.5"/>
    </inkml:brush>
  </inkml:definitions>
  <inkml:trace contextRef="#ctx0" brushRef="#br0">0 38 7000,'0'0'0,"0"0"0,6 1 400,5-1-434,1 0 544,-2 0-646,10-2 680,15-4-680,-1 0 652,-4 1-644,14 0 640,18 0-640,-5 1 425,-10 1-364,15 2 343,15 0-345,-9 0 272,-13 1-251,13 1 249,10 1-252,-10 0 133,-13 0-98,6 2 89,5 3-92,-11 0 38,-12-1-22,3 2 14,-1 1-14,3 1-8022,-8-1 6903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45.06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5392E6"/>
      <inkml:brushProperty name="anchorY" value="-1.10801E6"/>
      <inkml:brushProperty name="scaleFactor" value="0.5"/>
    </inkml:brush>
  </inkml:definitions>
  <inkml:trace contextRef="#ctx0" brushRef="#br0">10 12 6904,'0'0'0,"0"0"0,-4-5 9,2 3-12,1 0 14,0 1-14,0 0 79,1 1-97,2 0 106,3 2-106,1 0 293,-1 0-347,5 2 383,5 6-385,-1-1 424,-2 0-435,4 6 440,4 7-440,-2-1 402,-4-4-391,2 6 386,-1 6-386,-2-4 330,-4-5-314,-4 4 316,-7 7-319,-2-3 245,-1-6-224,-8 6 214,-11 7-214,-11 9-7364,2-5 6309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45.41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5526E6"/>
      <inkml:brushProperty name="anchorY" value="-1.10973E6"/>
      <inkml:brushProperty name="scaleFactor" value="0.5"/>
    </inkml:brush>
  </inkml:definitions>
  <inkml:trace contextRef="#ctx0" brushRef="#br0">9 71 8432,'0'0'0,"0"0"0,-3-6 0,1 2 0,0-1 0,1 1 0,1 0 0,-1 1 0,7-2 9,7-2-12,0 1 201,0 0-254,7 0 289,15 0-292,-2 1 369,-5 2-390,15 2 409,17 4-412,-5 1 442,-8-1-450,13 4 463,12 5-465,-10 0 373,-12-2-347,4 4 343,0 8-345,-10-3 216,-11-2-179,-3 4 160,-7 6-160,-5 5-8520,-7-4 7407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45.57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5739E6"/>
      <inkml:brushProperty name="anchorY" value="-1.11116E6"/>
      <inkml:brushProperty name="scaleFactor" value="0.5"/>
    </inkml:brush>
  </inkml:definitions>
  <inkml:trace contextRef="#ctx0" brushRef="#br0">0 23 10136,'0'0'0,"0"0"0,4 1 41,5-1-46,0 0 65,0 0-76,9-2 80,19-2-80,-2 0 285,-3 0-344,18 0 374,25 1-374,-5 1 262,-10 1-230,21 2 214,21 4-214,-10 0 186,-17-1-178,13 2 183,8-1-185,13 0-9184,-17-1 8044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47.54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5981E6"/>
      <inkml:brushProperty name="anchorY" value="-1.11244E6"/>
      <inkml:brushProperty name="scaleFactor" value="0.5"/>
    </inkml:brush>
  </inkml:definitions>
  <inkml:trace contextRef="#ctx0" brushRef="#br0">594 484 3416,'0'0'0,"0"0"0,0-12 532,0 6-684,0-5 769,0-2-771,0 2 614,0 1-570,0 1 548,0 2-548,-1 2 650,1 3-678,-4 2 701,-3 8-704,0 1 669,0 0-659,-3 10 654,-6 13-654,0-1 542,3-3-510,-6 12 494,-8 19-494,3-5 494,3-7-494,-5 14 503,-8 21-505,4-10 478,5-12-470,-5 15 476,-4 14-479,4-12 461,7-15-456,-1 11 454,-2 14-454,4-12 389,6-15-370,-1 6 369,0 4-372,3-12 402,3-13-410,2-2 414,-1-5-414,3-8 367,2-8-353,0-5 346,2-7-346,1-4 290,1-3-274,1-6 276,4-9-279,0-2 205,0 2-184,5-14 174,5-25-174,-1 3 99,-1 5-77,4-21 76,6-21-79,-2 8 33,-4 12-20,5-14 14,6-26-14,-3 13 5,-5 15-2,6-16 0,5-17 0,-4 16-19,-5 18 24,4-11-26,3-16 26,-5 15-54,-4 17 62,1-7-57,-3 3 55,-3 14-35,-4 15 29,-1 6-17,-1 4 15,-3 10-4,-1 7 1,0 2 0,0 2 0,0 3 0,0 3 0,-2 4 0,3 5 0,-1 1 9,0 2-12,-1 10 14,-1 20-14,-2 0 23,0-3-25,-2 18 36,0 20-39,0-7 49,0-8-52,0 12 54,2 14-54,0-10 82,1-13-90,1 8 94,3 10-94,0-10 131,0-14-141,2 7 146,4 2-146,-1-10 165,-2-11-171,5-2 183,3-7-185,-1-7 205,-3-8-211,5-8 223,10-12-225,-3-3 264,-3-1-275,7-12 280,11-17-280,-5 2 270,-5 5-267,5-13 276,8-11-279,-7 6 261,-6 9-256,3-9 263,1-11-265,-5 8 229,-7 10-219,1-6 223,-4-3-225,-3 8 198,-5 11-190,-2 1 186,-1 6-186,-3 6 140,-1 6-127,-1 3 120,-2 5-120,0 2 92,0 2-84,-3 8 89,-4 14-92,0 1 75,0-2-69,-3 12 66,-2 14-66,1-3 48,3-7-43,-1 10 40,2 13-40,1-6 30,2-10-27,2 10 36,3 10-39,1-9 30,0-9-27,4 5 26,6 2-26,0-9 26,-2-9-26,5-2 26,5-7-26,-1-6 17,-4-6-15,4-6 23,5-7-25,-4-2 17,-3-1-15,3-7 23,5-12-25,-2 2 26,-5 1-26,4-9 26,2-13-26,-4 3 26,-3 6-26,-1-6 26,-2-1-26,-4 7 45,-2 8-51,-2 4 54,-2 2-54,-1 6 35,-1 3-29,-2 5 36,1 5-39,0 1 30,-1 2-27,0 5 26,2 9-26,-1-2 8,0 0-3,2 5 9,4 7-12,0-4 5,-1-3-2,5 1 0,3-1 0,0-5 0,-3-3 0,4-3 0,4-3 0,-3-3 0,-2-2 0,2-4 0,5-5 0,-3-1 0,-4 0 0,4-6 0,4-11 0,-2 1 0,-4 3 0,4-6 0,1-3 0,-4 5 0,-4 5 0,-2-3 9,-3-8-12,-2 2 14,-2 6-14,-3-8 14,-3-5-14,-1 5 23,-1 5-25,-5 2 26,-9 1-26,1 6 26,1 5-26,-8 5 36,-10 7-39,2 3 40,5 1-40,-8 7 49,-5 9-52,5-1 45,7-1-42,-1 4 49,3 5-52,5-3 26,6-4-18,7 4 23,14 6-25,3-4-2,2-5 10,11 1-14,14-4 14,13-2-11773,-3-5 10466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50.66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6217E6"/>
      <inkml:brushProperty name="anchorY" value="-1.11402E6"/>
      <inkml:brushProperty name="scaleFactor" value="0.5"/>
    </inkml:brush>
  </inkml:definitions>
  <inkml:trace contextRef="#ctx0" brushRef="#br0">53 180 4936,'0'0'0,"0"0"0,-7-4 176,-4-1-191,1 0 329,1 1-400,2 0 427,2 2-426,3 1 669,1 0-739,6-2 774,14-1-774,1 1 858,-2-1-882,15 1 903,20-1-905,-3 0 850,-6 1-834,19-1 826,29 0-826,-7 1 705,-14 1-671,24 1 654,31 1-654,-14 1 551,-19 0-521,22-1 516,26-2-519,-17 0 426,-24 0-399,21-1 396,25-1-399,-19 1 362,-25 0-351,17-1 356,20-1-359,-19-1 294,-25 2-275,14-3 276,12-2-279,-18 0 233,-23 2-220,9-2 223,9 0-225,-16 2 254,-18 1-262,4 1 266,2 1-266,-13 2 276,-14 0-279,-1 3 280,-8 5-280,-9 0 252,-8 0-244,-11 5 240,-19 6-240,-5-1 174,0-1-155,-15 3 156,-17 5-159,4-3 113,6-4-100,-11 1 94,-15-6-94,-16-5-10574,8-2 9348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51.37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6643E6"/>
      <inkml:brushProperty name="anchorY" value="-1.11531E6"/>
      <inkml:brushProperty name="scaleFactor" value="0.5"/>
    </inkml:brush>
  </inkml:definitions>
  <inkml:trace contextRef="#ctx0" brushRef="#br0">740 31 8072,'0'0'0,"0"0"0,0-4 121,0 2-156,0 1 183,1-4-185,0 0 317,0 1-355,0 0 383,2 2-385,0 0 433,0 1-447,-1 0 454,-4 6-454,-1 0 351,-1 0-321,-5 7 306,-9 9-306,0 0 250,3-2-234,-8 8 236,-8 8-239,2-3 174,5-6-155,-6 4 146,-5 3-146,4-6 118,6-6-110,-2 0 106,-2 0-106,5-5 88,6-5-83,0-1 80,1-5-80,5-3 117,2-2-128,5-4 134,5-5-134,2 0 153,1 0-158,5-6 160,11-14-160,-1 2 169,-1 2-172,7-8 183,10-7-185,-4 4 186,-4 8-186,6 0 196,6 4-199,-5 6 181,-7 6-176,5 7 174,1 11-174,-6 3 146,-5 0-138,-1 11 134,-1 14-134,-5-2 125,-4-4-122,-3 10 129,-7 10-132,-3-6 125,0-8-122,-7 6 120,-10 4-120,1-6 110,1-9-107,-8 5 116,-12 4-119,3-6 73,6-6-60,-9 3 63,-8 6-65,6-6 48,7-5-43,-7 2 49,-7 0-52,7-4 45,7-6-42,-6-2 40,-4-3-40,6-4 77,8-3-88,0-3 103,1-3-105,7-1 144,6 0-155,2-2 160,5-2-160,3 1 160,3 1-160,6-3 160,10-3-160,1 0 169,-1 2-172,11-2 183,13 3-185,-3 2 168,-4 1-163,8 6 169,9 5-172,-6 2 155,-8-1-149,7 5 156,9 7-159,-8-1 132,-7-2-124,7 4 120,9 4-120,-6-3 101,-8-4-96,7 1 94,5 2-94,-6-4 38,-9-4-22,2 1 23,2-1-25,4-1-11248,-7-2 9980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51.76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6797E6"/>
      <inkml:brushProperty name="anchorY" value="-1.1176E6"/>
      <inkml:brushProperty name="scaleFactor" value="0.5"/>
    </inkml:brush>
  </inkml:definitions>
  <inkml:trace contextRef="#ctx0" brushRef="#br0">77 16 10672,'0'0'0,"0"0"0,4-1 96,3 3-104,1 0 128,-1 0-152,2 6 160,2 6-160,-2 0 374,-1-1-435,-2 5 476,-3 8-479,-1-3 452,-2-3-444,-3 6 440,-5 5-440,-1-4 384,1-4-368,-4 3 369,-2 4-372,1-4 346,3-5-338,-2 2 334,-1-2-334,2-4 325,2-4-322,0-4 320,2-3-320,3-3 292,1-1-284,0-4 289,1-5-292,1 0 285,1 1-282,3-9 289,7-15-292,0 1 275,-1 2-269,7-11 266,5-9-266,-1 6 229,-4 7-219,6 0 223,10-3-225,-3 8 198,-4 6-190,6 2 196,7 5-199,-6 5 190,-5 5-187,0 6 186,2 10-186,-7 2 168,-4 0-163,-3 8 169,-4 11-172,-3-3 155,-4-3-149,-4 8 156,-6 13-159,-1-5 141,0-7-136,-5 9 143,-7 7-145,1-6 137,2-9-135,-3 3 134,-4 1-134,2-8 97,4-8-86,-1 0 89,-1-5-92,3-4 29,4-5-10,1-2 9,4-4-12,2-1-13295,2-2 11927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52.01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6938E6"/>
      <inkml:brushProperty name="anchorY" value="-1.11953E6"/>
      <inkml:brushProperty name="scaleFactor" value="0.5"/>
    </inkml:brush>
  </inkml:definitions>
  <inkml:trace contextRef="#ctx0" brushRef="#br0">32 24 10224,'0'0'0,"0"0"0,-8 0 158,4-1-203,-2 0 236,1 0-239,1-1 538,1 1-623,1-2 676,8-1-679,2 0 642,-1 1-631,10 0 626,15 3-626,-1-1 496,-4 2-459,14 2 440,17 2-440,-5 1 365,-9-1-344,16 2 343,20 2-345,-9 0 402,-12-2-418,15 1 436,14 0-439,-12-1 430,-14-2-427,8 0 436,9-2-439,-13-1 412,-14 0-404,5-3 400,3-2-400,-10 0 250,-12-1-207,0-1 196,-3-1-199,-9 1 88,-7 1-56,-7 1 40,-8 6-40,-6 4-12383,-2 2 11061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52.63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7211E6"/>
      <inkml:brushProperty name="anchorY" value="-1.12085E6"/>
      <inkml:brushProperty name="scaleFactor" value="0.5"/>
    </inkml:brush>
  </inkml:definitions>
  <inkml:trace contextRef="#ctx0" brushRef="#br0">24 839 7000,'0'0'0,"0"0"0,-7 12 233,3-7-300,0 3 334,0-1-334,1-1 577,1-3-646,6-2 680,10-9-680,0 0 652,-1-1-644,11-7 640,14-8-640,-1 2 481,-6 3-436,12-6 414,13-7-414,-7 4 442,-8 4-450,11-7 463,11-13-465,-8 4 504,-10 6-515,7-10 529,6-13-532,-9 6 506,-11 9-498,1-7 494,-4 2-494,-7 7 429,-9 10-410,-5 3 400,-11 0-400,-5 6 353,-1 4-340,-11 0 334,-12 1-334,0 3 278,3 3-262,-9 3 263,-11 6-265,5 1 257,7 1-255,-6 5 263,-4 6-265,6 0 248,8-2-243,-1 7 249,1 9-252,6-2 329,5-3-350,5 10 360,5 12-360,4-5 406,2-5-419,8 7 426,10 10-426,0-6 389,-1-8-379,7 6 374,7 4-374,-2-6 355,-5-9-349,2 5 356,2 7-359,-5-7 322,-5-6-311,-3 3 306,-5 5-306,-3-6 278,-4-7-270,-6 2 276,-9 2-279,-1-4 242,1-6-231,-8 0 226,-8 1-226,1-4 198,5-4-190,-7-2 186,-8-4-186,4-3 93,6-1-67,-7-3 54,-12-5-54,-13-7-13535,7 1 12154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19:53.50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7362E6"/>
      <inkml:brushProperty name="anchorY" value="-1.12232E6"/>
      <inkml:brushProperty name="scaleFactor" value="0.5"/>
    </inkml:brush>
  </inkml:definitions>
  <inkml:trace contextRef="#ctx0" brushRef="#br0">419 81 4848,'0'0'0,"0"0"0,1-9 961,-1 4-1236,1-2 1374,1-3-1374,0 1 1234,0 1-1194,-1 1 1183,0-1-1185,0 1 785,-1 2-671,0 1 614,-5 3-614,1 1 371,-1 0-301,-4 8 266,-5 13-266,1 1 164,1-2-135,-4 14 129,-6 20-132,1-4 106,4-7-98,-5 18 103,-7 30-105,4-9 162,3-11-178,-3 22 196,-7 25-199,5-14 265,4-18-284,0 16 303,2 20-305,4-16 344,5-20-355,3 13 369,6 14-372,2-17 374,2-19-374,5 8 374,4 9-374,1-15 365,-1-17-362,5 5 360,5 1-360,-2-14 369,-2-12-372,4-4 383,4-5-385,-2-8 274,-5-7-242,1-3 236,1-2-239,-4-3 184,-3-3-168,-2-4 169,-4-8-172,-3-7-9971,-1-2 8791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0:04.74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7221E6"/>
      <inkml:brushProperty name="anchorY" value="-1.12341E6"/>
      <inkml:brushProperty name="scaleFactor" value="0.5"/>
    </inkml:brush>
  </inkml:definitions>
  <inkml:trace contextRef="#ctx0" brushRef="#br0">197 250 2160,'0'0'0,"0"0"0,-5-15 215,3 7-277,-2-5 317,1-5-319,0 3 1020,0 2-1220,1-3 1320,-1-3-1320,1 3 1021,0 3-935,0-3 902,-1-1-906,0 3 702,1 3-643,-1 0 623,0-1-625,0 2 477,0 3-435,1 2 414,-2 5-414,0 1 386,1 2-378,-3 9 383,-1 16-385,0 1 340,1-3-327,-1 17 320,-1 17-320,1-4 292,1-8-284,0 11 280,-2 12-280,0-10 261,3-13-256,-2 7 263,-1 6-265,1-11 210,1-9-194,-1 3 186,1 5-186,1-8 280,1-9-307,3 0 329,2-2-332,1-7 315,1-6-309,2-5 306,-1-4-306,0-3 288,-1-3-283,4-9 289,9-16-292,9-17-7452,-1 1 6408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0:05.06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7084E6"/>
      <inkml:brushProperty name="anchorY" value="-1.12283E6"/>
      <inkml:brushProperty name="scaleFactor" value="0.5"/>
    </inkml:brush>
  </inkml:definitions>
  <inkml:trace contextRef="#ctx0" brushRef="#br0">30 166 4848,'0'0'0,"0"0"0,-6-4 93,3 2-119,-1-1 142,-2-2-146,2 1 306,0 0-350,1-2 381,3 0-384,1 0 386,1 1-386,4-2 386,8-3-386,0 1 461,-1 1-483,9-2 494,13-3-494,-3 2 494,-4 2-494,11-2 503,19 2-505,-6 1 600,-8 2-627,14 2 649,14 1-652,-9 2 570,-12 0-546,8 1 534,6 2-534,-11-1 506,-12 0-498,1 2 494,0 3-494,-9-1 419,-9 0-397,-2 3 386,-6 5-386,-5-2 340,-5-1-327,-5 2 320,-10 6-320,-1-3 264,-1-2-248,-5 2 249,-6 2-252,2-4 198,3-2-182,-4-1 183,-7-1-185,-7-1-8568,3-3 7448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0:05.377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729E6"/>
      <inkml:brushProperty name="anchorY" value="-1.12414E6"/>
      <inkml:brushProperty name="scaleFactor" value="0.5"/>
    </inkml:brush>
  </inkml:definitions>
  <inkml:trace contextRef="#ctx0" brushRef="#br0">5 1 5384,'0'0'0,"0"0"0,-1 10 75,0-4-97,0 3 107,0 6-106,1-1 200,-1-2-227,3 4 249,1 5-252,1-3 282,0-4-290,3 3 294,7 1-294,0-4 322,-2-2-330,7-1 334,8 0-334,-2-3 306,-4-1-298,8-1 294,12-2-294,-4 0 275,-6-2-269,9-1 276,10 0-279,-5-1 242,-9 0-231,7 0 226,4 3-226,-7 0 142,-9 0-118,0 3 106,-4 4-106,-5-1 78,-7-1-70,-3 0 76,-4-1-79,-3-2-6183,-3-1 5163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0:05.93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7491E6"/>
      <inkml:brushProperty name="anchorY" value="-1.12573E6"/>
      <inkml:brushProperty name="scaleFactor" value="0.5"/>
    </inkml:brush>
  </inkml:definitions>
  <inkml:trace contextRef="#ctx0" brushRef="#br0">890 45 3592,'0'0'0,"0"0"0,-2-3 224,-2-2-243,-1-1 337,1 1-404,-5-1 437,-5 0-439,1 0 449,2 2-451,-4 1 452,-7 3-452,3 1 387,3 0-369,-6 4 360,-5 5-360,2 0 360,5-2-360,-4 4 369,-4 6-372,5-3 607,4-1-673,-1 3 716,0 3-719,3-3 738,5-3-743,0 2 756,5 3-759,1-2 666,3-4-639,5 2 626,7 2-626,1-3 542,-1-2-518,5 0 516,5 1-519,-1-2 398,-3-2-363,3 1 356,5 1-359,-4-1 294,-4-2-275,1 3 266,-2 3-266,-4-2 229,-2-1-219,-6 3 214,-9 4-214,-2-2 223,0-2-225,-11 2 226,-12 5-226,1-3 198,5-3-190,-11 4 196,-14 0-199,5-2 144,8-4-128,-9 1 129,-8-1-132,7-3 87,10-2-73,-2-2 66,-1-3-66,8-1 29,8-2-19,3-3 23,6-3-25,4-3-8747,4 1 7595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0:06.64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7275E6"/>
      <inkml:brushProperty name="anchorY" value="-1.12506E6"/>
      <inkml:brushProperty name="scaleFactor" value="0.5"/>
    </inkml:brush>
  </inkml:definitions>
  <inkml:trace contextRef="#ctx0" brushRef="#br0">200 73 3320,'0'0'0,"0"0"0,-8-5 261,4 2-335,-4-2 372,-5-3-372,0 0 727,2 2-829,-3-1 889,-2-1-891,2 2 752,3 1-712,2 0 701,2 2-704,2 1 716,2 1-719,7 0 720,7 2-720,1 0 505,0 0-444,7 0 414,11 3-414,-3-2 330,-3 1-306,7 1 303,7 2-305,-5-2 213,-6 0-187,3 0 183,2 1-185,-6-2 186,-5 0-186,-2 0 196,-2 0-199,-4 0 209,-4-1-212,-3-1 223,-7 2-225,-2-1 217,0 0-215,-6 1 223,-5 0-225,0 1 217,3-1-215,-5 2 223,-2 2-225,2 0 217,4-1-215,-2 2 223,1 1-225,2-1 198,3-2-190,1 2 196,2 3-199,0-2 190,3-1-187,2 2 196,4 3-199,2-3 190,-1-1-187,5 1 196,4 2-199,-2-2 200,-1-2-200,1 1 200,1 1-200,-3-1 172,-2-2-164,-1 1 160,-5 1-160,-2 0 113,-1-3-100,-5 3 103,-9 3-105,-1-1 88,2-2-83,-9 3 80,-9 2-80,3-1 126,5-3-139,-7 1 146,-5 1-146,5-3 184,6-2-195,-2 1 200,0 1-200,5-2 209,5-1-212,1 4 223,4 7-225,2-2 189,4-1-179,1 5 174,1 3-174,0 4-9131,1-4 7991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0:07.05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7128E6"/>
      <inkml:brushProperty name="anchorY" value="-1.12434E6"/>
      <inkml:brushProperty name="scaleFactor" value="0.5"/>
    </inkml:brush>
  </inkml:definitions>
  <inkml:trace contextRef="#ctx0" brushRef="#br0">0 1 6640,'0'0'0,"0"0"0,7 4 37,-4-2-48,7 2 54,13 0-54,0-1 399,-2 0-497,16-2 546,25-3-546,-4 1 696,-8-2-739,18 0 769,19 1-772,-9 1 671,-15 0-641,15 2 626,18 2-626,-13 0 692,-15 0-711,11 0 729,10 2-732,-14-1 669,-15 0-650,5 1 640,2 1-640,-11 0 574,-14-2-555,0 2 556,-3 0-559,-9-1 438,-8-1-403,-5 0 386,-6-1-386,-5-1 274,-3-1-242,-8 0 226,-11 2-226,0 0 133,1 0-107,-9 5 103,-12 6-105,-11 5-10076,3 0 8869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0:07.62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7397E6"/>
      <inkml:brushProperty name="anchorY" value="-1.12577E6"/>
      <inkml:brushProperty name="scaleFactor" value="0.5"/>
    </inkml:brush>
  </inkml:definitions>
  <inkml:trace contextRef="#ctx0" brushRef="#br0">722 151 5296,'0'0'0,"0"0"0,0-4 131,0 1-169,0 2 187,-1-5-186,-1 2 354,0-1-402,-1 0 426,-2-3-426,0 2 510,1 0-534,-2-1 546,-2-4-546,0 2 490,1 1-474,-5-1 466,-6-4-466,1 3 420,2 1-407,-6 0 409,-9 2-412,3 1 461,4 2-474,-6 4 489,-8 5-492,3 1 466,6 0-458,-5 5 463,-7 10-465,6-2 429,7-2-419,-5 7 423,-3 7-425,5-3 417,6-5-415,0 5 423,-2 4-425,6-4 389,5-6-379,0 3 383,4 5-385,3-5 340,3-5-327,4 2 320,6 0-320,2-4 292,-1-4-284,7-1 289,9-3-292,-2-3 313,-2-3-318,8-2 320,8-5-320,-2-1 320,-6 0-320,7-5 320,9-6-320,-5 0 366,-8 2-379,6-4 396,-1-2-399,-5 3 316,-8 3-292,-2 0 280,-3 1-280,-4 2 224,-5 3-208,0 0 200,-2 0-200,-2 1 172,0 1-164,-2 2 169,0 1-172,-1 2 155,0-1-149,-3 2 146,-3 6-146,0 0 118,0 0-110,-1 9 116,0 10-119,0 0 110,2-4-107,2 8 106,4 8-106,2-4 97,0-6-95,6 6 103,6 5-105,0-6 134,-1-6-142,4-1 146,8-3-146,-2-5 90,-4-6-74,7-7 66,9-10-66,11-10-11581,-5-1 10298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0:08.36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7531E6"/>
      <inkml:brushProperty name="anchorY" value="-1.12762E6"/>
      <inkml:brushProperty name="scaleFactor" value="0.5"/>
    </inkml:brush>
  </inkml:definitions>
  <inkml:trace contextRef="#ctx0" brushRef="#br0">208 56 5024,'0'0'0,"0"0"0,-10-4 457,5 2-587,-4-2 661,-3-1-664,1 0 844,1 1-895,0-1 920,1 2-920,3 0 780,2 1-740,2 0 729,1 2-732,0 0 529,2 0-470,1-2 440,7-1-440,0 0 337,-1 0-308,6 0 303,10 2-305,-2 0 269,-2 1-259,6 1 254,5 1-254,-3 0 235,-5 1-229,2-1 236,2 0-239,-5 0 202,-5-1-191,-1 1 196,-1 2-199,-4-1 181,-3-1-176,-3 1 174,-5 1-174,-1-1 155,-1 1-149,-6-1 156,-10 3-159,-1-1 141,2-1-136,-8 3 143,-10 3-145,3-1 137,4-1-135,-4 0 134,-6 2-134,6-2 153,6-2-158,0 0 169,2 1-172,5-2 165,6-1-162,4-1 160,7 2-160,2-1 150,3-1-147,6 2 146,9 2-146,0-1 128,-1-1-123,6 2 120,8 5-120,-3-2 110,-5-1-107,4 4 116,0 5-119,-5-2 120,-4-2-120,-2 4 129,-5 6-132,-3-4 125,-4-2-122,-5 2 129,-12 4-132,0-4 125,0-4-122,-7 1 129,-9 3-132,2-4 125,5-3-122,-6 1 120,-5 2-120,4-2 148,5-3-156,-1 0 160,-1 1-160,5-3 113,5-3-100,2 0 94,3-2-94,4-1 47,3-2-33,2 0 36,6-6-39,4-6-9937,0 0 8727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0:08.74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7385E6"/>
      <inkml:brushProperty name="anchorY" value="-1.12689E6"/>
      <inkml:brushProperty name="scaleFactor" value="0.5"/>
    </inkml:brush>
  </inkml:definitions>
  <inkml:trace contextRef="#ctx0" brushRef="#br0">491 41 7984,'0'0'0,"0"0"0,10-5 0,-1 0 74,-2 0-95,6-1 106,5-2-106,-1 1 116,-4 2-119,5 6 129,1 13-132,-2 2 97,-3 0-86,1 16 89,2 21-92,-4-2 113,-2-7-118,0 18 129,0 20-132,-2-9 162,-1-13-170,-1 17 183,-1 23-185,-2-11 280,-1-16-307,-3 20 329,-6 21-332,-1-14 371,0-18-381,-7 15 396,-11 16-399,1-17 409,3-19-412,-10 10 423,-13 12-425,5-15 482,5-18-498,-8 7 506,-10 7-506,6-13 572,9-14-591,-5 3 609,-4 1-612,6-11 474,9-11-434,-1-3 423,-1-4-425,6-7 324,6-7-295,2-4 289,3-6-292,4-3 210,3-1-186,5-12 174,8-24-174,5-24-10326,1 1 9127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0:09.31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7211E6"/>
      <inkml:brushProperty name="anchorY" value="-1.12794E6"/>
      <inkml:brushProperty name="scaleFactor" value="0.5"/>
    </inkml:brush>
  </inkml:definitions>
  <inkml:trace contextRef="#ctx0" brushRef="#br0">375 267 5384,'0'0'0,"0"0"0,-1-9 19,0 4-25,-1-3 28,-5-3-28,0 1 74,1 1-86,-4 0 101,-4 2-104,1 2 442,2 2-538,-5 5 586,-9 10-586,2 2 782,3-1-838,-5 10 866,-7 12-866,3-2 782,6-5-758,-2 7 756,1 4-759,3-5 666,6-7-639,3 3 636,5 3-639,3-6 658,3-6-663,5 2 676,10 2-679,1-5 596,-2-4-572,9 0 560,13-2-560,-2-3 541,-5-3-536,9-4 543,10-6-545,-6-1 453,-7 0-427,5-6 423,3-7-425,-7 0 473,-8 3-487,2-8 494,6-11-494,-5 1 466,-6 5-458,4-11 463,2-17-465,-6 6 401,-5 7-383,-1-9 383,-4-5-385,-3 8 340,-5 10-327,-3-1 320,-8-1-320,-1 7 292,0 8-284,-6 2 280,-6 5-280,1 4 242,2 5-231,-5 8 226,-7 16-226,3 2 198,4 0-190,-5 16 196,-8 20-199,4-3 153,5-6-140,-4 14 143,-2 12-145,5-8 128,5-13-123,2 11 129,6 12-132,4-9 171,3-11-181,6 9 186,7 8-186,2-10 233,-2-12-247,6 3 254,4 1-254,-2-10 217,-2-9-206,2-2 209,-1-5-212,-4-5 158,-2-7-142,-2-2 134,-2-3-134,-3-2 106,0-3-98,-4-2 103,-5-6-105,-5-6-13212,1 0 11856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0:09.76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7344E6"/>
      <inkml:brushProperty name="anchorY" value="-1.13019E6"/>
      <inkml:brushProperty name="scaleFactor" value="0.5"/>
    </inkml:brush>
  </inkml:definitions>
  <inkml:trace contextRef="#ctx0" brushRef="#br0">1 179 7176,'0'0'0,"0"0"0,2-1 25,2-2-29,0-1 44,-1 1-51,4-2 63,8-3-65,0 0 281,-2 2-343,7-2 374,10-2-374,-3 0 607,-5 3-673,7-3 706,8-2-706,-5 1 753,-5 2-767,6-2 774,7 0-774,-5 1 690,-7 2-666,5 1 663,4 0-665,-6 2 564,-6 2-535,1 2 529,1 3-532,-5 2 431,-5 0-401,-1 5 396,1 10-399,-3-1 344,-4-2-328,1 11 320,3 14-320,-2-3 310,-3-5-307,3 10 316,5 9-319,-3-7 329,-2-8-332,4 5 343,3 2-345,-2-8 337,-4-7-335,6-1 334,7-1-334,8 1-10679,-3-5 9486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0:10.70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7568E6"/>
      <inkml:brushProperty name="anchorY" value="-1.13193E6"/>
      <inkml:brushProperty name="scaleFactor" value="0.5"/>
    </inkml:brush>
  </inkml:definitions>
  <inkml:trace contextRef="#ctx0" brushRef="#br0">10 70 4400,'0'0'0,"0"0"0,-2-5 560,0-1-607,1 1 868,-1 1-1042,1-3 1116,0 1-1119,1 1 1008,0 2-976,6-2 960,10-2-960,0 2 801,-2 0-756,10 1 734,12 3-734,-3 0 510,-5 1-446,10 3 423,10 4-425,-6 0 361,-7-1-343,7 2 334,9 2-334,-7-2 297,-9-1-286,8 0 280,5-2-280,-6 0 233,-10-2-220,4 0 223,2-2-225,-7 0 161,-6 0-143,-1-1 143,-6 1-145,-5-1 118,-5 0-110,-6 4 106,-10 5-106,-8 4-8275,-2-1 7160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0:10.93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7777E6"/>
      <inkml:brushProperty name="anchorY" value="-1.13325E6"/>
      <inkml:brushProperty name="scaleFactor" value="0.5"/>
    </inkml:brush>
  </inkml:definitions>
  <inkml:trace contextRef="#ctx0" brushRef="#br0">1 37 5920,'0'0'0,"0"0"0,2 4 140,-1-2-180,0 0 200,0-1-200,-1 0 246,0-1-259,4 1 266,4-3-266,1 1 416,-1 0-459,7-1 480,10-1-480,0 1 554,-4-1-575,12 0 586,16-2-586,-3 0 530,-7 1-514,14 0 516,16-1-519,-7 2 594,-11 0-615,9 1 626,10 3-626,-11 0 542,-12 0-518,4 1 506,3-2-506,7-1-7809,-9-1 6787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0:13.92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8002E6"/>
      <inkml:brushProperty name="anchorY" value="-1.13449E6"/>
      <inkml:brushProperty name="scaleFactor" value="0.5"/>
    </inkml:brush>
  </inkml:definitions>
  <inkml:trace contextRef="#ctx0" brushRef="#br0">523 5 3416,'0'0'0,"0"0"0,0 0 176,0 0 43,-7-3-29,-2 2-226,0 1 370,1 0-420,0 5 428,-2 10-428,1 1 530,2-2-558,-3 12 582,-3 17-586,1-2 410,2-6-358,-5 15 341,-8 16-344,2-7 262,4-10-238,-8 9 236,-6 9-239,3-9 202,6-13-191,-5 8 186,-3 11-186,5-9 196,6-10-199,-1 8 209,3 6-212,3-9 335,4-11-369,1 2 386,-1 0-386,2-7 386,1-9-386,0-3 386,-1-4-386,2-6 358,1-4-350,2-3 346,1-3-346,1-2 253,0 0-227,1-10 223,4-17-225,5-18-6353,-1 2 5348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0:14.655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7825E6"/>
      <inkml:brushProperty name="anchorY" value="-1.13436E6"/>
      <inkml:brushProperty name="scaleFactor" value="0.5"/>
    </inkml:brush>
  </inkml:definitions>
  <inkml:trace contextRef="#ctx0" brushRef="#br0">34 203 5024,'0'0'0,"0"0"0,-1-19 0,0 4 0,0 1 0,-2-7 0,-1-5 0,1 3 84,0 5-108,0-2 129,-1 3-131,1 3 272,0 4-312,2 4 341,-1 7-344,1 3 365,0 1-371,1 9 374,0 13-374,0 0 346,0-3-338,1 10 343,0 12-345,1-5 412,0-7-431,2 9 449,2 12-452,1-7 445,-2-9-442,3 10 440,0 11-440,0-8 440,-2-9-440,0 8 440,0 6-440,-2-9 412,-1-10-404,1 1 400,1 0-400,0-8 381,0-7-376,3-3 374,4-5-374,0-5 355,-2-3-349,3-5 346,7-6-346,-3 0 337,-2-2-335,5-4 334,9-11-334,-2 1 269,-4 3-250,5-11 240,5-13-240,-5 3 137,-5 5-108,1-9 94,3-12-94,-5 6 47,-4 8-33,1-3 26,0 1-26,-3 9 8,-5 7-3,-2 5 0,0 0 0,-3 5 0,-1 4 0,-1-1 0,0-1 0,-2 2 0,0 2 0,-2 1 0,-3-1 0,-2 2 0,1 2 0,-4 3 0,-3 9 0,2 2 9,1 0-12,-1 10 14,0 13-14,1 0 51,2-5-61,2 10 66,5 14-66,0-6 104,2-7-115,5 9 129,5 6-132,0-7 153,-2-10-158,5 1 169,6 1-172,-3-8 165,-2-7-162,3-1 169,7-3-172,-3-5 155,-5-4-149,6-3 156,3-4-159,-3-2 141,-5-2-136,1-3 143,1-5-145,-4 0 118,-5 1-110,0-9 116,3-14-119,-2 0 64,-4 4-48,3-11 49,0-3-52,-2 5 17,-3 7-6,-3 5 0,-6 9 0,-2 6-10,-1 5 13,-2 9-4,-4 13 1,1 1-38,2-2 49,-1 12-44,1 10 41,1-3-87,2-6 100,3 6-106,4 2 106,1-6-125,1-7 131,3 0-124,6 1 121,-1-6-130,-2-4 133,4-2-124,6-2 121,-3-3-55,-2-4 36,4-3-26,6-7 26,-3-1-7,-4 0 2,5-6 0,3-7 0,-4 1 28,-4 2-36,1-7 40,0-15-40,-3 2 77,-5 5-88,-1-13 103,-5-13-105,-3 7 153,-2 8-167,-7-5 174,-7-1-174,-1 8 183,1 9-185,-6 5 196,-6 7-199,2 5 228,4 7-236,-3 7 240,-1 10-240,2 3 277,6-1-288,-2 11 294,0 14-294,3-2 285,4-5-282,1 9 280,5 9-280,2-7 242,2-7-231,5 3 236,9 4-239,7 5-10512,-1-7 9309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0:15.10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806E6"/>
      <inkml:brushProperty name="anchorY" value="-1.13645E6"/>
      <inkml:brushProperty name="scaleFactor" value="0.5"/>
    </inkml:brush>
  </inkml:definitions>
  <inkml:trace contextRef="#ctx0" brushRef="#br0">220 96 5208,'0'0'0,"0"0"0,-2-13 298,1 7-383,-1-5 426,-1-3-426,-1 2 641,1 1-703,-1 1 734,-2 2-734,0 2 641,1 2-614,-2 4 609,-2 9-612,1 2 586,1-1-578,-1 9 583,-2 11-585,1-1 540,2-5-527,-2 11 529,-3 13-532,2-4 525,2-7-522,-1 11 529,-1 16-532,2-7 534,1-9-534,0 9 534,-2 6-534,2-9 534,2-11-534,-2 2 534,3-1-534,0-9 506,2-8-498,2-3 494,1-4-494,0-5 419,0-5-397,1-5 386,-2-2-386,1-2 321,-1-1-303,0-1 303,5-3-305,3-2-9839,0 0 8687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0:15.43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7914E6"/>
      <inkml:brushProperty name="anchorY" value="-1.13602E6"/>
      <inkml:brushProperty name="scaleFactor" value="0.5"/>
    </inkml:brush>
  </inkml:definitions>
  <inkml:trace contextRef="#ctx0" brushRef="#br0">1 66 8248,'0'0'0,"0"0"0,4-5 93,-3 3-120,3-2 143,1-3-145,-1 2 277,0 0-315,4-1 343,7-1-345,-1 2 542,-1 1-598,8 0 636,9 1-639,-2 1 677,-4 1-688,6 0 694,7 0-694,-5 1 647,-5-1-633,5 0 626,6 1-626,-5-1 542,-7 1-518,5 0 516,3 2-519,-5 0 436,-6 0-412,0 2 409,-4-1-412,-4 0 349,-5-1-330,-5 2 329,-9 5-332,-3-1 203,0 0-165,-7 6 146,-6 11-146,-7 9-10633,2-1 9410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0:16.15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8093E6"/>
      <inkml:brushProperty name="anchorY" value="-1.13738E6"/>
      <inkml:brushProperty name="scaleFactor" value="0.5"/>
    </inkml:brush>
  </inkml:definitions>
  <inkml:trace contextRef="#ctx0" brushRef="#br0">392 94 5560,'0'0'0,"0"0"0,-7-5 224,4 3-288,-4-2 320,-2-1-320,1 0 282,1 1-271,-1-1 266,-1 1-266,2 0 630,0 2-734,1 1 796,1 1-799,1 0 781,1 1-776,-1 3 774,0 3-774,1-1 662,1 0-630,1-2 623,0 3-625,0-2 524,1 0-495,1 1 480,0-2-480,0 0 405,0-2-384,0 2 374,1-1-374,-1 0 299,0-1-277,-1-1 276,1 0-279,-1-1 214,0 0-195,0 0 186,-3 0-186,-1 1 168,0-1-163,-3 0 160,-6 0-160,1 0 160,1 0-160,-4 0 169,-6 2-172,3 0 155,2 0-149,-1 2 146,-3 3-146,4-1 193,2 0-207,-1 0 214,-2 1-214,2-1 186,4-1-178,-1 0 174,0 1-174,4-2 127,1 0-113,3-1 116,2-2-119,1 0 92,1-1-84,5 0 89,6-2-92,0 0 66,0 0-58,7-2 54,11-2-54,-1 0 45,-4 1-42,10-2 40,10-2-40,-4 0 58,-8 2-63,9-1 76,9-2-79,-6 1 89,-8 2-92,8-1 103,9-1-105,-7 2 106,-9 1-106,6 0 106,5-1-106,-7 0 106,-8 2-106,1-2 116,2-1-119,-7 1 73,-6 1-60,1-1 63,-2 0-65,1-1-10265,-4 0 9044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0:16.90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8282E6"/>
      <inkml:brushProperty name="anchorY" value="-1.13856E6"/>
      <inkml:brushProperty name="scaleFactor" value="0.5"/>
    </inkml:brush>
  </inkml:definitions>
  <inkml:trace contextRef="#ctx0" brushRef="#br0">0 357 7712,'0'0'0,"0"0"0,11-3 473,22-6-514,2 0 333,-3 1-364,23-6 360,25-3-360,-5 1 350,-10 2-347,19 1 356,27 0-359,-11 4 322,-18 2-311,23 1 306,29 0-306,-16 1 381,-21 2-403,23-1 414,22 0-414,-18 1 423,-24 0-425,14 0 436,17-1-439,-19 1 393,-24 0-380,11-2 374,9-5-374,-16 0 337,-20 1-326,7-4 320,8-5-320,-13 2 273,-16 3-260,4-2 254,1-1-254,-11 4 217,-12 2-206,-3 1 209,-3 1-212,-8 2 186,-8 3-178,-7 0 174,-5 2-174,-4 1 146,-2 0-138,-8 1 134,-12 2-134,0-1 125,2 1-122,-8 0 120,-9 4-120,2-1 92,6-1-84,-5 0 80,-5-3-80,-5-4-10280,6-1 9059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0:17.644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8692E6"/>
      <inkml:brushProperty name="anchorY" value="-1.1395E6"/>
      <inkml:brushProperty name="scaleFactor" value="0.5"/>
    </inkml:brush>
  </inkml:definitions>
  <inkml:trace contextRef="#ctx0" brushRef="#br0">993 51 6192,'0'0'0,"0"0"0,6-10 0,-3 5 0,3-2 9,-1-1-12,1 1 5,-2 1-2,-1 3 9,-1 0-12,-1 2 117,-1 0-146,-4 4 169,-8 7-172,0 1 202,0-1-210,-7 8 223,-10 10-225,1-2 254,4-3-262,-9 5 276,-12 5-279,5-5 401,7-5-436,-9 2 454,-7 2-454,6-5 482,8-5-490,-3-1 503,1-3-505,6-4 516,7-3-519,4-4 529,3-3-532,5-2 562,4 1-570,5-8 583,9-13-585,2 0 530,1 2-514,7-11 516,12-6-519,-1 4 492,-4 6-484,9 0 489,12 5-492,-4 5 410,-7 6-386,6 6 383,4 12-385,-6 2 293,-8 1-267,0 11 263,-1 15-265,-5-1 220,-7-5-207,-1 10 209,-6 8-212,-3-6 186,-2-7-178,-8 3 174,-9 6-174,-2-6 155,0-8-149,-10 6 146,-14 8-146,2-5 137,5-7-135,-11 7 143,-11 8-145,6-5 128,8-8-123,-7 4 129,-8 0-132,7-7 115,10-7-109,-7-2 106,-5-5-106,8-6 97,9-3-95,-3-5 103,-1-6-105,7-3 125,7 1-131,0-3 143,3-2-145,5 1 184,5 2-195,5-2 209,10-7-212,2 1 242,1 2-250,11-4 254,13 2-254,0 2 254,-5 3-254,11 6 254,11 9-254,-6 2 207,-6 0-193,6 8 196,10 8-199,-7-1 162,-9-3-151,7 3 146,9 4-146,-8-4 81,-8-5-63,4-1 63,5-3-65,-7-3 1,-9-4 17,5-2-26,5-6 26,7-3-11795,-7-1 10482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0:18.019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8563E6"/>
      <inkml:brushProperty name="anchorY" value="-1.13922E6"/>
      <inkml:brushProperty name="scaleFactor" value="0.5"/>
    </inkml:brush>
  </inkml:definitions>
  <inkml:trace contextRef="#ctx0" brushRef="#br0">187 1 9056,'0'0'0,"0"0"0,-5 5 9,2-3-12,-3 3 14,-3 5-14,0-1 14,1-1-14,-3 4 23,-2 6-25,1-2 213,3-2-267,-2 5 303,-1 7-305,2-4 428,2-3-463,0 6 489,-1 6-492,1-3 559,3-5-577,-1 4 586,-1 3-586,2-5 568,1-6-563,1 0 569,0-4-572,2-6 509,0-2-490,1-4 480,0-2-480,0-1 424,0 0-408,4-7 409,6-14-412,1 0 330,-2 1-306,8-11 303,5-10-305,-1 5 278,-4 5-270,5-4 266,6-2-266,-4 6 266,-4 7-266,5 0 276,8 0-279,-4 6 242,-5 4-231,5 4 226,1 9-226,-4 3 198,-5 1-190,-3 9 196,-2 10-199,-5-1 172,-4-2-164,-3 8 169,-3 13-172,-1-4 155,-2-5-149,-2 11 146,-2 13-146,1-5 156,0-9-159,-1 8 160,-1 6-160,0-8 150,2-11-147,-3 2 146,0-2-146,1-6 81,1-8-63,1-1 54,2-3-54,2-3 26,0-5-18,1-4 14,1-2-14,-1-3-12408,0-1 11076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0:18.30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8711E6"/>
      <inkml:brushProperty name="anchorY" value="-1.1413E6"/>
      <inkml:brushProperty name="scaleFactor" value="0.5"/>
    </inkml:brush>
  </inkml:definitions>
  <inkml:trace contextRef="#ctx0" brushRef="#br0">29 100 7176,'0'0'0,"0"0"0,-6-1 9,4 1-12,-3-2 14,1 0-14,0 0-5,1 0 11,0-3-14,2-2 14,0 1 117,1 0-155,3 0 183,6-2-185,-1 1 476,1 2-559,6-2 609,12 0-612,-2 0 717,-4 2-746,11 0 769,16 3-772,-4 0 746,-7 1-738,13 1 743,17 2-745,-7 0 644,-10 0-615,9 1 609,11 2-612,-9 0 493,-12-1-458,7 1 440,10-1-440,-10-1 356,-11 0-332,8-3 320,6-3-320,-9 0 282,-10-1-271,1-2 266,-2-2-266,-7 1 164,-9 1-135,-4 1 129,-9 4-132,-5 2 115,-4 0-109,-9 7 106,-14 10-106,-12 8-10057,0 0 8854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0:18.881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8959E6"/>
      <inkml:brushProperty name="anchorY" value="-1.14255E6"/>
      <inkml:brushProperty name="scaleFactor" value="0.5"/>
    </inkml:brush>
  </inkml:definitions>
  <inkml:trace contextRef="#ctx0" brushRef="#br0">552 103 7536,'0'0'0,"0"0"0,0-13 168,0 7-216,0-4 249,0-2-252,0 2 469,0 1-530,-1 0 569,0 0-572,-1 2 518,0 1-502,-2 0 494,-5 3-494,0 2 382,1 0-350,-5 4 334,-8 6-334,1 1 287,2-2-273,-6 7 276,-8 8-279,3-1 214,4-3-195,-6 6 196,-8 7-199,4-3 312,7-6-344,-4 4 369,-1 6-372,5-4 411,6-6-421,0 6 436,2 7-439,4-5 421,4-5-416,4 5 414,3 3-414,3-5 395,2-7-389,3 0 396,6-1-399,1-4 325,-1-5-304,4-4 303,4-4-305,-2-3 344,-2-1-355,2-6 360,7-6-360,-4 0 369,-2 1-372,4-6 383,3-6-385,-3 2 368,-3 3-363,1-5 360,2-6-360,-2 4 350,-5 4-347,1-1 356,-1-1-359,-2 5 276,-3 4-252,-2 2 249,0 1-252,-2 3 217,-1 2-206,-1 0 209,-1-1-212,-1 2 167,0 0-153,0 2 146,-4 4-146,0 1 137,0 1-135,-1 9 134,0 12-134,1 0 134,0-2-134,4 11 143,3 10-145,0-3 146,1-7-146,4 6 156,7 3-159,-1-7 150,-1-8-147,7-3 146,10-5-146,-3-6 90,-3-4-74,8-7 76,9-11-79,-3-1 14,-7-1 5,8-9-4,9-15 1,10-14-13076,-7 4 11707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0:19.730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9116E6"/>
      <inkml:brushProperty name="anchorY" value="-1.14428E6"/>
      <inkml:brushProperty name="scaleFactor" value="0.5"/>
    </inkml:brush>
  </inkml:definitions>
  <inkml:trace contextRef="#ctx0" brushRef="#br0">458 19 4488,'0'0'0,"0"0"0,-6 0 205,3 0-263,-3 0 302,-4-1-306,1 0 494,1 0-546,-2 0 572,3 0-572,1 0 712,2 0-753,2 1 783,1 0-785,1 0 786,0 0-786,2 0 796,5 1-799,-1-1 800,0 1-800,5-1 809,7 0-812,0 0 721,-3 0-694,5 0 689,8-1-692,-3 0 638,-4 0-622,4-1 623,6-1-625,-5 1 533,-4 0-507,-1 1 494,0 1-494,-4 1 419,-5 1-397,-4-1 386,-5 5-386,-2-1 312,-2 1-291,-5 2 289,-7 3-292,0 0 266,1-3-258,-6 3 254,-7 3-254,1-2 217,5-2-206,-6 3 209,-4 3-212,4-2 261,4-3-274,0 3 289,-1 2-292,4-2 322,5-2-330,1 1 334,2 3-334,3-2 334,3-2-334,4 2 343,6 2-345,1-2 337,1-2-335,4 0 343,7 0-345,-1-2 309,-4-3-299,3 2 303,2 1-305,-2-1 260,-4-1-247,0 1 249,-2 3-252,-2-1 217,-3-2-206,-4 1 209,-6 3-212,-1-3 195,0-1-189,-9 2 196,-9 2-199,0-2 162,2-2-151,-7 2 146,-11 1-146,4-2 109,7-2-99,-8 1 103,-7-1-105,5-1 97,8-2-95,-5-1 94,-2-2-94,6-2 113,7-1-118,0-2 129,2-2-132,6-1 125,4 1-122,3-2 129,3 1-132,2 2 97,3 1-86,0 1 89,0 9-92,0 1 66,-1 1-58,1 7 63,0 9-65,0 6-12981,-1-2 11631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0:20.88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8943E6"/>
      <inkml:brushProperty name="anchorY" value="-1.14368E6"/>
      <inkml:brushProperty name="scaleFactor" value="0.5"/>
    </inkml:brush>
  </inkml:definitions>
  <inkml:trace contextRef="#ctx0" brushRef="#br0">1 751 3864,'0'0'0,"0"0"0,0 0 208,0 0-67,2-1-1,3-2-165,1 0 525,-1 0-636,7-3 689,11-7-691,-1 0 851,-2 2-897,9-6 920,10-6-920,-3 2 826,-7 3-799,7-6 796,8-10-799,-5 4 697,-8 4-668,3-6 654,2-7-654,-7 4 523,-7 7-485,-1-2 466,-3-4-466,-4 6 420,-4 6-407,-2-2 400,-4-5-400,-2 4 344,-1 5-328,-7-3 329,-10-4-332,-1 4 325,2 5-322,-10-1 320,-10 2-320,3 4 226,4 3-199,-5 4 196,-6 4-199,7 1 144,6 2-128,-2 4 129,-1 5-132,6 0 171,6-1-181,1 4 196,4 5-199,3-1 200,4-2-200,4 5 209,5 10-212,2-2 233,1-5-238,4 9 240,8 10-240,-1-3 221,-3-7-216,6 7 214,7 5-214,-3-7 214,-5-7-214,4 0 214,1 0-214,-3-6 205,-6-6-202,0 0 209,-3-1-212,-3-3 251,-2-3-261,-3-1 266,-4 1-266,-2-2 304,0-2-315,-3 0 320,-6 0-320,1-1 320,0-2-320,-4 2 329,-8 3-332,2-1 250,2-2-226,-6 5 214,-6 6-214,2-1 167,5-2-153,-7 5 156,-8 6-159,-9 4-11012,5-3 9771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0:21.516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9079E6"/>
      <inkml:brushProperty name="anchorY" value="-1.14511E6"/>
      <inkml:brushProperty name="scaleFactor" value="0.5"/>
    </inkml:brush>
  </inkml:definitions>
  <inkml:trace contextRef="#ctx0" brushRef="#br0">0 191 6192,'0'0'0,"0"0"0,5-12 0,-3 6 0,2-4 9,3-3-12,-1 2 5,-1 2-2,5-3 0,9-6 0,-1 2 130,-2 3-167,9-3 196,8-1-199,-3 3 330,-4 3-367,3 3 396,2 4-399,-5 4 474,-6 1-495,-2 5 506,-4 9-506,-4 0 497,-4-1-495,-5 8 494,-10 10-494,-1-1 419,0-5-397,-7 8 396,-8 10-399,2-4 530,4-8-567,-4 8 586,-3 3-586,4-5 773,4-9-827,0 1 854,2-1-854,2-7 863,5-5-865,2-3 876,5-2-879,2-4 814,2-2-795,5-3 786,11-5-786,0-1 768,-2 0-763,10-5 769,15-5-772,-3 1 690,-6 1-666,13-5 654,13-9-654,-6 3 617,-8 3-606,6-5 600,3-4-600,-9 3 488,-9 5-456,-3 1 449,-2 3-452,-8 3 258,-6 4-202,-3 7 183,-8 13-185,-3 1 84,-3 1-55,-8 9 49,-12 8-52,-13 8-13012,2-4 11659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0:22.223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9276E6"/>
      <inkml:brushProperty name="anchorY" value="-1.14666E6"/>
      <inkml:brushProperty name="scaleFactor" value="0.5"/>
    </inkml:brush>
  </inkml:definitions>
  <inkml:trace contextRef="#ctx0" brushRef="#br0">387 189 5920,'0'0'0,"0"0"0,0-10 373,0 5-480,0-3 534,-2-3-534,0 1 926,0 2-1038,-1-2 1094,-4 0-1094,0 1 973,0 1-938,-3 2 920,-7 2-920,2 1 668,2 2-596,-5 3 560,-4 6-560,3 0 494,3 0-475,-4 4 476,-6 7-479,3-1 480,5-3-480,-3 6 480,-3 10-480,5-2 517,4-6-528,-1 8 534,1 5-534,2-5 627,4-5-653,3 2 676,4 3-679,2-5 670,2-6-667,5-2 666,7-1-666,1-5 601,-2-3-583,6-3 574,11-7-574,-3-1 509,-4-1-490,9-6 480,11-7-480,-4 0 424,-7 2-408,7-5 409,6-7-412,-7 3 358,-8 3-342,1-2 334,0-2-334,-6 4 278,-6 4-262,-2-1 263,0-3-265,-4 2 229,-3 5-219,0-3 214,0-1-214,-3 3 167,-2 3-153,-2-4 156,-2-5-159,-1 2 141,-1 2-136,-4-5 134,-7-7-134,0 4 115,1 5-109,-6-1 106,-8 5-106,2 4 78,4 4-70,-6 8 66,-8 10-66,4 2 85,5 0-91,-5 8 103,-2 11-105,4-2 115,7-5-118,-2 9 120,2 12-120,4-5 139,5-7-144,0 10 146,3 14-146,1-7 155,3-9-158,2 8 170,2 8-173,1-9 164,1-10-161,0 3 160,2 3-160,-1-9 170,-1-7-173,1 1 174,0 2-174,0-5 146,-1-6-138,-3 1 134,-3 2-134,-2-3 106,1-5-98,-3 2 94,-5 1-94,2-3 28,1-3-9,-3 0 0,-1-2 0,-2-2-14867,3-1 13422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6-27T11:20:22.762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1.19121E6"/>
      <inkml:brushProperty name="anchorY" value="-1.14634E6"/>
      <inkml:brushProperty name="scaleFactor" value="0.5"/>
    </inkml:brush>
  </inkml:definitions>
  <inkml:trace contextRef="#ctx0" brushRef="#br0">1 332 7800,'0'0'0,"0"0"0,0-2 528,1 0-572,-1 0 666,0 0-787,4-4 836,5-4-839,1 1 905,-2 1-924,8-4 934,11-5-934,-2 2 766,-4 2-718,9-4 703,10-3-705,-5 1 604,-7 4-575,7-3 560,8-5-560,-6 3 644,-7 4-668,4-1 680,1-2-680,-6 4 661,-7 4-656,-1 1 663,2 3-665,-5 3 564,-4 1-535,-1 4 529,0 6-532,-3 0 553,-3 0-558,-3 5 569,-2 7-572,-3-1 527,0-3-513,0 5 506,4 6-506,0-2 450,1-5-434,3 3 436,7 2-439,-1-4 374,-2-4-355,6-2 356,7-2-359,-1-4 294,-4-2-275,8-4 275,11-2-278,-3-1 215,-7 0-196,11-9 195,11-16-198,13-18-14247,-7 1 12859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customXml" Target="../ink/ink6.xml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" Type="http://schemas.openxmlformats.org/officeDocument/2006/relationships/image" Target="../media/image1.png"/><Relationship Id="rId21" Type="http://schemas.openxmlformats.org/officeDocument/2006/relationships/customXml" Target="../ink/ink10.xml"/><Relationship Id="rId7" Type="http://schemas.openxmlformats.org/officeDocument/2006/relationships/image" Target="../media/image3.png"/><Relationship Id="rId12" Type="http://schemas.openxmlformats.org/officeDocument/2006/relationships/image" Target="../media/image6.png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2" Type="http://schemas.openxmlformats.org/officeDocument/2006/relationships/customXml" Target="../ink/ink1.xml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11" Type="http://schemas.openxmlformats.org/officeDocument/2006/relationships/image" Target="../media/image5.png"/><Relationship Id="rId24" Type="http://schemas.openxmlformats.org/officeDocument/2006/relationships/image" Target="../media/image12.png"/><Relationship Id="rId5" Type="http://schemas.openxmlformats.org/officeDocument/2006/relationships/image" Target="../media/image2.png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10" Type="http://schemas.openxmlformats.org/officeDocument/2006/relationships/customXml" Target="../ink/ink5.xml"/><Relationship Id="rId19" Type="http://schemas.openxmlformats.org/officeDocument/2006/relationships/customXml" Target="../ink/ink9.xml"/><Relationship Id="rId4" Type="http://schemas.openxmlformats.org/officeDocument/2006/relationships/customXml" Target="../ink/ink2.xml"/><Relationship Id="rId9" Type="http://schemas.openxmlformats.org/officeDocument/2006/relationships/image" Target="../media/image4.png"/><Relationship Id="rId14" Type="http://schemas.openxmlformats.org/officeDocument/2006/relationships/image" Target="../media/image7.png"/><Relationship Id="rId22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.png"/><Relationship Id="rId18" Type="http://schemas.openxmlformats.org/officeDocument/2006/relationships/customXml" Target="../ink/ink21.xml"/><Relationship Id="rId26" Type="http://schemas.openxmlformats.org/officeDocument/2006/relationships/customXml" Target="../ink/ink25.xml"/><Relationship Id="rId39" Type="http://schemas.openxmlformats.org/officeDocument/2006/relationships/image" Target="../media/image31.png"/><Relationship Id="rId21" Type="http://schemas.openxmlformats.org/officeDocument/2006/relationships/image" Target="../media/image22.png"/><Relationship Id="rId34" Type="http://schemas.openxmlformats.org/officeDocument/2006/relationships/customXml" Target="../ink/ink29.xml"/><Relationship Id="rId42" Type="http://schemas.openxmlformats.org/officeDocument/2006/relationships/customXml" Target="../ink/ink33.xml"/><Relationship Id="rId47" Type="http://schemas.openxmlformats.org/officeDocument/2006/relationships/image" Target="../media/image35.png"/><Relationship Id="rId50" Type="http://schemas.openxmlformats.org/officeDocument/2006/relationships/customXml" Target="../ink/ink37.xml"/><Relationship Id="rId55" Type="http://schemas.openxmlformats.org/officeDocument/2006/relationships/image" Target="../media/image39.png"/><Relationship Id="rId63" Type="http://schemas.openxmlformats.org/officeDocument/2006/relationships/image" Target="../media/image43.png"/><Relationship Id="rId68" Type="http://schemas.openxmlformats.org/officeDocument/2006/relationships/customXml" Target="../ink/ink46.xml"/><Relationship Id="rId7" Type="http://schemas.openxmlformats.org/officeDocument/2006/relationships/image" Target="../media/image15.png"/><Relationship Id="rId71" Type="http://schemas.openxmlformats.org/officeDocument/2006/relationships/image" Target="../media/image47.png"/><Relationship Id="rId2" Type="http://schemas.openxmlformats.org/officeDocument/2006/relationships/customXml" Target="../ink/ink13.xml"/><Relationship Id="rId16" Type="http://schemas.openxmlformats.org/officeDocument/2006/relationships/customXml" Target="../ink/ink20.xml"/><Relationship Id="rId29" Type="http://schemas.openxmlformats.org/officeDocument/2006/relationships/image" Target="../media/image26.png"/><Relationship Id="rId11" Type="http://schemas.openxmlformats.org/officeDocument/2006/relationships/image" Target="../media/image17.png"/><Relationship Id="rId24" Type="http://schemas.openxmlformats.org/officeDocument/2006/relationships/customXml" Target="../ink/ink24.xml"/><Relationship Id="rId32" Type="http://schemas.openxmlformats.org/officeDocument/2006/relationships/customXml" Target="../ink/ink28.xml"/><Relationship Id="rId37" Type="http://schemas.openxmlformats.org/officeDocument/2006/relationships/image" Target="../media/image30.png"/><Relationship Id="rId40" Type="http://schemas.openxmlformats.org/officeDocument/2006/relationships/customXml" Target="../ink/ink32.xml"/><Relationship Id="rId45" Type="http://schemas.openxmlformats.org/officeDocument/2006/relationships/image" Target="../media/image34.png"/><Relationship Id="rId53" Type="http://schemas.openxmlformats.org/officeDocument/2006/relationships/image" Target="../media/image38.png"/><Relationship Id="rId58" Type="http://schemas.openxmlformats.org/officeDocument/2006/relationships/customXml" Target="../ink/ink41.xml"/><Relationship Id="rId66" Type="http://schemas.openxmlformats.org/officeDocument/2006/relationships/customXml" Target="../ink/ink45.xml"/><Relationship Id="rId74" Type="http://schemas.openxmlformats.org/officeDocument/2006/relationships/customXml" Target="../ink/ink49.xml"/><Relationship Id="rId5" Type="http://schemas.openxmlformats.org/officeDocument/2006/relationships/image" Target="../media/image14.png"/><Relationship Id="rId15" Type="http://schemas.openxmlformats.org/officeDocument/2006/relationships/image" Target="../media/image19.png"/><Relationship Id="rId23" Type="http://schemas.openxmlformats.org/officeDocument/2006/relationships/image" Target="../media/image23.png"/><Relationship Id="rId28" Type="http://schemas.openxmlformats.org/officeDocument/2006/relationships/customXml" Target="../ink/ink26.xml"/><Relationship Id="rId36" Type="http://schemas.openxmlformats.org/officeDocument/2006/relationships/customXml" Target="../ink/ink30.xml"/><Relationship Id="rId49" Type="http://schemas.openxmlformats.org/officeDocument/2006/relationships/image" Target="../media/image36.png"/><Relationship Id="rId57" Type="http://schemas.openxmlformats.org/officeDocument/2006/relationships/image" Target="../media/image40.png"/><Relationship Id="rId61" Type="http://schemas.openxmlformats.org/officeDocument/2006/relationships/image" Target="../media/image42.png"/><Relationship Id="rId10" Type="http://schemas.openxmlformats.org/officeDocument/2006/relationships/customXml" Target="../ink/ink17.xml"/><Relationship Id="rId19" Type="http://schemas.openxmlformats.org/officeDocument/2006/relationships/image" Target="../media/image21.png"/><Relationship Id="rId31" Type="http://schemas.openxmlformats.org/officeDocument/2006/relationships/image" Target="../media/image27.png"/><Relationship Id="rId44" Type="http://schemas.openxmlformats.org/officeDocument/2006/relationships/customXml" Target="../ink/ink34.xml"/><Relationship Id="rId52" Type="http://schemas.openxmlformats.org/officeDocument/2006/relationships/customXml" Target="../ink/ink38.xml"/><Relationship Id="rId60" Type="http://schemas.openxmlformats.org/officeDocument/2006/relationships/customXml" Target="../ink/ink42.xml"/><Relationship Id="rId65" Type="http://schemas.openxmlformats.org/officeDocument/2006/relationships/image" Target="../media/image44.png"/><Relationship Id="rId73" Type="http://schemas.openxmlformats.org/officeDocument/2006/relationships/image" Target="../media/image48.png"/><Relationship Id="rId4" Type="http://schemas.openxmlformats.org/officeDocument/2006/relationships/customXml" Target="../ink/ink14.xml"/><Relationship Id="rId9" Type="http://schemas.openxmlformats.org/officeDocument/2006/relationships/image" Target="../media/image16.png"/><Relationship Id="rId14" Type="http://schemas.openxmlformats.org/officeDocument/2006/relationships/customXml" Target="../ink/ink19.xml"/><Relationship Id="rId22" Type="http://schemas.openxmlformats.org/officeDocument/2006/relationships/customXml" Target="../ink/ink23.xml"/><Relationship Id="rId27" Type="http://schemas.openxmlformats.org/officeDocument/2006/relationships/image" Target="../media/image25.png"/><Relationship Id="rId30" Type="http://schemas.openxmlformats.org/officeDocument/2006/relationships/customXml" Target="../ink/ink27.xml"/><Relationship Id="rId35" Type="http://schemas.openxmlformats.org/officeDocument/2006/relationships/image" Target="../media/image29.png"/><Relationship Id="rId43" Type="http://schemas.openxmlformats.org/officeDocument/2006/relationships/image" Target="../media/image33.png"/><Relationship Id="rId48" Type="http://schemas.openxmlformats.org/officeDocument/2006/relationships/customXml" Target="../ink/ink36.xml"/><Relationship Id="rId56" Type="http://schemas.openxmlformats.org/officeDocument/2006/relationships/customXml" Target="../ink/ink40.xml"/><Relationship Id="rId64" Type="http://schemas.openxmlformats.org/officeDocument/2006/relationships/customXml" Target="../ink/ink44.xml"/><Relationship Id="rId69" Type="http://schemas.openxmlformats.org/officeDocument/2006/relationships/image" Target="../media/image46.png"/><Relationship Id="rId8" Type="http://schemas.openxmlformats.org/officeDocument/2006/relationships/customXml" Target="../ink/ink16.xml"/><Relationship Id="rId51" Type="http://schemas.openxmlformats.org/officeDocument/2006/relationships/image" Target="../media/image37.png"/><Relationship Id="rId72" Type="http://schemas.openxmlformats.org/officeDocument/2006/relationships/customXml" Target="../ink/ink48.xml"/><Relationship Id="rId3" Type="http://schemas.openxmlformats.org/officeDocument/2006/relationships/image" Target="../media/image1310.png"/><Relationship Id="rId12" Type="http://schemas.openxmlformats.org/officeDocument/2006/relationships/customXml" Target="../ink/ink18.xml"/><Relationship Id="rId17" Type="http://schemas.openxmlformats.org/officeDocument/2006/relationships/image" Target="../media/image20.png"/><Relationship Id="rId25" Type="http://schemas.openxmlformats.org/officeDocument/2006/relationships/image" Target="../media/image24.png"/><Relationship Id="rId33" Type="http://schemas.openxmlformats.org/officeDocument/2006/relationships/image" Target="../media/image28.png"/><Relationship Id="rId38" Type="http://schemas.openxmlformats.org/officeDocument/2006/relationships/customXml" Target="../ink/ink31.xml"/><Relationship Id="rId46" Type="http://schemas.openxmlformats.org/officeDocument/2006/relationships/customXml" Target="../ink/ink35.xml"/><Relationship Id="rId59" Type="http://schemas.openxmlformats.org/officeDocument/2006/relationships/image" Target="../media/image41.png"/><Relationship Id="rId67" Type="http://schemas.openxmlformats.org/officeDocument/2006/relationships/image" Target="../media/image45.png"/><Relationship Id="rId20" Type="http://schemas.openxmlformats.org/officeDocument/2006/relationships/customXml" Target="../ink/ink22.xml"/><Relationship Id="rId41" Type="http://schemas.openxmlformats.org/officeDocument/2006/relationships/image" Target="../media/image32.png"/><Relationship Id="rId54" Type="http://schemas.openxmlformats.org/officeDocument/2006/relationships/customXml" Target="../ink/ink39.xml"/><Relationship Id="rId62" Type="http://schemas.openxmlformats.org/officeDocument/2006/relationships/customXml" Target="../ink/ink43.xml"/><Relationship Id="rId70" Type="http://schemas.openxmlformats.org/officeDocument/2006/relationships/customXml" Target="../ink/ink47.xml"/><Relationship Id="rId75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5.xm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07.png"/><Relationship Id="rId21" Type="http://schemas.openxmlformats.org/officeDocument/2006/relationships/image" Target="../media/image59.png"/><Relationship Id="rId42" Type="http://schemas.openxmlformats.org/officeDocument/2006/relationships/customXml" Target="../ink/ink70.xml"/><Relationship Id="rId63" Type="http://schemas.openxmlformats.org/officeDocument/2006/relationships/image" Target="../media/image80.png"/><Relationship Id="rId84" Type="http://schemas.openxmlformats.org/officeDocument/2006/relationships/customXml" Target="../ink/ink91.xml"/><Relationship Id="rId138" Type="http://schemas.openxmlformats.org/officeDocument/2006/relationships/customXml" Target="../ink/ink118.xml"/><Relationship Id="rId159" Type="http://schemas.openxmlformats.org/officeDocument/2006/relationships/image" Target="../media/image128.png"/><Relationship Id="rId170" Type="http://schemas.openxmlformats.org/officeDocument/2006/relationships/customXml" Target="../ink/ink134.xml"/><Relationship Id="rId191" Type="http://schemas.openxmlformats.org/officeDocument/2006/relationships/image" Target="../media/image144.png"/><Relationship Id="rId205" Type="http://schemas.openxmlformats.org/officeDocument/2006/relationships/image" Target="../media/image151.png"/><Relationship Id="rId226" Type="http://schemas.openxmlformats.org/officeDocument/2006/relationships/customXml" Target="../ink/ink162.xml"/><Relationship Id="rId247" Type="http://schemas.openxmlformats.org/officeDocument/2006/relationships/image" Target="../media/image172.png"/><Relationship Id="rId107" Type="http://schemas.openxmlformats.org/officeDocument/2006/relationships/image" Target="../media/image102.png"/><Relationship Id="rId11" Type="http://schemas.openxmlformats.org/officeDocument/2006/relationships/image" Target="../media/image54.png"/><Relationship Id="rId32" Type="http://schemas.openxmlformats.org/officeDocument/2006/relationships/customXml" Target="../ink/ink65.xml"/><Relationship Id="rId53" Type="http://schemas.openxmlformats.org/officeDocument/2006/relationships/image" Target="../media/image75.png"/><Relationship Id="rId74" Type="http://schemas.openxmlformats.org/officeDocument/2006/relationships/customXml" Target="../ink/ink86.xml"/><Relationship Id="rId128" Type="http://schemas.openxmlformats.org/officeDocument/2006/relationships/customXml" Target="../ink/ink113.xml"/><Relationship Id="rId149" Type="http://schemas.openxmlformats.org/officeDocument/2006/relationships/image" Target="../media/image123.png"/><Relationship Id="rId5" Type="http://schemas.openxmlformats.org/officeDocument/2006/relationships/image" Target="../media/image51.png"/><Relationship Id="rId95" Type="http://schemas.openxmlformats.org/officeDocument/2006/relationships/image" Target="../media/image96.png"/><Relationship Id="rId160" Type="http://schemas.openxmlformats.org/officeDocument/2006/relationships/customXml" Target="../ink/ink129.xml"/><Relationship Id="rId181" Type="http://schemas.openxmlformats.org/officeDocument/2006/relationships/image" Target="../media/image139.png"/><Relationship Id="rId216" Type="http://schemas.openxmlformats.org/officeDocument/2006/relationships/customXml" Target="../ink/ink157.xml"/><Relationship Id="rId237" Type="http://schemas.openxmlformats.org/officeDocument/2006/relationships/image" Target="../media/image167.png"/><Relationship Id="rId258" Type="http://schemas.openxmlformats.org/officeDocument/2006/relationships/customXml" Target="../ink/ink178.xml"/><Relationship Id="rId22" Type="http://schemas.openxmlformats.org/officeDocument/2006/relationships/customXml" Target="../ink/ink60.xml"/><Relationship Id="rId43" Type="http://schemas.openxmlformats.org/officeDocument/2006/relationships/image" Target="../media/image70.png"/><Relationship Id="rId64" Type="http://schemas.openxmlformats.org/officeDocument/2006/relationships/customXml" Target="../ink/ink81.xml"/><Relationship Id="rId118" Type="http://schemas.openxmlformats.org/officeDocument/2006/relationships/customXml" Target="../ink/ink108.xml"/><Relationship Id="rId139" Type="http://schemas.openxmlformats.org/officeDocument/2006/relationships/image" Target="../media/image118.png"/><Relationship Id="rId85" Type="http://schemas.openxmlformats.org/officeDocument/2006/relationships/image" Target="../media/image91.png"/><Relationship Id="rId150" Type="http://schemas.openxmlformats.org/officeDocument/2006/relationships/customXml" Target="../ink/ink124.xml"/><Relationship Id="rId171" Type="http://schemas.openxmlformats.org/officeDocument/2006/relationships/image" Target="../media/image134.png"/><Relationship Id="rId192" Type="http://schemas.openxmlformats.org/officeDocument/2006/relationships/customXml" Target="../ink/ink145.xml"/><Relationship Id="rId206" Type="http://schemas.openxmlformats.org/officeDocument/2006/relationships/customXml" Target="../ink/ink152.xml"/><Relationship Id="rId227" Type="http://schemas.openxmlformats.org/officeDocument/2006/relationships/image" Target="../media/image162.png"/><Relationship Id="rId248" Type="http://schemas.openxmlformats.org/officeDocument/2006/relationships/customXml" Target="../ink/ink173.xml"/><Relationship Id="rId12" Type="http://schemas.openxmlformats.org/officeDocument/2006/relationships/customXml" Target="../ink/ink55.xml"/><Relationship Id="rId33" Type="http://schemas.openxmlformats.org/officeDocument/2006/relationships/image" Target="../media/image65.png"/><Relationship Id="rId108" Type="http://schemas.openxmlformats.org/officeDocument/2006/relationships/customXml" Target="../ink/ink103.xml"/><Relationship Id="rId129" Type="http://schemas.openxmlformats.org/officeDocument/2006/relationships/image" Target="../media/image113.png"/><Relationship Id="rId54" Type="http://schemas.openxmlformats.org/officeDocument/2006/relationships/customXml" Target="../ink/ink76.xml"/><Relationship Id="rId75" Type="http://schemas.openxmlformats.org/officeDocument/2006/relationships/image" Target="../media/image86.png"/><Relationship Id="rId96" Type="http://schemas.openxmlformats.org/officeDocument/2006/relationships/customXml" Target="../ink/ink97.xml"/><Relationship Id="rId140" Type="http://schemas.openxmlformats.org/officeDocument/2006/relationships/customXml" Target="../ink/ink119.xml"/><Relationship Id="rId161" Type="http://schemas.openxmlformats.org/officeDocument/2006/relationships/image" Target="../media/image129.png"/><Relationship Id="rId182" Type="http://schemas.openxmlformats.org/officeDocument/2006/relationships/customXml" Target="../ink/ink140.xml"/><Relationship Id="rId217" Type="http://schemas.openxmlformats.org/officeDocument/2006/relationships/image" Target="../media/image157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2.xml"/><Relationship Id="rId212" Type="http://schemas.openxmlformats.org/officeDocument/2006/relationships/customXml" Target="../ink/ink155.xml"/><Relationship Id="rId233" Type="http://schemas.openxmlformats.org/officeDocument/2006/relationships/image" Target="../media/image165.png"/><Relationship Id="rId238" Type="http://schemas.openxmlformats.org/officeDocument/2006/relationships/customXml" Target="../ink/ink168.xml"/><Relationship Id="rId254" Type="http://schemas.openxmlformats.org/officeDocument/2006/relationships/customXml" Target="../ink/ink176.xml"/><Relationship Id="rId259" Type="http://schemas.openxmlformats.org/officeDocument/2006/relationships/image" Target="../media/image178.png"/><Relationship Id="rId23" Type="http://schemas.openxmlformats.org/officeDocument/2006/relationships/image" Target="../media/image60.png"/><Relationship Id="rId28" Type="http://schemas.openxmlformats.org/officeDocument/2006/relationships/customXml" Target="../ink/ink63.xml"/><Relationship Id="rId49" Type="http://schemas.openxmlformats.org/officeDocument/2006/relationships/image" Target="../media/image73.png"/><Relationship Id="rId114" Type="http://schemas.openxmlformats.org/officeDocument/2006/relationships/customXml" Target="../ink/ink106.xml"/><Relationship Id="rId119" Type="http://schemas.openxmlformats.org/officeDocument/2006/relationships/image" Target="../media/image108.png"/><Relationship Id="rId44" Type="http://schemas.openxmlformats.org/officeDocument/2006/relationships/customXml" Target="../ink/ink71.xml"/><Relationship Id="rId60" Type="http://schemas.openxmlformats.org/officeDocument/2006/relationships/customXml" Target="../ink/ink79.xml"/><Relationship Id="rId65" Type="http://schemas.openxmlformats.org/officeDocument/2006/relationships/image" Target="../media/image81.png"/><Relationship Id="rId81" Type="http://schemas.openxmlformats.org/officeDocument/2006/relationships/image" Target="../media/image89.png"/><Relationship Id="rId86" Type="http://schemas.openxmlformats.org/officeDocument/2006/relationships/customXml" Target="../ink/ink92.xml"/><Relationship Id="rId130" Type="http://schemas.openxmlformats.org/officeDocument/2006/relationships/customXml" Target="../ink/ink114.xml"/><Relationship Id="rId135" Type="http://schemas.openxmlformats.org/officeDocument/2006/relationships/image" Target="../media/image116.png"/><Relationship Id="rId151" Type="http://schemas.openxmlformats.org/officeDocument/2006/relationships/image" Target="../media/image124.png"/><Relationship Id="rId156" Type="http://schemas.openxmlformats.org/officeDocument/2006/relationships/customXml" Target="../ink/ink127.xml"/><Relationship Id="rId177" Type="http://schemas.openxmlformats.org/officeDocument/2006/relationships/image" Target="../media/image137.png"/><Relationship Id="rId198" Type="http://schemas.openxmlformats.org/officeDocument/2006/relationships/customXml" Target="../ink/ink148.xml"/><Relationship Id="rId172" Type="http://schemas.openxmlformats.org/officeDocument/2006/relationships/customXml" Target="../ink/ink135.xml"/><Relationship Id="rId193" Type="http://schemas.openxmlformats.org/officeDocument/2006/relationships/image" Target="../media/image145.png"/><Relationship Id="rId202" Type="http://schemas.openxmlformats.org/officeDocument/2006/relationships/customXml" Target="../ink/ink150.xml"/><Relationship Id="rId207" Type="http://schemas.openxmlformats.org/officeDocument/2006/relationships/image" Target="../media/image152.png"/><Relationship Id="rId223" Type="http://schemas.openxmlformats.org/officeDocument/2006/relationships/image" Target="../media/image160.png"/><Relationship Id="rId228" Type="http://schemas.openxmlformats.org/officeDocument/2006/relationships/customXml" Target="../ink/ink163.xml"/><Relationship Id="rId244" Type="http://schemas.openxmlformats.org/officeDocument/2006/relationships/customXml" Target="../ink/ink171.xml"/><Relationship Id="rId249" Type="http://schemas.openxmlformats.org/officeDocument/2006/relationships/image" Target="../media/image173.png"/><Relationship Id="rId13" Type="http://schemas.openxmlformats.org/officeDocument/2006/relationships/image" Target="../media/image55.png"/><Relationship Id="rId18" Type="http://schemas.openxmlformats.org/officeDocument/2006/relationships/customXml" Target="../ink/ink58.xml"/><Relationship Id="rId39" Type="http://schemas.openxmlformats.org/officeDocument/2006/relationships/image" Target="../media/image68.png"/><Relationship Id="rId109" Type="http://schemas.openxmlformats.org/officeDocument/2006/relationships/image" Target="../media/image103.png"/><Relationship Id="rId260" Type="http://schemas.openxmlformats.org/officeDocument/2006/relationships/customXml" Target="../ink/ink179.xml"/><Relationship Id="rId34" Type="http://schemas.openxmlformats.org/officeDocument/2006/relationships/customXml" Target="../ink/ink66.xml"/><Relationship Id="rId50" Type="http://schemas.openxmlformats.org/officeDocument/2006/relationships/customXml" Target="../ink/ink74.xml"/><Relationship Id="rId55" Type="http://schemas.openxmlformats.org/officeDocument/2006/relationships/image" Target="../media/image76.png"/><Relationship Id="rId76" Type="http://schemas.openxmlformats.org/officeDocument/2006/relationships/customXml" Target="../ink/ink87.xml"/><Relationship Id="rId97" Type="http://schemas.openxmlformats.org/officeDocument/2006/relationships/image" Target="../media/image97.png"/><Relationship Id="rId104" Type="http://schemas.openxmlformats.org/officeDocument/2006/relationships/customXml" Target="../ink/ink101.xml"/><Relationship Id="rId120" Type="http://schemas.openxmlformats.org/officeDocument/2006/relationships/customXml" Target="../ink/ink109.xml"/><Relationship Id="rId125" Type="http://schemas.openxmlformats.org/officeDocument/2006/relationships/image" Target="../media/image111.png"/><Relationship Id="rId141" Type="http://schemas.openxmlformats.org/officeDocument/2006/relationships/image" Target="../media/image119.png"/><Relationship Id="rId146" Type="http://schemas.openxmlformats.org/officeDocument/2006/relationships/customXml" Target="../ink/ink122.xml"/><Relationship Id="rId167" Type="http://schemas.openxmlformats.org/officeDocument/2006/relationships/image" Target="../media/image132.png"/><Relationship Id="rId188" Type="http://schemas.openxmlformats.org/officeDocument/2006/relationships/customXml" Target="../ink/ink143.xml"/><Relationship Id="rId7" Type="http://schemas.openxmlformats.org/officeDocument/2006/relationships/image" Target="../media/image52.png"/><Relationship Id="rId71" Type="http://schemas.openxmlformats.org/officeDocument/2006/relationships/image" Target="../media/image84.png"/><Relationship Id="rId92" Type="http://schemas.openxmlformats.org/officeDocument/2006/relationships/customXml" Target="../ink/ink95.xml"/><Relationship Id="rId162" Type="http://schemas.openxmlformats.org/officeDocument/2006/relationships/customXml" Target="../ink/ink130.xml"/><Relationship Id="rId183" Type="http://schemas.openxmlformats.org/officeDocument/2006/relationships/image" Target="../media/image140.png"/><Relationship Id="rId213" Type="http://schemas.openxmlformats.org/officeDocument/2006/relationships/image" Target="../media/image155.png"/><Relationship Id="rId218" Type="http://schemas.openxmlformats.org/officeDocument/2006/relationships/customXml" Target="../ink/ink158.xml"/><Relationship Id="rId234" Type="http://schemas.openxmlformats.org/officeDocument/2006/relationships/customXml" Target="../ink/ink166.xml"/><Relationship Id="rId239" Type="http://schemas.openxmlformats.org/officeDocument/2006/relationships/image" Target="../media/image168.png"/><Relationship Id="rId2" Type="http://schemas.openxmlformats.org/officeDocument/2006/relationships/customXml" Target="../ink/ink50.xml"/><Relationship Id="rId29" Type="http://schemas.openxmlformats.org/officeDocument/2006/relationships/image" Target="../media/image63.png"/><Relationship Id="rId250" Type="http://schemas.openxmlformats.org/officeDocument/2006/relationships/customXml" Target="../ink/ink174.xml"/><Relationship Id="rId255" Type="http://schemas.openxmlformats.org/officeDocument/2006/relationships/image" Target="../media/image176.png"/><Relationship Id="rId24" Type="http://schemas.openxmlformats.org/officeDocument/2006/relationships/customXml" Target="../ink/ink61.xml"/><Relationship Id="rId40" Type="http://schemas.openxmlformats.org/officeDocument/2006/relationships/customXml" Target="../ink/ink69.xml"/><Relationship Id="rId45" Type="http://schemas.openxmlformats.org/officeDocument/2006/relationships/image" Target="../media/image71.png"/><Relationship Id="rId66" Type="http://schemas.openxmlformats.org/officeDocument/2006/relationships/customXml" Target="../ink/ink82.xml"/><Relationship Id="rId87" Type="http://schemas.openxmlformats.org/officeDocument/2006/relationships/image" Target="../media/image92.png"/><Relationship Id="rId110" Type="http://schemas.openxmlformats.org/officeDocument/2006/relationships/customXml" Target="../ink/ink104.xml"/><Relationship Id="rId115" Type="http://schemas.openxmlformats.org/officeDocument/2006/relationships/image" Target="../media/image106.png"/><Relationship Id="rId131" Type="http://schemas.openxmlformats.org/officeDocument/2006/relationships/image" Target="../media/image114.png"/><Relationship Id="rId136" Type="http://schemas.openxmlformats.org/officeDocument/2006/relationships/customXml" Target="../ink/ink117.xml"/><Relationship Id="rId157" Type="http://schemas.openxmlformats.org/officeDocument/2006/relationships/image" Target="../media/image127.png"/><Relationship Id="rId178" Type="http://schemas.openxmlformats.org/officeDocument/2006/relationships/customXml" Target="../ink/ink138.xml"/><Relationship Id="rId61" Type="http://schemas.openxmlformats.org/officeDocument/2006/relationships/image" Target="../media/image79.png"/><Relationship Id="rId82" Type="http://schemas.openxmlformats.org/officeDocument/2006/relationships/customXml" Target="../ink/ink90.xml"/><Relationship Id="rId152" Type="http://schemas.openxmlformats.org/officeDocument/2006/relationships/customXml" Target="../ink/ink125.xml"/><Relationship Id="rId173" Type="http://schemas.openxmlformats.org/officeDocument/2006/relationships/image" Target="../media/image135.png"/><Relationship Id="rId194" Type="http://schemas.openxmlformats.org/officeDocument/2006/relationships/customXml" Target="../ink/ink146.xml"/><Relationship Id="rId199" Type="http://schemas.openxmlformats.org/officeDocument/2006/relationships/image" Target="../media/image148.png"/><Relationship Id="rId203" Type="http://schemas.openxmlformats.org/officeDocument/2006/relationships/image" Target="../media/image150.png"/><Relationship Id="rId208" Type="http://schemas.openxmlformats.org/officeDocument/2006/relationships/customXml" Target="../ink/ink153.xml"/><Relationship Id="rId229" Type="http://schemas.openxmlformats.org/officeDocument/2006/relationships/image" Target="../media/image163.png"/><Relationship Id="rId19" Type="http://schemas.openxmlformats.org/officeDocument/2006/relationships/image" Target="../media/image58.png"/><Relationship Id="rId224" Type="http://schemas.openxmlformats.org/officeDocument/2006/relationships/customXml" Target="../ink/ink161.xml"/><Relationship Id="rId240" Type="http://schemas.openxmlformats.org/officeDocument/2006/relationships/customXml" Target="../ink/ink169.xml"/><Relationship Id="rId245" Type="http://schemas.openxmlformats.org/officeDocument/2006/relationships/image" Target="../media/image171.png"/><Relationship Id="rId261" Type="http://schemas.openxmlformats.org/officeDocument/2006/relationships/image" Target="../media/image179.png"/><Relationship Id="rId14" Type="http://schemas.openxmlformats.org/officeDocument/2006/relationships/customXml" Target="../ink/ink56.xml"/><Relationship Id="rId30" Type="http://schemas.openxmlformats.org/officeDocument/2006/relationships/customXml" Target="../ink/ink64.xml"/><Relationship Id="rId35" Type="http://schemas.openxmlformats.org/officeDocument/2006/relationships/image" Target="../media/image66.png"/><Relationship Id="rId56" Type="http://schemas.openxmlformats.org/officeDocument/2006/relationships/customXml" Target="../ink/ink77.xml"/><Relationship Id="rId77" Type="http://schemas.openxmlformats.org/officeDocument/2006/relationships/image" Target="../media/image87.png"/><Relationship Id="rId100" Type="http://schemas.openxmlformats.org/officeDocument/2006/relationships/customXml" Target="../ink/ink99.xml"/><Relationship Id="rId105" Type="http://schemas.openxmlformats.org/officeDocument/2006/relationships/image" Target="../media/image101.png"/><Relationship Id="rId126" Type="http://schemas.openxmlformats.org/officeDocument/2006/relationships/customXml" Target="../ink/ink112.xml"/><Relationship Id="rId147" Type="http://schemas.openxmlformats.org/officeDocument/2006/relationships/image" Target="../media/image122.png"/><Relationship Id="rId168" Type="http://schemas.openxmlformats.org/officeDocument/2006/relationships/customXml" Target="../ink/ink133.xml"/><Relationship Id="rId8" Type="http://schemas.openxmlformats.org/officeDocument/2006/relationships/customXml" Target="../ink/ink53.xml"/><Relationship Id="rId51" Type="http://schemas.openxmlformats.org/officeDocument/2006/relationships/image" Target="../media/image74.png"/><Relationship Id="rId72" Type="http://schemas.openxmlformats.org/officeDocument/2006/relationships/customXml" Target="../ink/ink85.xml"/><Relationship Id="rId93" Type="http://schemas.openxmlformats.org/officeDocument/2006/relationships/image" Target="../media/image95.png"/><Relationship Id="rId98" Type="http://schemas.openxmlformats.org/officeDocument/2006/relationships/customXml" Target="../ink/ink98.xml"/><Relationship Id="rId121" Type="http://schemas.openxmlformats.org/officeDocument/2006/relationships/image" Target="../media/image109.png"/><Relationship Id="rId142" Type="http://schemas.openxmlformats.org/officeDocument/2006/relationships/customXml" Target="../ink/ink120.xml"/><Relationship Id="rId163" Type="http://schemas.openxmlformats.org/officeDocument/2006/relationships/image" Target="../media/image130.png"/><Relationship Id="rId184" Type="http://schemas.openxmlformats.org/officeDocument/2006/relationships/customXml" Target="../ink/ink141.xml"/><Relationship Id="rId189" Type="http://schemas.openxmlformats.org/officeDocument/2006/relationships/image" Target="../media/image143.png"/><Relationship Id="rId219" Type="http://schemas.openxmlformats.org/officeDocument/2006/relationships/image" Target="../media/image158.png"/><Relationship Id="rId3" Type="http://schemas.openxmlformats.org/officeDocument/2006/relationships/image" Target="../media/image50.png"/><Relationship Id="rId214" Type="http://schemas.openxmlformats.org/officeDocument/2006/relationships/customXml" Target="../ink/ink156.xml"/><Relationship Id="rId230" Type="http://schemas.openxmlformats.org/officeDocument/2006/relationships/customXml" Target="../ink/ink164.xml"/><Relationship Id="rId235" Type="http://schemas.openxmlformats.org/officeDocument/2006/relationships/image" Target="../media/image166.png"/><Relationship Id="rId251" Type="http://schemas.openxmlformats.org/officeDocument/2006/relationships/image" Target="../media/image174.png"/><Relationship Id="rId256" Type="http://schemas.openxmlformats.org/officeDocument/2006/relationships/customXml" Target="../ink/ink177.xml"/><Relationship Id="rId25" Type="http://schemas.openxmlformats.org/officeDocument/2006/relationships/image" Target="../media/image61.png"/><Relationship Id="rId46" Type="http://schemas.openxmlformats.org/officeDocument/2006/relationships/customXml" Target="../ink/ink72.xml"/><Relationship Id="rId67" Type="http://schemas.openxmlformats.org/officeDocument/2006/relationships/image" Target="../media/image82.png"/><Relationship Id="rId116" Type="http://schemas.openxmlformats.org/officeDocument/2006/relationships/customXml" Target="../ink/ink107.xml"/><Relationship Id="rId137" Type="http://schemas.openxmlformats.org/officeDocument/2006/relationships/image" Target="../media/image117.png"/><Relationship Id="rId158" Type="http://schemas.openxmlformats.org/officeDocument/2006/relationships/customXml" Target="../ink/ink128.xml"/><Relationship Id="rId20" Type="http://schemas.openxmlformats.org/officeDocument/2006/relationships/customXml" Target="../ink/ink59.xml"/><Relationship Id="rId41" Type="http://schemas.openxmlformats.org/officeDocument/2006/relationships/image" Target="../media/image69.png"/><Relationship Id="rId62" Type="http://schemas.openxmlformats.org/officeDocument/2006/relationships/customXml" Target="../ink/ink80.xml"/><Relationship Id="rId83" Type="http://schemas.openxmlformats.org/officeDocument/2006/relationships/image" Target="../media/image90.png"/><Relationship Id="rId88" Type="http://schemas.openxmlformats.org/officeDocument/2006/relationships/customXml" Target="../ink/ink93.xml"/><Relationship Id="rId111" Type="http://schemas.openxmlformats.org/officeDocument/2006/relationships/image" Target="../media/image104.png"/><Relationship Id="rId132" Type="http://schemas.openxmlformats.org/officeDocument/2006/relationships/customXml" Target="../ink/ink115.xml"/><Relationship Id="rId153" Type="http://schemas.openxmlformats.org/officeDocument/2006/relationships/image" Target="../media/image125.png"/><Relationship Id="rId174" Type="http://schemas.openxmlformats.org/officeDocument/2006/relationships/customXml" Target="../ink/ink136.xml"/><Relationship Id="rId179" Type="http://schemas.openxmlformats.org/officeDocument/2006/relationships/image" Target="../media/image138.png"/><Relationship Id="rId195" Type="http://schemas.openxmlformats.org/officeDocument/2006/relationships/image" Target="../media/image146.png"/><Relationship Id="rId209" Type="http://schemas.openxmlformats.org/officeDocument/2006/relationships/image" Target="../media/image153.png"/><Relationship Id="rId190" Type="http://schemas.openxmlformats.org/officeDocument/2006/relationships/customXml" Target="../ink/ink144.xml"/><Relationship Id="rId204" Type="http://schemas.openxmlformats.org/officeDocument/2006/relationships/customXml" Target="../ink/ink151.xml"/><Relationship Id="rId220" Type="http://schemas.openxmlformats.org/officeDocument/2006/relationships/customXml" Target="../ink/ink159.xml"/><Relationship Id="rId225" Type="http://schemas.openxmlformats.org/officeDocument/2006/relationships/image" Target="../media/image161.png"/><Relationship Id="rId241" Type="http://schemas.openxmlformats.org/officeDocument/2006/relationships/image" Target="../media/image169.png"/><Relationship Id="rId246" Type="http://schemas.openxmlformats.org/officeDocument/2006/relationships/customXml" Target="../ink/ink172.xml"/><Relationship Id="rId15" Type="http://schemas.openxmlformats.org/officeDocument/2006/relationships/image" Target="../media/image56.png"/><Relationship Id="rId36" Type="http://schemas.openxmlformats.org/officeDocument/2006/relationships/customXml" Target="../ink/ink67.xml"/><Relationship Id="rId57" Type="http://schemas.openxmlformats.org/officeDocument/2006/relationships/image" Target="../media/image77.png"/><Relationship Id="rId106" Type="http://schemas.openxmlformats.org/officeDocument/2006/relationships/customXml" Target="../ink/ink102.xml"/><Relationship Id="rId127" Type="http://schemas.openxmlformats.org/officeDocument/2006/relationships/image" Target="../media/image112.png"/><Relationship Id="rId262" Type="http://schemas.openxmlformats.org/officeDocument/2006/relationships/customXml" Target="../ink/ink180.xml"/><Relationship Id="rId10" Type="http://schemas.openxmlformats.org/officeDocument/2006/relationships/customXml" Target="../ink/ink54.xml"/><Relationship Id="rId31" Type="http://schemas.openxmlformats.org/officeDocument/2006/relationships/image" Target="../media/image64.png"/><Relationship Id="rId52" Type="http://schemas.openxmlformats.org/officeDocument/2006/relationships/customXml" Target="../ink/ink75.xml"/><Relationship Id="rId73" Type="http://schemas.openxmlformats.org/officeDocument/2006/relationships/image" Target="../media/image85.png"/><Relationship Id="rId78" Type="http://schemas.openxmlformats.org/officeDocument/2006/relationships/customXml" Target="../ink/ink88.xml"/><Relationship Id="rId94" Type="http://schemas.openxmlformats.org/officeDocument/2006/relationships/customXml" Target="../ink/ink96.xml"/><Relationship Id="rId99" Type="http://schemas.openxmlformats.org/officeDocument/2006/relationships/image" Target="../media/image98.png"/><Relationship Id="rId101" Type="http://schemas.openxmlformats.org/officeDocument/2006/relationships/image" Target="../media/image99.png"/><Relationship Id="rId122" Type="http://schemas.openxmlformats.org/officeDocument/2006/relationships/customXml" Target="../ink/ink110.xml"/><Relationship Id="rId143" Type="http://schemas.openxmlformats.org/officeDocument/2006/relationships/image" Target="../media/image120.png"/><Relationship Id="rId148" Type="http://schemas.openxmlformats.org/officeDocument/2006/relationships/customXml" Target="../ink/ink123.xml"/><Relationship Id="rId164" Type="http://schemas.openxmlformats.org/officeDocument/2006/relationships/customXml" Target="../ink/ink131.xml"/><Relationship Id="rId169" Type="http://schemas.openxmlformats.org/officeDocument/2006/relationships/image" Target="../media/image133.png"/><Relationship Id="rId185" Type="http://schemas.openxmlformats.org/officeDocument/2006/relationships/image" Target="../media/image141.png"/><Relationship Id="rId4" Type="http://schemas.openxmlformats.org/officeDocument/2006/relationships/customXml" Target="../ink/ink51.xml"/><Relationship Id="rId9" Type="http://schemas.openxmlformats.org/officeDocument/2006/relationships/image" Target="../media/image53.png"/><Relationship Id="rId180" Type="http://schemas.openxmlformats.org/officeDocument/2006/relationships/customXml" Target="../ink/ink139.xml"/><Relationship Id="rId210" Type="http://schemas.openxmlformats.org/officeDocument/2006/relationships/customXml" Target="../ink/ink154.xml"/><Relationship Id="rId215" Type="http://schemas.openxmlformats.org/officeDocument/2006/relationships/image" Target="../media/image156.png"/><Relationship Id="rId236" Type="http://schemas.openxmlformats.org/officeDocument/2006/relationships/customXml" Target="../ink/ink167.xml"/><Relationship Id="rId257" Type="http://schemas.openxmlformats.org/officeDocument/2006/relationships/image" Target="../media/image177.png"/><Relationship Id="rId26" Type="http://schemas.openxmlformats.org/officeDocument/2006/relationships/customXml" Target="../ink/ink62.xml"/><Relationship Id="rId231" Type="http://schemas.openxmlformats.org/officeDocument/2006/relationships/image" Target="../media/image164.png"/><Relationship Id="rId252" Type="http://schemas.openxmlformats.org/officeDocument/2006/relationships/customXml" Target="../ink/ink175.xml"/><Relationship Id="rId47" Type="http://schemas.openxmlformats.org/officeDocument/2006/relationships/image" Target="../media/image72.png"/><Relationship Id="rId68" Type="http://schemas.openxmlformats.org/officeDocument/2006/relationships/customXml" Target="../ink/ink83.xml"/><Relationship Id="rId89" Type="http://schemas.openxmlformats.org/officeDocument/2006/relationships/image" Target="../media/image93.png"/><Relationship Id="rId112" Type="http://schemas.openxmlformats.org/officeDocument/2006/relationships/customXml" Target="../ink/ink105.xml"/><Relationship Id="rId133" Type="http://schemas.openxmlformats.org/officeDocument/2006/relationships/image" Target="../media/image115.png"/><Relationship Id="rId154" Type="http://schemas.openxmlformats.org/officeDocument/2006/relationships/customXml" Target="../ink/ink126.xml"/><Relationship Id="rId175" Type="http://schemas.openxmlformats.org/officeDocument/2006/relationships/image" Target="../media/image136.png"/><Relationship Id="rId196" Type="http://schemas.openxmlformats.org/officeDocument/2006/relationships/customXml" Target="../ink/ink147.xml"/><Relationship Id="rId200" Type="http://schemas.openxmlformats.org/officeDocument/2006/relationships/customXml" Target="../ink/ink149.xml"/><Relationship Id="rId16" Type="http://schemas.openxmlformats.org/officeDocument/2006/relationships/customXml" Target="../ink/ink57.xml"/><Relationship Id="rId221" Type="http://schemas.openxmlformats.org/officeDocument/2006/relationships/image" Target="../media/image159.png"/><Relationship Id="rId242" Type="http://schemas.openxmlformats.org/officeDocument/2006/relationships/customXml" Target="../ink/ink170.xml"/><Relationship Id="rId263" Type="http://schemas.openxmlformats.org/officeDocument/2006/relationships/image" Target="../media/image180.png"/><Relationship Id="rId37" Type="http://schemas.openxmlformats.org/officeDocument/2006/relationships/image" Target="../media/image67.png"/><Relationship Id="rId58" Type="http://schemas.openxmlformats.org/officeDocument/2006/relationships/customXml" Target="../ink/ink78.xml"/><Relationship Id="rId79" Type="http://schemas.openxmlformats.org/officeDocument/2006/relationships/image" Target="../media/image88.png"/><Relationship Id="rId102" Type="http://schemas.openxmlformats.org/officeDocument/2006/relationships/customXml" Target="../ink/ink100.xml"/><Relationship Id="rId123" Type="http://schemas.openxmlformats.org/officeDocument/2006/relationships/image" Target="../media/image110.png"/><Relationship Id="rId144" Type="http://schemas.openxmlformats.org/officeDocument/2006/relationships/customXml" Target="../ink/ink121.xml"/><Relationship Id="rId90" Type="http://schemas.openxmlformats.org/officeDocument/2006/relationships/customXml" Target="../ink/ink94.xml"/><Relationship Id="rId165" Type="http://schemas.openxmlformats.org/officeDocument/2006/relationships/image" Target="../media/image131.png"/><Relationship Id="rId186" Type="http://schemas.openxmlformats.org/officeDocument/2006/relationships/customXml" Target="../ink/ink142.xml"/><Relationship Id="rId211" Type="http://schemas.openxmlformats.org/officeDocument/2006/relationships/image" Target="../media/image154.png"/><Relationship Id="rId232" Type="http://schemas.openxmlformats.org/officeDocument/2006/relationships/customXml" Target="../ink/ink165.xml"/><Relationship Id="rId253" Type="http://schemas.openxmlformats.org/officeDocument/2006/relationships/image" Target="../media/image175.png"/><Relationship Id="rId27" Type="http://schemas.openxmlformats.org/officeDocument/2006/relationships/image" Target="../media/image62.png"/><Relationship Id="rId48" Type="http://schemas.openxmlformats.org/officeDocument/2006/relationships/customXml" Target="../ink/ink73.xml"/><Relationship Id="rId69" Type="http://schemas.openxmlformats.org/officeDocument/2006/relationships/image" Target="../media/image83.png"/><Relationship Id="rId113" Type="http://schemas.openxmlformats.org/officeDocument/2006/relationships/image" Target="../media/image105.png"/><Relationship Id="rId134" Type="http://schemas.openxmlformats.org/officeDocument/2006/relationships/customXml" Target="../ink/ink116.xml"/><Relationship Id="rId80" Type="http://schemas.openxmlformats.org/officeDocument/2006/relationships/customXml" Target="../ink/ink89.xml"/><Relationship Id="rId155" Type="http://schemas.openxmlformats.org/officeDocument/2006/relationships/image" Target="../media/image126.png"/><Relationship Id="rId176" Type="http://schemas.openxmlformats.org/officeDocument/2006/relationships/customXml" Target="../ink/ink137.xml"/><Relationship Id="rId197" Type="http://schemas.openxmlformats.org/officeDocument/2006/relationships/image" Target="../media/image147.png"/><Relationship Id="rId201" Type="http://schemas.openxmlformats.org/officeDocument/2006/relationships/image" Target="../media/image149.png"/><Relationship Id="rId222" Type="http://schemas.openxmlformats.org/officeDocument/2006/relationships/customXml" Target="../ink/ink160.xml"/><Relationship Id="rId243" Type="http://schemas.openxmlformats.org/officeDocument/2006/relationships/image" Target="../media/image170.png"/><Relationship Id="rId17" Type="http://schemas.openxmlformats.org/officeDocument/2006/relationships/image" Target="../media/image57.png"/><Relationship Id="rId38" Type="http://schemas.openxmlformats.org/officeDocument/2006/relationships/customXml" Target="../ink/ink68.xml"/><Relationship Id="rId59" Type="http://schemas.openxmlformats.org/officeDocument/2006/relationships/image" Target="../media/image78.png"/><Relationship Id="rId103" Type="http://schemas.openxmlformats.org/officeDocument/2006/relationships/image" Target="../media/image100.png"/><Relationship Id="rId124" Type="http://schemas.openxmlformats.org/officeDocument/2006/relationships/customXml" Target="../ink/ink111.xml"/><Relationship Id="rId70" Type="http://schemas.openxmlformats.org/officeDocument/2006/relationships/customXml" Target="../ink/ink84.xml"/><Relationship Id="rId91" Type="http://schemas.openxmlformats.org/officeDocument/2006/relationships/image" Target="../media/image94.png"/><Relationship Id="rId145" Type="http://schemas.openxmlformats.org/officeDocument/2006/relationships/image" Target="../media/image121.png"/><Relationship Id="rId166" Type="http://schemas.openxmlformats.org/officeDocument/2006/relationships/customXml" Target="../ink/ink132.xml"/><Relationship Id="rId187" Type="http://schemas.openxmlformats.org/officeDocument/2006/relationships/image" Target="../media/image14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4.xml"/><Relationship Id="rId13" Type="http://schemas.openxmlformats.org/officeDocument/2006/relationships/image" Target="../media/image186.png"/><Relationship Id="rId3" Type="http://schemas.openxmlformats.org/officeDocument/2006/relationships/image" Target="../media/image181.png"/><Relationship Id="rId7" Type="http://schemas.openxmlformats.org/officeDocument/2006/relationships/image" Target="../media/image183.png"/><Relationship Id="rId12" Type="http://schemas.openxmlformats.org/officeDocument/2006/relationships/customXml" Target="../ink/ink186.xml"/><Relationship Id="rId17" Type="http://schemas.openxmlformats.org/officeDocument/2006/relationships/image" Target="../media/image188.png"/><Relationship Id="rId2" Type="http://schemas.openxmlformats.org/officeDocument/2006/relationships/customXml" Target="../ink/ink181.xml"/><Relationship Id="rId16" Type="http://schemas.openxmlformats.org/officeDocument/2006/relationships/customXml" Target="../ink/ink18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83.xml"/><Relationship Id="rId11" Type="http://schemas.openxmlformats.org/officeDocument/2006/relationships/image" Target="../media/image185.png"/><Relationship Id="rId5" Type="http://schemas.openxmlformats.org/officeDocument/2006/relationships/image" Target="../media/image182.png"/><Relationship Id="rId15" Type="http://schemas.openxmlformats.org/officeDocument/2006/relationships/image" Target="../media/image187.png"/><Relationship Id="rId10" Type="http://schemas.openxmlformats.org/officeDocument/2006/relationships/customXml" Target="../ink/ink185.xml"/><Relationship Id="rId4" Type="http://schemas.openxmlformats.org/officeDocument/2006/relationships/customXml" Target="../ink/ink182.xml"/><Relationship Id="rId9" Type="http://schemas.openxmlformats.org/officeDocument/2006/relationships/image" Target="../media/image184.png"/><Relationship Id="rId14" Type="http://schemas.openxmlformats.org/officeDocument/2006/relationships/customXml" Target="../ink/ink187.xm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46.png"/><Relationship Id="rId21" Type="http://schemas.openxmlformats.org/officeDocument/2006/relationships/image" Target="../media/image198.png"/><Relationship Id="rId42" Type="http://schemas.openxmlformats.org/officeDocument/2006/relationships/customXml" Target="../ink/ink209.xml"/><Relationship Id="rId63" Type="http://schemas.openxmlformats.org/officeDocument/2006/relationships/image" Target="../media/image219.png"/><Relationship Id="rId84" Type="http://schemas.openxmlformats.org/officeDocument/2006/relationships/customXml" Target="../ink/ink230.xml"/><Relationship Id="rId138" Type="http://schemas.openxmlformats.org/officeDocument/2006/relationships/customXml" Target="../ink/ink257.xml"/><Relationship Id="rId159" Type="http://schemas.openxmlformats.org/officeDocument/2006/relationships/image" Target="../media/image267.png"/><Relationship Id="rId170" Type="http://schemas.openxmlformats.org/officeDocument/2006/relationships/customXml" Target="../ink/ink273.xml"/><Relationship Id="rId191" Type="http://schemas.openxmlformats.org/officeDocument/2006/relationships/image" Target="../media/image283.png"/><Relationship Id="rId205" Type="http://schemas.openxmlformats.org/officeDocument/2006/relationships/image" Target="../media/image290.png"/><Relationship Id="rId226" Type="http://schemas.openxmlformats.org/officeDocument/2006/relationships/customXml" Target="../ink/ink301.xml"/><Relationship Id="rId247" Type="http://schemas.openxmlformats.org/officeDocument/2006/relationships/image" Target="../media/image311.png"/><Relationship Id="rId107" Type="http://schemas.openxmlformats.org/officeDocument/2006/relationships/image" Target="../media/image241.png"/><Relationship Id="rId11" Type="http://schemas.openxmlformats.org/officeDocument/2006/relationships/image" Target="../media/image193.png"/><Relationship Id="rId32" Type="http://schemas.openxmlformats.org/officeDocument/2006/relationships/customXml" Target="../ink/ink204.xml"/><Relationship Id="rId53" Type="http://schemas.openxmlformats.org/officeDocument/2006/relationships/image" Target="../media/image214.png"/><Relationship Id="rId74" Type="http://schemas.openxmlformats.org/officeDocument/2006/relationships/customXml" Target="../ink/ink225.xml"/><Relationship Id="rId128" Type="http://schemas.openxmlformats.org/officeDocument/2006/relationships/customXml" Target="../ink/ink252.xml"/><Relationship Id="rId149" Type="http://schemas.openxmlformats.org/officeDocument/2006/relationships/image" Target="../media/image262.png"/><Relationship Id="rId5" Type="http://schemas.openxmlformats.org/officeDocument/2006/relationships/image" Target="../media/image190.png"/><Relationship Id="rId95" Type="http://schemas.openxmlformats.org/officeDocument/2006/relationships/image" Target="../media/image235.png"/><Relationship Id="rId160" Type="http://schemas.openxmlformats.org/officeDocument/2006/relationships/customXml" Target="../ink/ink268.xml"/><Relationship Id="rId181" Type="http://schemas.openxmlformats.org/officeDocument/2006/relationships/image" Target="../media/image278.png"/><Relationship Id="rId216" Type="http://schemas.openxmlformats.org/officeDocument/2006/relationships/customXml" Target="../ink/ink296.xml"/><Relationship Id="rId237" Type="http://schemas.openxmlformats.org/officeDocument/2006/relationships/image" Target="../media/image306.png"/><Relationship Id="rId22" Type="http://schemas.openxmlformats.org/officeDocument/2006/relationships/customXml" Target="../ink/ink199.xml"/><Relationship Id="rId43" Type="http://schemas.openxmlformats.org/officeDocument/2006/relationships/image" Target="../media/image209.png"/><Relationship Id="rId64" Type="http://schemas.openxmlformats.org/officeDocument/2006/relationships/customXml" Target="../ink/ink220.xml"/><Relationship Id="rId118" Type="http://schemas.openxmlformats.org/officeDocument/2006/relationships/customXml" Target="../ink/ink247.xml"/><Relationship Id="rId139" Type="http://schemas.openxmlformats.org/officeDocument/2006/relationships/image" Target="../media/image257.png"/><Relationship Id="rId85" Type="http://schemas.openxmlformats.org/officeDocument/2006/relationships/image" Target="../media/image230.png"/><Relationship Id="rId150" Type="http://schemas.openxmlformats.org/officeDocument/2006/relationships/customXml" Target="../ink/ink263.xml"/><Relationship Id="rId171" Type="http://schemas.openxmlformats.org/officeDocument/2006/relationships/image" Target="../media/image273.png"/><Relationship Id="rId192" Type="http://schemas.openxmlformats.org/officeDocument/2006/relationships/customXml" Target="../ink/ink284.xml"/><Relationship Id="rId206" Type="http://schemas.openxmlformats.org/officeDocument/2006/relationships/customXml" Target="../ink/ink291.xml"/><Relationship Id="rId227" Type="http://schemas.openxmlformats.org/officeDocument/2006/relationships/image" Target="../media/image301.png"/><Relationship Id="rId248" Type="http://schemas.openxmlformats.org/officeDocument/2006/relationships/customXml" Target="../ink/ink312.xml"/><Relationship Id="rId12" Type="http://schemas.openxmlformats.org/officeDocument/2006/relationships/customXml" Target="../ink/ink194.xml"/><Relationship Id="rId33" Type="http://schemas.openxmlformats.org/officeDocument/2006/relationships/image" Target="../media/image204.png"/><Relationship Id="rId108" Type="http://schemas.openxmlformats.org/officeDocument/2006/relationships/customXml" Target="../ink/ink242.xml"/><Relationship Id="rId129" Type="http://schemas.openxmlformats.org/officeDocument/2006/relationships/image" Target="../media/image252.png"/><Relationship Id="rId54" Type="http://schemas.openxmlformats.org/officeDocument/2006/relationships/customXml" Target="../ink/ink215.xml"/><Relationship Id="rId70" Type="http://schemas.openxmlformats.org/officeDocument/2006/relationships/customXml" Target="../ink/ink223.xml"/><Relationship Id="rId75" Type="http://schemas.openxmlformats.org/officeDocument/2006/relationships/image" Target="../media/image225.png"/><Relationship Id="rId91" Type="http://schemas.openxmlformats.org/officeDocument/2006/relationships/image" Target="../media/image233.png"/><Relationship Id="rId96" Type="http://schemas.openxmlformats.org/officeDocument/2006/relationships/customXml" Target="../ink/ink236.xml"/><Relationship Id="rId140" Type="http://schemas.openxmlformats.org/officeDocument/2006/relationships/customXml" Target="../ink/ink258.xml"/><Relationship Id="rId145" Type="http://schemas.openxmlformats.org/officeDocument/2006/relationships/image" Target="../media/image260.png"/><Relationship Id="rId161" Type="http://schemas.openxmlformats.org/officeDocument/2006/relationships/image" Target="../media/image268.png"/><Relationship Id="rId166" Type="http://schemas.openxmlformats.org/officeDocument/2006/relationships/customXml" Target="../ink/ink271.xml"/><Relationship Id="rId182" Type="http://schemas.openxmlformats.org/officeDocument/2006/relationships/customXml" Target="../ink/ink279.xml"/><Relationship Id="rId187" Type="http://schemas.openxmlformats.org/officeDocument/2006/relationships/image" Target="../media/image281.png"/><Relationship Id="rId217" Type="http://schemas.openxmlformats.org/officeDocument/2006/relationships/image" Target="../media/image296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91.xml"/><Relationship Id="rId212" Type="http://schemas.openxmlformats.org/officeDocument/2006/relationships/customXml" Target="../ink/ink294.xml"/><Relationship Id="rId233" Type="http://schemas.openxmlformats.org/officeDocument/2006/relationships/image" Target="../media/image304.png"/><Relationship Id="rId238" Type="http://schemas.openxmlformats.org/officeDocument/2006/relationships/customXml" Target="../ink/ink307.xml"/><Relationship Id="rId254" Type="http://schemas.openxmlformats.org/officeDocument/2006/relationships/customXml" Target="../ink/ink315.xml"/><Relationship Id="rId23" Type="http://schemas.openxmlformats.org/officeDocument/2006/relationships/image" Target="../media/image199.png"/><Relationship Id="rId28" Type="http://schemas.openxmlformats.org/officeDocument/2006/relationships/customXml" Target="../ink/ink202.xml"/><Relationship Id="rId49" Type="http://schemas.openxmlformats.org/officeDocument/2006/relationships/image" Target="../media/image212.png"/><Relationship Id="rId114" Type="http://schemas.openxmlformats.org/officeDocument/2006/relationships/customXml" Target="../ink/ink245.xml"/><Relationship Id="rId119" Type="http://schemas.openxmlformats.org/officeDocument/2006/relationships/image" Target="../media/image247.png"/><Relationship Id="rId44" Type="http://schemas.openxmlformats.org/officeDocument/2006/relationships/customXml" Target="../ink/ink210.xml"/><Relationship Id="rId60" Type="http://schemas.openxmlformats.org/officeDocument/2006/relationships/customXml" Target="../ink/ink218.xml"/><Relationship Id="rId65" Type="http://schemas.openxmlformats.org/officeDocument/2006/relationships/image" Target="../media/image220.png"/><Relationship Id="rId81" Type="http://schemas.openxmlformats.org/officeDocument/2006/relationships/image" Target="../media/image228.png"/><Relationship Id="rId86" Type="http://schemas.openxmlformats.org/officeDocument/2006/relationships/customXml" Target="../ink/ink231.xml"/><Relationship Id="rId130" Type="http://schemas.openxmlformats.org/officeDocument/2006/relationships/customXml" Target="../ink/ink253.xml"/><Relationship Id="rId135" Type="http://schemas.openxmlformats.org/officeDocument/2006/relationships/image" Target="../media/image255.png"/><Relationship Id="rId151" Type="http://schemas.openxmlformats.org/officeDocument/2006/relationships/image" Target="../media/image263.png"/><Relationship Id="rId156" Type="http://schemas.openxmlformats.org/officeDocument/2006/relationships/customXml" Target="../ink/ink266.xml"/><Relationship Id="rId177" Type="http://schemas.openxmlformats.org/officeDocument/2006/relationships/image" Target="../media/image276.png"/><Relationship Id="rId198" Type="http://schemas.openxmlformats.org/officeDocument/2006/relationships/customXml" Target="../ink/ink287.xml"/><Relationship Id="rId172" Type="http://schemas.openxmlformats.org/officeDocument/2006/relationships/customXml" Target="../ink/ink274.xml"/><Relationship Id="rId193" Type="http://schemas.openxmlformats.org/officeDocument/2006/relationships/image" Target="../media/image284.png"/><Relationship Id="rId202" Type="http://schemas.openxmlformats.org/officeDocument/2006/relationships/customXml" Target="../ink/ink289.xml"/><Relationship Id="rId207" Type="http://schemas.openxmlformats.org/officeDocument/2006/relationships/image" Target="../media/image291.png"/><Relationship Id="rId223" Type="http://schemas.openxmlformats.org/officeDocument/2006/relationships/image" Target="../media/image299.png"/><Relationship Id="rId228" Type="http://schemas.openxmlformats.org/officeDocument/2006/relationships/customXml" Target="../ink/ink302.xml"/><Relationship Id="rId244" Type="http://schemas.openxmlformats.org/officeDocument/2006/relationships/customXml" Target="../ink/ink310.xml"/><Relationship Id="rId249" Type="http://schemas.openxmlformats.org/officeDocument/2006/relationships/image" Target="../media/image312.png"/><Relationship Id="rId13" Type="http://schemas.openxmlformats.org/officeDocument/2006/relationships/image" Target="../media/image194.png"/><Relationship Id="rId18" Type="http://schemas.openxmlformats.org/officeDocument/2006/relationships/customXml" Target="../ink/ink197.xml"/><Relationship Id="rId39" Type="http://schemas.openxmlformats.org/officeDocument/2006/relationships/image" Target="../media/image207.png"/><Relationship Id="rId109" Type="http://schemas.openxmlformats.org/officeDocument/2006/relationships/image" Target="../media/image242.png"/><Relationship Id="rId34" Type="http://schemas.openxmlformats.org/officeDocument/2006/relationships/customXml" Target="../ink/ink205.xml"/><Relationship Id="rId50" Type="http://schemas.openxmlformats.org/officeDocument/2006/relationships/customXml" Target="../ink/ink213.xml"/><Relationship Id="rId55" Type="http://schemas.openxmlformats.org/officeDocument/2006/relationships/image" Target="../media/image215.png"/><Relationship Id="rId76" Type="http://schemas.openxmlformats.org/officeDocument/2006/relationships/customXml" Target="../ink/ink226.xml"/><Relationship Id="rId97" Type="http://schemas.openxmlformats.org/officeDocument/2006/relationships/image" Target="../media/image236.png"/><Relationship Id="rId104" Type="http://schemas.openxmlformats.org/officeDocument/2006/relationships/customXml" Target="../ink/ink240.xml"/><Relationship Id="rId120" Type="http://schemas.openxmlformats.org/officeDocument/2006/relationships/customXml" Target="../ink/ink248.xml"/><Relationship Id="rId125" Type="http://schemas.openxmlformats.org/officeDocument/2006/relationships/image" Target="../media/image250.png"/><Relationship Id="rId141" Type="http://schemas.openxmlformats.org/officeDocument/2006/relationships/image" Target="../media/image258.png"/><Relationship Id="rId146" Type="http://schemas.openxmlformats.org/officeDocument/2006/relationships/customXml" Target="../ink/ink261.xml"/><Relationship Id="rId167" Type="http://schemas.openxmlformats.org/officeDocument/2006/relationships/image" Target="../media/image271.png"/><Relationship Id="rId188" Type="http://schemas.openxmlformats.org/officeDocument/2006/relationships/customXml" Target="../ink/ink282.xml"/><Relationship Id="rId7" Type="http://schemas.openxmlformats.org/officeDocument/2006/relationships/image" Target="../media/image191.png"/><Relationship Id="rId71" Type="http://schemas.openxmlformats.org/officeDocument/2006/relationships/image" Target="../media/image223.png"/><Relationship Id="rId92" Type="http://schemas.openxmlformats.org/officeDocument/2006/relationships/customXml" Target="../ink/ink234.xml"/><Relationship Id="rId162" Type="http://schemas.openxmlformats.org/officeDocument/2006/relationships/customXml" Target="../ink/ink269.xml"/><Relationship Id="rId183" Type="http://schemas.openxmlformats.org/officeDocument/2006/relationships/image" Target="../media/image279.png"/><Relationship Id="rId213" Type="http://schemas.openxmlformats.org/officeDocument/2006/relationships/image" Target="../media/image294.png"/><Relationship Id="rId218" Type="http://schemas.openxmlformats.org/officeDocument/2006/relationships/customXml" Target="../ink/ink297.xml"/><Relationship Id="rId234" Type="http://schemas.openxmlformats.org/officeDocument/2006/relationships/customXml" Target="../ink/ink305.xml"/><Relationship Id="rId239" Type="http://schemas.openxmlformats.org/officeDocument/2006/relationships/image" Target="../media/image307.png"/><Relationship Id="rId2" Type="http://schemas.openxmlformats.org/officeDocument/2006/relationships/customXml" Target="../ink/ink189.xml"/><Relationship Id="rId29" Type="http://schemas.openxmlformats.org/officeDocument/2006/relationships/image" Target="../media/image202.png"/><Relationship Id="rId250" Type="http://schemas.openxmlformats.org/officeDocument/2006/relationships/customXml" Target="../ink/ink313.xml"/><Relationship Id="rId255" Type="http://schemas.openxmlformats.org/officeDocument/2006/relationships/image" Target="../media/image315.png"/><Relationship Id="rId24" Type="http://schemas.openxmlformats.org/officeDocument/2006/relationships/customXml" Target="../ink/ink200.xml"/><Relationship Id="rId40" Type="http://schemas.openxmlformats.org/officeDocument/2006/relationships/customXml" Target="../ink/ink208.xml"/><Relationship Id="rId45" Type="http://schemas.openxmlformats.org/officeDocument/2006/relationships/image" Target="../media/image210.png"/><Relationship Id="rId66" Type="http://schemas.openxmlformats.org/officeDocument/2006/relationships/customXml" Target="../ink/ink221.xml"/><Relationship Id="rId87" Type="http://schemas.openxmlformats.org/officeDocument/2006/relationships/image" Target="../media/image231.png"/><Relationship Id="rId110" Type="http://schemas.openxmlformats.org/officeDocument/2006/relationships/customXml" Target="../ink/ink243.xml"/><Relationship Id="rId115" Type="http://schemas.openxmlformats.org/officeDocument/2006/relationships/image" Target="../media/image245.png"/><Relationship Id="rId131" Type="http://schemas.openxmlformats.org/officeDocument/2006/relationships/image" Target="../media/image253.png"/><Relationship Id="rId136" Type="http://schemas.openxmlformats.org/officeDocument/2006/relationships/customXml" Target="../ink/ink256.xml"/><Relationship Id="rId157" Type="http://schemas.openxmlformats.org/officeDocument/2006/relationships/image" Target="../media/image266.png"/><Relationship Id="rId178" Type="http://schemas.openxmlformats.org/officeDocument/2006/relationships/customXml" Target="../ink/ink277.xml"/><Relationship Id="rId61" Type="http://schemas.openxmlformats.org/officeDocument/2006/relationships/image" Target="../media/image218.png"/><Relationship Id="rId82" Type="http://schemas.openxmlformats.org/officeDocument/2006/relationships/customXml" Target="../ink/ink229.xml"/><Relationship Id="rId152" Type="http://schemas.openxmlformats.org/officeDocument/2006/relationships/customXml" Target="../ink/ink264.xml"/><Relationship Id="rId173" Type="http://schemas.openxmlformats.org/officeDocument/2006/relationships/image" Target="../media/image274.png"/><Relationship Id="rId194" Type="http://schemas.openxmlformats.org/officeDocument/2006/relationships/customXml" Target="../ink/ink285.xml"/><Relationship Id="rId199" Type="http://schemas.openxmlformats.org/officeDocument/2006/relationships/image" Target="../media/image287.png"/><Relationship Id="rId203" Type="http://schemas.openxmlformats.org/officeDocument/2006/relationships/image" Target="../media/image289.png"/><Relationship Id="rId208" Type="http://schemas.openxmlformats.org/officeDocument/2006/relationships/customXml" Target="../ink/ink292.xml"/><Relationship Id="rId229" Type="http://schemas.openxmlformats.org/officeDocument/2006/relationships/image" Target="../media/image302.png"/><Relationship Id="rId19" Type="http://schemas.openxmlformats.org/officeDocument/2006/relationships/image" Target="../media/image197.png"/><Relationship Id="rId224" Type="http://schemas.openxmlformats.org/officeDocument/2006/relationships/customXml" Target="../ink/ink300.xml"/><Relationship Id="rId240" Type="http://schemas.openxmlformats.org/officeDocument/2006/relationships/customXml" Target="../ink/ink308.xml"/><Relationship Id="rId245" Type="http://schemas.openxmlformats.org/officeDocument/2006/relationships/image" Target="../media/image310.png"/><Relationship Id="rId14" Type="http://schemas.openxmlformats.org/officeDocument/2006/relationships/customXml" Target="../ink/ink195.xml"/><Relationship Id="rId30" Type="http://schemas.openxmlformats.org/officeDocument/2006/relationships/customXml" Target="../ink/ink203.xml"/><Relationship Id="rId35" Type="http://schemas.openxmlformats.org/officeDocument/2006/relationships/image" Target="../media/image205.png"/><Relationship Id="rId56" Type="http://schemas.openxmlformats.org/officeDocument/2006/relationships/customXml" Target="../ink/ink216.xml"/><Relationship Id="rId77" Type="http://schemas.openxmlformats.org/officeDocument/2006/relationships/image" Target="../media/image226.png"/><Relationship Id="rId100" Type="http://schemas.openxmlformats.org/officeDocument/2006/relationships/customXml" Target="../ink/ink238.xml"/><Relationship Id="rId105" Type="http://schemas.openxmlformats.org/officeDocument/2006/relationships/image" Target="../media/image240.png"/><Relationship Id="rId126" Type="http://schemas.openxmlformats.org/officeDocument/2006/relationships/customXml" Target="../ink/ink251.xml"/><Relationship Id="rId147" Type="http://schemas.openxmlformats.org/officeDocument/2006/relationships/image" Target="../media/image261.png"/><Relationship Id="rId168" Type="http://schemas.openxmlformats.org/officeDocument/2006/relationships/customXml" Target="../ink/ink272.xml"/><Relationship Id="rId8" Type="http://schemas.openxmlformats.org/officeDocument/2006/relationships/customXml" Target="../ink/ink192.xml"/><Relationship Id="rId51" Type="http://schemas.openxmlformats.org/officeDocument/2006/relationships/image" Target="../media/image213.png"/><Relationship Id="rId72" Type="http://schemas.openxmlformats.org/officeDocument/2006/relationships/customXml" Target="../ink/ink224.xml"/><Relationship Id="rId93" Type="http://schemas.openxmlformats.org/officeDocument/2006/relationships/image" Target="../media/image234.png"/><Relationship Id="rId98" Type="http://schemas.openxmlformats.org/officeDocument/2006/relationships/customXml" Target="../ink/ink237.xml"/><Relationship Id="rId121" Type="http://schemas.openxmlformats.org/officeDocument/2006/relationships/image" Target="../media/image248.png"/><Relationship Id="rId142" Type="http://schemas.openxmlformats.org/officeDocument/2006/relationships/customXml" Target="../ink/ink259.xml"/><Relationship Id="rId163" Type="http://schemas.openxmlformats.org/officeDocument/2006/relationships/image" Target="../media/image269.png"/><Relationship Id="rId184" Type="http://schemas.openxmlformats.org/officeDocument/2006/relationships/customXml" Target="../ink/ink280.xml"/><Relationship Id="rId189" Type="http://schemas.openxmlformats.org/officeDocument/2006/relationships/image" Target="../media/image282.png"/><Relationship Id="rId219" Type="http://schemas.openxmlformats.org/officeDocument/2006/relationships/image" Target="../media/image297.png"/><Relationship Id="rId3" Type="http://schemas.openxmlformats.org/officeDocument/2006/relationships/image" Target="../media/image189.png"/><Relationship Id="rId214" Type="http://schemas.openxmlformats.org/officeDocument/2006/relationships/customXml" Target="../ink/ink295.xml"/><Relationship Id="rId230" Type="http://schemas.openxmlformats.org/officeDocument/2006/relationships/customXml" Target="../ink/ink303.xml"/><Relationship Id="rId235" Type="http://schemas.openxmlformats.org/officeDocument/2006/relationships/image" Target="../media/image305.png"/><Relationship Id="rId251" Type="http://schemas.openxmlformats.org/officeDocument/2006/relationships/image" Target="../media/image313.png"/><Relationship Id="rId256" Type="http://schemas.openxmlformats.org/officeDocument/2006/relationships/customXml" Target="../ink/ink316.xml"/><Relationship Id="rId25" Type="http://schemas.openxmlformats.org/officeDocument/2006/relationships/image" Target="../media/image200.png"/><Relationship Id="rId46" Type="http://schemas.openxmlformats.org/officeDocument/2006/relationships/customXml" Target="../ink/ink211.xml"/><Relationship Id="rId67" Type="http://schemas.openxmlformats.org/officeDocument/2006/relationships/image" Target="../media/image221.png"/><Relationship Id="rId116" Type="http://schemas.openxmlformats.org/officeDocument/2006/relationships/customXml" Target="../ink/ink246.xml"/><Relationship Id="rId137" Type="http://schemas.openxmlformats.org/officeDocument/2006/relationships/image" Target="../media/image256.png"/><Relationship Id="rId158" Type="http://schemas.openxmlformats.org/officeDocument/2006/relationships/customXml" Target="../ink/ink267.xml"/><Relationship Id="rId20" Type="http://schemas.openxmlformats.org/officeDocument/2006/relationships/customXml" Target="../ink/ink198.xml"/><Relationship Id="rId41" Type="http://schemas.openxmlformats.org/officeDocument/2006/relationships/image" Target="../media/image208.png"/><Relationship Id="rId62" Type="http://schemas.openxmlformats.org/officeDocument/2006/relationships/customXml" Target="../ink/ink219.xml"/><Relationship Id="rId83" Type="http://schemas.openxmlformats.org/officeDocument/2006/relationships/image" Target="../media/image229.png"/><Relationship Id="rId88" Type="http://schemas.openxmlformats.org/officeDocument/2006/relationships/customXml" Target="../ink/ink232.xml"/><Relationship Id="rId111" Type="http://schemas.openxmlformats.org/officeDocument/2006/relationships/image" Target="../media/image243.png"/><Relationship Id="rId132" Type="http://schemas.openxmlformats.org/officeDocument/2006/relationships/customXml" Target="../ink/ink254.xml"/><Relationship Id="rId153" Type="http://schemas.openxmlformats.org/officeDocument/2006/relationships/image" Target="../media/image264.png"/><Relationship Id="rId174" Type="http://schemas.openxmlformats.org/officeDocument/2006/relationships/customXml" Target="../ink/ink275.xml"/><Relationship Id="rId179" Type="http://schemas.openxmlformats.org/officeDocument/2006/relationships/image" Target="../media/image277.png"/><Relationship Id="rId195" Type="http://schemas.openxmlformats.org/officeDocument/2006/relationships/image" Target="../media/image285.png"/><Relationship Id="rId209" Type="http://schemas.openxmlformats.org/officeDocument/2006/relationships/image" Target="../media/image292.png"/><Relationship Id="rId190" Type="http://schemas.openxmlformats.org/officeDocument/2006/relationships/customXml" Target="../ink/ink283.xml"/><Relationship Id="rId204" Type="http://schemas.openxmlformats.org/officeDocument/2006/relationships/customXml" Target="../ink/ink290.xml"/><Relationship Id="rId220" Type="http://schemas.openxmlformats.org/officeDocument/2006/relationships/customXml" Target="../ink/ink298.xml"/><Relationship Id="rId225" Type="http://schemas.openxmlformats.org/officeDocument/2006/relationships/image" Target="../media/image300.png"/><Relationship Id="rId241" Type="http://schemas.openxmlformats.org/officeDocument/2006/relationships/image" Target="../media/image308.png"/><Relationship Id="rId246" Type="http://schemas.openxmlformats.org/officeDocument/2006/relationships/customXml" Target="../ink/ink311.xml"/><Relationship Id="rId15" Type="http://schemas.openxmlformats.org/officeDocument/2006/relationships/image" Target="../media/image195.png"/><Relationship Id="rId36" Type="http://schemas.openxmlformats.org/officeDocument/2006/relationships/customXml" Target="../ink/ink206.xml"/><Relationship Id="rId57" Type="http://schemas.openxmlformats.org/officeDocument/2006/relationships/image" Target="../media/image216.png"/><Relationship Id="rId106" Type="http://schemas.openxmlformats.org/officeDocument/2006/relationships/customXml" Target="../ink/ink241.xml"/><Relationship Id="rId127" Type="http://schemas.openxmlformats.org/officeDocument/2006/relationships/image" Target="../media/image251.png"/><Relationship Id="rId10" Type="http://schemas.openxmlformats.org/officeDocument/2006/relationships/customXml" Target="../ink/ink193.xml"/><Relationship Id="rId31" Type="http://schemas.openxmlformats.org/officeDocument/2006/relationships/image" Target="../media/image203.png"/><Relationship Id="rId52" Type="http://schemas.openxmlformats.org/officeDocument/2006/relationships/customXml" Target="../ink/ink214.xml"/><Relationship Id="rId73" Type="http://schemas.openxmlformats.org/officeDocument/2006/relationships/image" Target="../media/image224.png"/><Relationship Id="rId78" Type="http://schemas.openxmlformats.org/officeDocument/2006/relationships/customXml" Target="../ink/ink227.xml"/><Relationship Id="rId94" Type="http://schemas.openxmlformats.org/officeDocument/2006/relationships/customXml" Target="../ink/ink235.xml"/><Relationship Id="rId99" Type="http://schemas.openxmlformats.org/officeDocument/2006/relationships/image" Target="../media/image237.png"/><Relationship Id="rId101" Type="http://schemas.openxmlformats.org/officeDocument/2006/relationships/image" Target="../media/image238.png"/><Relationship Id="rId122" Type="http://schemas.openxmlformats.org/officeDocument/2006/relationships/customXml" Target="../ink/ink249.xml"/><Relationship Id="rId143" Type="http://schemas.openxmlformats.org/officeDocument/2006/relationships/image" Target="../media/image259.png"/><Relationship Id="rId148" Type="http://schemas.openxmlformats.org/officeDocument/2006/relationships/customXml" Target="../ink/ink262.xml"/><Relationship Id="rId164" Type="http://schemas.openxmlformats.org/officeDocument/2006/relationships/customXml" Target="../ink/ink270.xml"/><Relationship Id="rId169" Type="http://schemas.openxmlformats.org/officeDocument/2006/relationships/image" Target="../media/image272.png"/><Relationship Id="rId185" Type="http://schemas.openxmlformats.org/officeDocument/2006/relationships/image" Target="../media/image280.png"/><Relationship Id="rId4" Type="http://schemas.openxmlformats.org/officeDocument/2006/relationships/customXml" Target="../ink/ink190.xml"/><Relationship Id="rId9" Type="http://schemas.openxmlformats.org/officeDocument/2006/relationships/image" Target="../media/image192.png"/><Relationship Id="rId180" Type="http://schemas.openxmlformats.org/officeDocument/2006/relationships/customXml" Target="../ink/ink278.xml"/><Relationship Id="rId210" Type="http://schemas.openxmlformats.org/officeDocument/2006/relationships/customXml" Target="../ink/ink293.xml"/><Relationship Id="rId215" Type="http://schemas.openxmlformats.org/officeDocument/2006/relationships/image" Target="../media/image295.png"/><Relationship Id="rId236" Type="http://schemas.openxmlformats.org/officeDocument/2006/relationships/customXml" Target="../ink/ink306.xml"/><Relationship Id="rId257" Type="http://schemas.openxmlformats.org/officeDocument/2006/relationships/image" Target="../media/image316.png"/><Relationship Id="rId26" Type="http://schemas.openxmlformats.org/officeDocument/2006/relationships/customXml" Target="../ink/ink201.xml"/><Relationship Id="rId231" Type="http://schemas.openxmlformats.org/officeDocument/2006/relationships/image" Target="../media/image303.png"/><Relationship Id="rId252" Type="http://schemas.openxmlformats.org/officeDocument/2006/relationships/customXml" Target="../ink/ink314.xml"/><Relationship Id="rId47" Type="http://schemas.openxmlformats.org/officeDocument/2006/relationships/image" Target="../media/image211.png"/><Relationship Id="rId68" Type="http://schemas.openxmlformats.org/officeDocument/2006/relationships/customXml" Target="../ink/ink222.xml"/><Relationship Id="rId89" Type="http://schemas.openxmlformats.org/officeDocument/2006/relationships/image" Target="../media/image232.png"/><Relationship Id="rId112" Type="http://schemas.openxmlformats.org/officeDocument/2006/relationships/customXml" Target="../ink/ink244.xml"/><Relationship Id="rId133" Type="http://schemas.openxmlformats.org/officeDocument/2006/relationships/image" Target="../media/image254.png"/><Relationship Id="rId154" Type="http://schemas.openxmlformats.org/officeDocument/2006/relationships/customXml" Target="../ink/ink265.xml"/><Relationship Id="rId175" Type="http://schemas.openxmlformats.org/officeDocument/2006/relationships/image" Target="../media/image275.png"/><Relationship Id="rId196" Type="http://schemas.openxmlformats.org/officeDocument/2006/relationships/customXml" Target="../ink/ink286.xml"/><Relationship Id="rId200" Type="http://schemas.openxmlformats.org/officeDocument/2006/relationships/customXml" Target="../ink/ink288.xml"/><Relationship Id="rId16" Type="http://schemas.openxmlformats.org/officeDocument/2006/relationships/customXml" Target="../ink/ink196.xml"/><Relationship Id="rId221" Type="http://schemas.openxmlformats.org/officeDocument/2006/relationships/image" Target="../media/image298.png"/><Relationship Id="rId242" Type="http://schemas.openxmlformats.org/officeDocument/2006/relationships/customXml" Target="../ink/ink309.xml"/><Relationship Id="rId37" Type="http://schemas.openxmlformats.org/officeDocument/2006/relationships/image" Target="../media/image206.png"/><Relationship Id="rId58" Type="http://schemas.openxmlformats.org/officeDocument/2006/relationships/customXml" Target="../ink/ink217.xml"/><Relationship Id="rId79" Type="http://schemas.openxmlformats.org/officeDocument/2006/relationships/image" Target="../media/image227.png"/><Relationship Id="rId102" Type="http://schemas.openxmlformats.org/officeDocument/2006/relationships/customXml" Target="../ink/ink239.xml"/><Relationship Id="rId123" Type="http://schemas.openxmlformats.org/officeDocument/2006/relationships/image" Target="../media/image249.png"/><Relationship Id="rId144" Type="http://schemas.openxmlformats.org/officeDocument/2006/relationships/customXml" Target="../ink/ink260.xml"/><Relationship Id="rId90" Type="http://schemas.openxmlformats.org/officeDocument/2006/relationships/customXml" Target="../ink/ink233.xml"/><Relationship Id="rId165" Type="http://schemas.openxmlformats.org/officeDocument/2006/relationships/image" Target="../media/image270.png"/><Relationship Id="rId186" Type="http://schemas.openxmlformats.org/officeDocument/2006/relationships/customXml" Target="../ink/ink281.xml"/><Relationship Id="rId211" Type="http://schemas.openxmlformats.org/officeDocument/2006/relationships/image" Target="../media/image293.png"/><Relationship Id="rId232" Type="http://schemas.openxmlformats.org/officeDocument/2006/relationships/customXml" Target="../ink/ink304.xml"/><Relationship Id="rId253" Type="http://schemas.openxmlformats.org/officeDocument/2006/relationships/image" Target="../media/image314.png"/><Relationship Id="rId27" Type="http://schemas.openxmlformats.org/officeDocument/2006/relationships/image" Target="../media/image201.png"/><Relationship Id="rId48" Type="http://schemas.openxmlformats.org/officeDocument/2006/relationships/customXml" Target="../ink/ink212.xml"/><Relationship Id="rId69" Type="http://schemas.openxmlformats.org/officeDocument/2006/relationships/image" Target="../media/image222.png"/><Relationship Id="rId113" Type="http://schemas.openxmlformats.org/officeDocument/2006/relationships/image" Target="../media/image244.png"/><Relationship Id="rId134" Type="http://schemas.openxmlformats.org/officeDocument/2006/relationships/customXml" Target="../ink/ink255.xml"/><Relationship Id="rId80" Type="http://schemas.openxmlformats.org/officeDocument/2006/relationships/customXml" Target="../ink/ink228.xml"/><Relationship Id="rId155" Type="http://schemas.openxmlformats.org/officeDocument/2006/relationships/image" Target="../media/image265.png"/><Relationship Id="rId176" Type="http://schemas.openxmlformats.org/officeDocument/2006/relationships/customXml" Target="../ink/ink276.xml"/><Relationship Id="rId197" Type="http://schemas.openxmlformats.org/officeDocument/2006/relationships/image" Target="../media/image286.png"/><Relationship Id="rId201" Type="http://schemas.openxmlformats.org/officeDocument/2006/relationships/image" Target="../media/image288.png"/><Relationship Id="rId222" Type="http://schemas.openxmlformats.org/officeDocument/2006/relationships/customXml" Target="../ink/ink299.xml"/><Relationship Id="rId243" Type="http://schemas.openxmlformats.org/officeDocument/2006/relationships/image" Target="../media/image309.png"/><Relationship Id="rId17" Type="http://schemas.openxmlformats.org/officeDocument/2006/relationships/image" Target="../media/image196.png"/><Relationship Id="rId38" Type="http://schemas.openxmlformats.org/officeDocument/2006/relationships/customXml" Target="../ink/ink207.xml"/><Relationship Id="rId59" Type="http://schemas.openxmlformats.org/officeDocument/2006/relationships/image" Target="../media/image217.png"/><Relationship Id="rId103" Type="http://schemas.openxmlformats.org/officeDocument/2006/relationships/image" Target="../media/image239.png"/><Relationship Id="rId124" Type="http://schemas.openxmlformats.org/officeDocument/2006/relationships/customXml" Target="../ink/ink250.xm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4.png"/><Relationship Id="rId21" Type="http://schemas.openxmlformats.org/officeDocument/2006/relationships/image" Target="../media/image326.png"/><Relationship Id="rId42" Type="http://schemas.openxmlformats.org/officeDocument/2006/relationships/customXml" Target="../ink/ink337.xml"/><Relationship Id="rId63" Type="http://schemas.openxmlformats.org/officeDocument/2006/relationships/image" Target="../media/image347.png"/><Relationship Id="rId84" Type="http://schemas.openxmlformats.org/officeDocument/2006/relationships/customXml" Target="../ink/ink358.xml"/><Relationship Id="rId138" Type="http://schemas.openxmlformats.org/officeDocument/2006/relationships/customXml" Target="../ink/ink385.xml"/><Relationship Id="rId159" Type="http://schemas.openxmlformats.org/officeDocument/2006/relationships/image" Target="../media/image395.png"/><Relationship Id="rId170" Type="http://schemas.openxmlformats.org/officeDocument/2006/relationships/customXml" Target="../ink/ink401.xml"/><Relationship Id="rId191" Type="http://schemas.openxmlformats.org/officeDocument/2006/relationships/image" Target="../media/image411.png"/><Relationship Id="rId205" Type="http://schemas.openxmlformats.org/officeDocument/2006/relationships/image" Target="../media/image418.png"/><Relationship Id="rId226" Type="http://schemas.openxmlformats.org/officeDocument/2006/relationships/customXml" Target="../ink/ink429.xml"/><Relationship Id="rId107" Type="http://schemas.openxmlformats.org/officeDocument/2006/relationships/image" Target="../media/image369.png"/><Relationship Id="rId11" Type="http://schemas.openxmlformats.org/officeDocument/2006/relationships/image" Target="../media/image321.png"/><Relationship Id="rId32" Type="http://schemas.openxmlformats.org/officeDocument/2006/relationships/customXml" Target="../ink/ink332.xml"/><Relationship Id="rId53" Type="http://schemas.openxmlformats.org/officeDocument/2006/relationships/image" Target="../media/image342.png"/><Relationship Id="rId74" Type="http://schemas.openxmlformats.org/officeDocument/2006/relationships/customXml" Target="../ink/ink353.xml"/><Relationship Id="rId128" Type="http://schemas.openxmlformats.org/officeDocument/2006/relationships/customXml" Target="../ink/ink380.xml"/><Relationship Id="rId149" Type="http://schemas.openxmlformats.org/officeDocument/2006/relationships/image" Target="../media/image390.png"/><Relationship Id="rId5" Type="http://schemas.openxmlformats.org/officeDocument/2006/relationships/image" Target="../media/image318.png"/><Relationship Id="rId95" Type="http://schemas.openxmlformats.org/officeDocument/2006/relationships/image" Target="../media/image363.png"/><Relationship Id="rId160" Type="http://schemas.openxmlformats.org/officeDocument/2006/relationships/customXml" Target="../ink/ink396.xml"/><Relationship Id="rId181" Type="http://schemas.openxmlformats.org/officeDocument/2006/relationships/image" Target="../media/image406.png"/><Relationship Id="rId216" Type="http://schemas.openxmlformats.org/officeDocument/2006/relationships/customXml" Target="../ink/ink424.xml"/><Relationship Id="rId22" Type="http://schemas.openxmlformats.org/officeDocument/2006/relationships/customXml" Target="../ink/ink327.xml"/><Relationship Id="rId27" Type="http://schemas.openxmlformats.org/officeDocument/2006/relationships/image" Target="../media/image329.png"/><Relationship Id="rId43" Type="http://schemas.openxmlformats.org/officeDocument/2006/relationships/image" Target="../media/image337.png"/><Relationship Id="rId48" Type="http://schemas.openxmlformats.org/officeDocument/2006/relationships/customXml" Target="../ink/ink340.xml"/><Relationship Id="rId64" Type="http://schemas.openxmlformats.org/officeDocument/2006/relationships/customXml" Target="../ink/ink348.xml"/><Relationship Id="rId69" Type="http://schemas.openxmlformats.org/officeDocument/2006/relationships/image" Target="../media/image350.png"/><Relationship Id="rId113" Type="http://schemas.openxmlformats.org/officeDocument/2006/relationships/image" Target="../media/image372.png"/><Relationship Id="rId118" Type="http://schemas.openxmlformats.org/officeDocument/2006/relationships/customXml" Target="../ink/ink375.xml"/><Relationship Id="rId134" Type="http://schemas.openxmlformats.org/officeDocument/2006/relationships/customXml" Target="../ink/ink383.xml"/><Relationship Id="rId139" Type="http://schemas.openxmlformats.org/officeDocument/2006/relationships/image" Target="../media/image385.png"/><Relationship Id="rId80" Type="http://schemas.openxmlformats.org/officeDocument/2006/relationships/customXml" Target="../ink/ink356.xml"/><Relationship Id="rId85" Type="http://schemas.openxmlformats.org/officeDocument/2006/relationships/image" Target="../media/image358.png"/><Relationship Id="rId150" Type="http://schemas.openxmlformats.org/officeDocument/2006/relationships/customXml" Target="../ink/ink391.xml"/><Relationship Id="rId155" Type="http://schemas.openxmlformats.org/officeDocument/2006/relationships/image" Target="../media/image393.png"/><Relationship Id="rId171" Type="http://schemas.openxmlformats.org/officeDocument/2006/relationships/image" Target="../media/image401.png"/><Relationship Id="rId176" Type="http://schemas.openxmlformats.org/officeDocument/2006/relationships/customXml" Target="../ink/ink404.xml"/><Relationship Id="rId192" Type="http://schemas.openxmlformats.org/officeDocument/2006/relationships/customXml" Target="../ink/ink412.xml"/><Relationship Id="rId197" Type="http://schemas.openxmlformats.org/officeDocument/2006/relationships/image" Target="../media/image414.png"/><Relationship Id="rId206" Type="http://schemas.openxmlformats.org/officeDocument/2006/relationships/customXml" Target="../ink/ink419.xml"/><Relationship Id="rId227" Type="http://schemas.openxmlformats.org/officeDocument/2006/relationships/image" Target="../media/image429.png"/><Relationship Id="rId201" Type="http://schemas.openxmlformats.org/officeDocument/2006/relationships/image" Target="../media/image416.png"/><Relationship Id="rId222" Type="http://schemas.openxmlformats.org/officeDocument/2006/relationships/customXml" Target="../ink/ink427.xml"/><Relationship Id="rId12" Type="http://schemas.openxmlformats.org/officeDocument/2006/relationships/customXml" Target="../ink/ink322.xml"/><Relationship Id="rId17" Type="http://schemas.openxmlformats.org/officeDocument/2006/relationships/image" Target="../media/image324.png"/><Relationship Id="rId33" Type="http://schemas.openxmlformats.org/officeDocument/2006/relationships/image" Target="../media/image332.png"/><Relationship Id="rId38" Type="http://schemas.openxmlformats.org/officeDocument/2006/relationships/customXml" Target="../ink/ink335.xml"/><Relationship Id="rId59" Type="http://schemas.openxmlformats.org/officeDocument/2006/relationships/image" Target="../media/image345.png"/><Relationship Id="rId103" Type="http://schemas.openxmlformats.org/officeDocument/2006/relationships/image" Target="../media/image367.png"/><Relationship Id="rId108" Type="http://schemas.openxmlformats.org/officeDocument/2006/relationships/customXml" Target="../ink/ink370.xml"/><Relationship Id="rId124" Type="http://schemas.openxmlformats.org/officeDocument/2006/relationships/customXml" Target="../ink/ink378.xml"/><Relationship Id="rId129" Type="http://schemas.openxmlformats.org/officeDocument/2006/relationships/image" Target="../media/image380.png"/><Relationship Id="rId54" Type="http://schemas.openxmlformats.org/officeDocument/2006/relationships/customXml" Target="../ink/ink343.xml"/><Relationship Id="rId70" Type="http://schemas.openxmlformats.org/officeDocument/2006/relationships/customXml" Target="../ink/ink351.xml"/><Relationship Id="rId75" Type="http://schemas.openxmlformats.org/officeDocument/2006/relationships/image" Target="../media/image353.png"/><Relationship Id="rId91" Type="http://schemas.openxmlformats.org/officeDocument/2006/relationships/image" Target="../media/image361.png"/><Relationship Id="rId96" Type="http://schemas.openxmlformats.org/officeDocument/2006/relationships/customXml" Target="../ink/ink364.xml"/><Relationship Id="rId140" Type="http://schemas.openxmlformats.org/officeDocument/2006/relationships/customXml" Target="../ink/ink386.xml"/><Relationship Id="rId145" Type="http://schemas.openxmlformats.org/officeDocument/2006/relationships/image" Target="../media/image388.png"/><Relationship Id="rId161" Type="http://schemas.openxmlformats.org/officeDocument/2006/relationships/image" Target="../media/image396.png"/><Relationship Id="rId166" Type="http://schemas.openxmlformats.org/officeDocument/2006/relationships/customXml" Target="../ink/ink399.xml"/><Relationship Id="rId182" Type="http://schemas.openxmlformats.org/officeDocument/2006/relationships/customXml" Target="../ink/ink407.xml"/><Relationship Id="rId187" Type="http://schemas.openxmlformats.org/officeDocument/2006/relationships/image" Target="../media/image409.png"/><Relationship Id="rId217" Type="http://schemas.openxmlformats.org/officeDocument/2006/relationships/image" Target="../media/image424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19.xml"/><Relationship Id="rId212" Type="http://schemas.openxmlformats.org/officeDocument/2006/relationships/customXml" Target="../ink/ink422.xml"/><Relationship Id="rId233" Type="http://schemas.openxmlformats.org/officeDocument/2006/relationships/image" Target="../media/image432.png"/><Relationship Id="rId23" Type="http://schemas.openxmlformats.org/officeDocument/2006/relationships/image" Target="../media/image327.png"/><Relationship Id="rId28" Type="http://schemas.openxmlformats.org/officeDocument/2006/relationships/customXml" Target="../ink/ink330.xml"/><Relationship Id="rId49" Type="http://schemas.openxmlformats.org/officeDocument/2006/relationships/image" Target="../media/image340.png"/><Relationship Id="rId114" Type="http://schemas.openxmlformats.org/officeDocument/2006/relationships/customXml" Target="../ink/ink373.xml"/><Relationship Id="rId119" Type="http://schemas.openxmlformats.org/officeDocument/2006/relationships/image" Target="../media/image375.png"/><Relationship Id="rId44" Type="http://schemas.openxmlformats.org/officeDocument/2006/relationships/customXml" Target="../ink/ink338.xml"/><Relationship Id="rId60" Type="http://schemas.openxmlformats.org/officeDocument/2006/relationships/customXml" Target="../ink/ink346.xml"/><Relationship Id="rId65" Type="http://schemas.openxmlformats.org/officeDocument/2006/relationships/image" Target="../media/image348.png"/><Relationship Id="rId81" Type="http://schemas.openxmlformats.org/officeDocument/2006/relationships/image" Target="../media/image356.png"/><Relationship Id="rId86" Type="http://schemas.openxmlformats.org/officeDocument/2006/relationships/customXml" Target="../ink/ink359.xml"/><Relationship Id="rId130" Type="http://schemas.openxmlformats.org/officeDocument/2006/relationships/customXml" Target="../ink/ink381.xml"/><Relationship Id="rId135" Type="http://schemas.openxmlformats.org/officeDocument/2006/relationships/image" Target="../media/image383.png"/><Relationship Id="rId151" Type="http://schemas.openxmlformats.org/officeDocument/2006/relationships/image" Target="../media/image391.png"/><Relationship Id="rId156" Type="http://schemas.openxmlformats.org/officeDocument/2006/relationships/customXml" Target="../ink/ink394.xml"/><Relationship Id="rId177" Type="http://schemas.openxmlformats.org/officeDocument/2006/relationships/image" Target="../media/image404.png"/><Relationship Id="rId198" Type="http://schemas.openxmlformats.org/officeDocument/2006/relationships/customXml" Target="../ink/ink415.xml"/><Relationship Id="rId172" Type="http://schemas.openxmlformats.org/officeDocument/2006/relationships/customXml" Target="../ink/ink402.xml"/><Relationship Id="rId193" Type="http://schemas.openxmlformats.org/officeDocument/2006/relationships/image" Target="../media/image412.png"/><Relationship Id="rId202" Type="http://schemas.openxmlformats.org/officeDocument/2006/relationships/customXml" Target="../ink/ink417.xml"/><Relationship Id="rId207" Type="http://schemas.openxmlformats.org/officeDocument/2006/relationships/image" Target="../media/image419.png"/><Relationship Id="rId223" Type="http://schemas.openxmlformats.org/officeDocument/2006/relationships/image" Target="../media/image427.png"/><Relationship Id="rId228" Type="http://schemas.openxmlformats.org/officeDocument/2006/relationships/customXml" Target="../ink/ink430.xml"/><Relationship Id="rId13" Type="http://schemas.openxmlformats.org/officeDocument/2006/relationships/image" Target="../media/image322.png"/><Relationship Id="rId18" Type="http://schemas.openxmlformats.org/officeDocument/2006/relationships/customXml" Target="../ink/ink325.xml"/><Relationship Id="rId39" Type="http://schemas.openxmlformats.org/officeDocument/2006/relationships/image" Target="../media/image335.png"/><Relationship Id="rId109" Type="http://schemas.openxmlformats.org/officeDocument/2006/relationships/image" Target="../media/image370.png"/><Relationship Id="rId34" Type="http://schemas.openxmlformats.org/officeDocument/2006/relationships/customXml" Target="../ink/ink333.xml"/><Relationship Id="rId50" Type="http://schemas.openxmlformats.org/officeDocument/2006/relationships/customXml" Target="../ink/ink341.xml"/><Relationship Id="rId55" Type="http://schemas.openxmlformats.org/officeDocument/2006/relationships/image" Target="../media/image343.png"/><Relationship Id="rId76" Type="http://schemas.openxmlformats.org/officeDocument/2006/relationships/customXml" Target="../ink/ink354.xml"/><Relationship Id="rId97" Type="http://schemas.openxmlformats.org/officeDocument/2006/relationships/image" Target="../media/image364.png"/><Relationship Id="rId104" Type="http://schemas.openxmlformats.org/officeDocument/2006/relationships/customXml" Target="../ink/ink368.xml"/><Relationship Id="rId120" Type="http://schemas.openxmlformats.org/officeDocument/2006/relationships/customXml" Target="../ink/ink376.xml"/><Relationship Id="rId125" Type="http://schemas.openxmlformats.org/officeDocument/2006/relationships/image" Target="../media/image378.png"/><Relationship Id="rId141" Type="http://schemas.openxmlformats.org/officeDocument/2006/relationships/image" Target="../media/image386.png"/><Relationship Id="rId146" Type="http://schemas.openxmlformats.org/officeDocument/2006/relationships/customXml" Target="../ink/ink389.xml"/><Relationship Id="rId167" Type="http://schemas.openxmlformats.org/officeDocument/2006/relationships/image" Target="../media/image399.png"/><Relationship Id="rId188" Type="http://schemas.openxmlformats.org/officeDocument/2006/relationships/customXml" Target="../ink/ink410.xml"/><Relationship Id="rId7" Type="http://schemas.openxmlformats.org/officeDocument/2006/relationships/image" Target="../media/image319.png"/><Relationship Id="rId71" Type="http://schemas.openxmlformats.org/officeDocument/2006/relationships/image" Target="../media/image351.png"/><Relationship Id="rId92" Type="http://schemas.openxmlformats.org/officeDocument/2006/relationships/customXml" Target="../ink/ink362.xml"/><Relationship Id="rId162" Type="http://schemas.openxmlformats.org/officeDocument/2006/relationships/customXml" Target="../ink/ink397.xml"/><Relationship Id="rId183" Type="http://schemas.openxmlformats.org/officeDocument/2006/relationships/image" Target="../media/image407.png"/><Relationship Id="rId213" Type="http://schemas.openxmlformats.org/officeDocument/2006/relationships/image" Target="../media/image422.png"/><Relationship Id="rId218" Type="http://schemas.openxmlformats.org/officeDocument/2006/relationships/customXml" Target="../ink/ink425.xml"/><Relationship Id="rId2" Type="http://schemas.openxmlformats.org/officeDocument/2006/relationships/customXml" Target="../ink/ink317.xml"/><Relationship Id="rId29" Type="http://schemas.openxmlformats.org/officeDocument/2006/relationships/image" Target="../media/image330.png"/><Relationship Id="rId24" Type="http://schemas.openxmlformats.org/officeDocument/2006/relationships/customXml" Target="../ink/ink328.xml"/><Relationship Id="rId40" Type="http://schemas.openxmlformats.org/officeDocument/2006/relationships/customXml" Target="../ink/ink336.xml"/><Relationship Id="rId45" Type="http://schemas.openxmlformats.org/officeDocument/2006/relationships/image" Target="../media/image338.png"/><Relationship Id="rId66" Type="http://schemas.openxmlformats.org/officeDocument/2006/relationships/customXml" Target="../ink/ink349.xml"/><Relationship Id="rId87" Type="http://schemas.openxmlformats.org/officeDocument/2006/relationships/image" Target="../media/image359.png"/><Relationship Id="rId110" Type="http://schemas.openxmlformats.org/officeDocument/2006/relationships/customXml" Target="../ink/ink371.xml"/><Relationship Id="rId115" Type="http://schemas.openxmlformats.org/officeDocument/2006/relationships/image" Target="../media/image373.png"/><Relationship Id="rId131" Type="http://schemas.openxmlformats.org/officeDocument/2006/relationships/image" Target="../media/image381.png"/><Relationship Id="rId136" Type="http://schemas.openxmlformats.org/officeDocument/2006/relationships/customXml" Target="../ink/ink384.xml"/><Relationship Id="rId157" Type="http://schemas.openxmlformats.org/officeDocument/2006/relationships/image" Target="../media/image394.png"/><Relationship Id="rId178" Type="http://schemas.openxmlformats.org/officeDocument/2006/relationships/customXml" Target="../ink/ink405.xml"/><Relationship Id="rId61" Type="http://schemas.openxmlformats.org/officeDocument/2006/relationships/image" Target="../media/image346.png"/><Relationship Id="rId82" Type="http://schemas.openxmlformats.org/officeDocument/2006/relationships/customXml" Target="../ink/ink357.xml"/><Relationship Id="rId152" Type="http://schemas.openxmlformats.org/officeDocument/2006/relationships/customXml" Target="../ink/ink392.xml"/><Relationship Id="rId173" Type="http://schemas.openxmlformats.org/officeDocument/2006/relationships/image" Target="../media/image402.png"/><Relationship Id="rId194" Type="http://schemas.openxmlformats.org/officeDocument/2006/relationships/customXml" Target="../ink/ink413.xml"/><Relationship Id="rId199" Type="http://schemas.openxmlformats.org/officeDocument/2006/relationships/image" Target="../media/image415.png"/><Relationship Id="rId203" Type="http://schemas.openxmlformats.org/officeDocument/2006/relationships/image" Target="../media/image417.png"/><Relationship Id="rId208" Type="http://schemas.openxmlformats.org/officeDocument/2006/relationships/customXml" Target="../ink/ink420.xml"/><Relationship Id="rId229" Type="http://schemas.openxmlformats.org/officeDocument/2006/relationships/image" Target="../media/image430.png"/><Relationship Id="rId19" Type="http://schemas.openxmlformats.org/officeDocument/2006/relationships/image" Target="../media/image325.png"/><Relationship Id="rId224" Type="http://schemas.openxmlformats.org/officeDocument/2006/relationships/customXml" Target="../ink/ink428.xml"/><Relationship Id="rId14" Type="http://schemas.openxmlformats.org/officeDocument/2006/relationships/customXml" Target="../ink/ink323.xml"/><Relationship Id="rId30" Type="http://schemas.openxmlformats.org/officeDocument/2006/relationships/customXml" Target="../ink/ink331.xml"/><Relationship Id="rId35" Type="http://schemas.openxmlformats.org/officeDocument/2006/relationships/image" Target="../media/image333.png"/><Relationship Id="rId56" Type="http://schemas.openxmlformats.org/officeDocument/2006/relationships/customXml" Target="../ink/ink344.xml"/><Relationship Id="rId77" Type="http://schemas.openxmlformats.org/officeDocument/2006/relationships/image" Target="../media/image354.png"/><Relationship Id="rId100" Type="http://schemas.openxmlformats.org/officeDocument/2006/relationships/customXml" Target="../ink/ink366.xml"/><Relationship Id="rId105" Type="http://schemas.openxmlformats.org/officeDocument/2006/relationships/image" Target="../media/image368.png"/><Relationship Id="rId126" Type="http://schemas.openxmlformats.org/officeDocument/2006/relationships/customXml" Target="../ink/ink379.xml"/><Relationship Id="rId147" Type="http://schemas.openxmlformats.org/officeDocument/2006/relationships/image" Target="../media/image389.png"/><Relationship Id="rId168" Type="http://schemas.openxmlformats.org/officeDocument/2006/relationships/customXml" Target="../ink/ink400.xml"/><Relationship Id="rId8" Type="http://schemas.openxmlformats.org/officeDocument/2006/relationships/customXml" Target="../ink/ink320.xml"/><Relationship Id="rId51" Type="http://schemas.openxmlformats.org/officeDocument/2006/relationships/image" Target="../media/image341.png"/><Relationship Id="rId72" Type="http://schemas.openxmlformats.org/officeDocument/2006/relationships/customXml" Target="../ink/ink352.xml"/><Relationship Id="rId93" Type="http://schemas.openxmlformats.org/officeDocument/2006/relationships/image" Target="../media/image362.png"/><Relationship Id="rId98" Type="http://schemas.openxmlformats.org/officeDocument/2006/relationships/customXml" Target="../ink/ink365.xml"/><Relationship Id="rId121" Type="http://schemas.openxmlformats.org/officeDocument/2006/relationships/image" Target="../media/image376.png"/><Relationship Id="rId142" Type="http://schemas.openxmlformats.org/officeDocument/2006/relationships/customXml" Target="../ink/ink387.xml"/><Relationship Id="rId163" Type="http://schemas.openxmlformats.org/officeDocument/2006/relationships/image" Target="../media/image397.png"/><Relationship Id="rId184" Type="http://schemas.openxmlformats.org/officeDocument/2006/relationships/customXml" Target="../ink/ink408.xml"/><Relationship Id="rId189" Type="http://schemas.openxmlformats.org/officeDocument/2006/relationships/image" Target="../media/image410.png"/><Relationship Id="rId219" Type="http://schemas.openxmlformats.org/officeDocument/2006/relationships/image" Target="../media/image425.png"/><Relationship Id="rId3" Type="http://schemas.openxmlformats.org/officeDocument/2006/relationships/image" Target="../media/image317.png"/><Relationship Id="rId214" Type="http://schemas.openxmlformats.org/officeDocument/2006/relationships/customXml" Target="../ink/ink423.xml"/><Relationship Id="rId230" Type="http://schemas.openxmlformats.org/officeDocument/2006/relationships/customXml" Target="../ink/ink431.xml"/><Relationship Id="rId25" Type="http://schemas.openxmlformats.org/officeDocument/2006/relationships/image" Target="../media/image328.png"/><Relationship Id="rId46" Type="http://schemas.openxmlformats.org/officeDocument/2006/relationships/customXml" Target="../ink/ink339.xml"/><Relationship Id="rId67" Type="http://schemas.openxmlformats.org/officeDocument/2006/relationships/image" Target="../media/image349.png"/><Relationship Id="rId116" Type="http://schemas.openxmlformats.org/officeDocument/2006/relationships/customXml" Target="../ink/ink374.xml"/><Relationship Id="rId137" Type="http://schemas.openxmlformats.org/officeDocument/2006/relationships/image" Target="../media/image384.png"/><Relationship Id="rId158" Type="http://schemas.openxmlformats.org/officeDocument/2006/relationships/customXml" Target="../ink/ink395.xml"/><Relationship Id="rId20" Type="http://schemas.openxmlformats.org/officeDocument/2006/relationships/customXml" Target="../ink/ink326.xml"/><Relationship Id="rId41" Type="http://schemas.openxmlformats.org/officeDocument/2006/relationships/image" Target="../media/image336.png"/><Relationship Id="rId62" Type="http://schemas.openxmlformats.org/officeDocument/2006/relationships/customXml" Target="../ink/ink347.xml"/><Relationship Id="rId83" Type="http://schemas.openxmlformats.org/officeDocument/2006/relationships/image" Target="../media/image357.png"/><Relationship Id="rId88" Type="http://schemas.openxmlformats.org/officeDocument/2006/relationships/customXml" Target="../ink/ink360.xml"/><Relationship Id="rId111" Type="http://schemas.openxmlformats.org/officeDocument/2006/relationships/image" Target="../media/image371.png"/><Relationship Id="rId132" Type="http://schemas.openxmlformats.org/officeDocument/2006/relationships/customXml" Target="../ink/ink382.xml"/><Relationship Id="rId153" Type="http://schemas.openxmlformats.org/officeDocument/2006/relationships/image" Target="../media/image392.png"/><Relationship Id="rId174" Type="http://schemas.openxmlformats.org/officeDocument/2006/relationships/customXml" Target="../ink/ink403.xml"/><Relationship Id="rId179" Type="http://schemas.openxmlformats.org/officeDocument/2006/relationships/image" Target="../media/image405.png"/><Relationship Id="rId195" Type="http://schemas.openxmlformats.org/officeDocument/2006/relationships/image" Target="../media/image413.png"/><Relationship Id="rId209" Type="http://schemas.openxmlformats.org/officeDocument/2006/relationships/image" Target="../media/image420.png"/><Relationship Id="rId190" Type="http://schemas.openxmlformats.org/officeDocument/2006/relationships/customXml" Target="../ink/ink411.xml"/><Relationship Id="rId204" Type="http://schemas.openxmlformats.org/officeDocument/2006/relationships/customXml" Target="../ink/ink418.xml"/><Relationship Id="rId220" Type="http://schemas.openxmlformats.org/officeDocument/2006/relationships/customXml" Target="../ink/ink426.xml"/><Relationship Id="rId225" Type="http://schemas.openxmlformats.org/officeDocument/2006/relationships/image" Target="../media/image428.png"/><Relationship Id="rId15" Type="http://schemas.openxmlformats.org/officeDocument/2006/relationships/image" Target="../media/image323.png"/><Relationship Id="rId36" Type="http://schemas.openxmlformats.org/officeDocument/2006/relationships/customXml" Target="../ink/ink334.xml"/><Relationship Id="rId57" Type="http://schemas.openxmlformats.org/officeDocument/2006/relationships/image" Target="../media/image344.png"/><Relationship Id="rId106" Type="http://schemas.openxmlformats.org/officeDocument/2006/relationships/customXml" Target="../ink/ink369.xml"/><Relationship Id="rId127" Type="http://schemas.openxmlformats.org/officeDocument/2006/relationships/image" Target="../media/image379.png"/><Relationship Id="rId10" Type="http://schemas.openxmlformats.org/officeDocument/2006/relationships/customXml" Target="../ink/ink321.xml"/><Relationship Id="rId31" Type="http://schemas.openxmlformats.org/officeDocument/2006/relationships/image" Target="../media/image331.png"/><Relationship Id="rId52" Type="http://schemas.openxmlformats.org/officeDocument/2006/relationships/customXml" Target="../ink/ink342.xml"/><Relationship Id="rId73" Type="http://schemas.openxmlformats.org/officeDocument/2006/relationships/image" Target="../media/image352.png"/><Relationship Id="rId78" Type="http://schemas.openxmlformats.org/officeDocument/2006/relationships/customXml" Target="../ink/ink355.xml"/><Relationship Id="rId94" Type="http://schemas.openxmlformats.org/officeDocument/2006/relationships/customXml" Target="../ink/ink363.xml"/><Relationship Id="rId99" Type="http://schemas.openxmlformats.org/officeDocument/2006/relationships/image" Target="../media/image365.png"/><Relationship Id="rId101" Type="http://schemas.openxmlformats.org/officeDocument/2006/relationships/image" Target="../media/image366.png"/><Relationship Id="rId122" Type="http://schemas.openxmlformats.org/officeDocument/2006/relationships/customXml" Target="../ink/ink377.xml"/><Relationship Id="rId143" Type="http://schemas.openxmlformats.org/officeDocument/2006/relationships/image" Target="../media/image387.png"/><Relationship Id="rId148" Type="http://schemas.openxmlformats.org/officeDocument/2006/relationships/customXml" Target="../ink/ink390.xml"/><Relationship Id="rId164" Type="http://schemas.openxmlformats.org/officeDocument/2006/relationships/customXml" Target="../ink/ink398.xml"/><Relationship Id="rId169" Type="http://schemas.openxmlformats.org/officeDocument/2006/relationships/image" Target="../media/image400.png"/><Relationship Id="rId185" Type="http://schemas.openxmlformats.org/officeDocument/2006/relationships/image" Target="../media/image408.png"/><Relationship Id="rId4" Type="http://schemas.openxmlformats.org/officeDocument/2006/relationships/customXml" Target="../ink/ink318.xml"/><Relationship Id="rId9" Type="http://schemas.openxmlformats.org/officeDocument/2006/relationships/image" Target="../media/image320.png"/><Relationship Id="rId180" Type="http://schemas.openxmlformats.org/officeDocument/2006/relationships/customXml" Target="../ink/ink406.xml"/><Relationship Id="rId210" Type="http://schemas.openxmlformats.org/officeDocument/2006/relationships/customXml" Target="../ink/ink421.xml"/><Relationship Id="rId215" Type="http://schemas.openxmlformats.org/officeDocument/2006/relationships/image" Target="../media/image423.png"/><Relationship Id="rId26" Type="http://schemas.openxmlformats.org/officeDocument/2006/relationships/customXml" Target="../ink/ink329.xml"/><Relationship Id="rId231" Type="http://schemas.openxmlformats.org/officeDocument/2006/relationships/image" Target="../media/image431.png"/><Relationship Id="rId47" Type="http://schemas.openxmlformats.org/officeDocument/2006/relationships/image" Target="../media/image339.png"/><Relationship Id="rId68" Type="http://schemas.openxmlformats.org/officeDocument/2006/relationships/customXml" Target="../ink/ink350.xml"/><Relationship Id="rId89" Type="http://schemas.openxmlformats.org/officeDocument/2006/relationships/image" Target="../media/image360.png"/><Relationship Id="rId112" Type="http://schemas.openxmlformats.org/officeDocument/2006/relationships/customXml" Target="../ink/ink372.xml"/><Relationship Id="rId133" Type="http://schemas.openxmlformats.org/officeDocument/2006/relationships/image" Target="../media/image382.png"/><Relationship Id="rId154" Type="http://schemas.openxmlformats.org/officeDocument/2006/relationships/customXml" Target="../ink/ink393.xml"/><Relationship Id="rId175" Type="http://schemas.openxmlformats.org/officeDocument/2006/relationships/image" Target="../media/image403.png"/><Relationship Id="rId196" Type="http://schemas.openxmlformats.org/officeDocument/2006/relationships/customXml" Target="../ink/ink414.xml"/><Relationship Id="rId200" Type="http://schemas.openxmlformats.org/officeDocument/2006/relationships/customXml" Target="../ink/ink416.xml"/><Relationship Id="rId16" Type="http://schemas.openxmlformats.org/officeDocument/2006/relationships/customXml" Target="../ink/ink324.xml"/><Relationship Id="rId221" Type="http://schemas.openxmlformats.org/officeDocument/2006/relationships/image" Target="../media/image426.png"/><Relationship Id="rId37" Type="http://schemas.openxmlformats.org/officeDocument/2006/relationships/image" Target="../media/image334.png"/><Relationship Id="rId58" Type="http://schemas.openxmlformats.org/officeDocument/2006/relationships/customXml" Target="../ink/ink345.xml"/><Relationship Id="rId79" Type="http://schemas.openxmlformats.org/officeDocument/2006/relationships/image" Target="../media/image355.png"/><Relationship Id="rId102" Type="http://schemas.openxmlformats.org/officeDocument/2006/relationships/customXml" Target="../ink/ink367.xml"/><Relationship Id="rId123" Type="http://schemas.openxmlformats.org/officeDocument/2006/relationships/image" Target="../media/image377.png"/><Relationship Id="rId144" Type="http://schemas.openxmlformats.org/officeDocument/2006/relationships/customXml" Target="../ink/ink388.xml"/><Relationship Id="rId90" Type="http://schemas.openxmlformats.org/officeDocument/2006/relationships/customXml" Target="../ink/ink361.xml"/><Relationship Id="rId165" Type="http://schemas.openxmlformats.org/officeDocument/2006/relationships/image" Target="../media/image398.png"/><Relationship Id="rId186" Type="http://schemas.openxmlformats.org/officeDocument/2006/relationships/customXml" Target="../ink/ink409.xml"/><Relationship Id="rId211" Type="http://schemas.openxmlformats.org/officeDocument/2006/relationships/image" Target="../media/image421.png"/><Relationship Id="rId232" Type="http://schemas.openxmlformats.org/officeDocument/2006/relationships/customXml" Target="../ink/ink432.xm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0.png"/><Relationship Id="rId21" Type="http://schemas.openxmlformats.org/officeDocument/2006/relationships/image" Target="../media/image442.png"/><Relationship Id="rId42" Type="http://schemas.openxmlformats.org/officeDocument/2006/relationships/customXml" Target="../ink/ink453.xml"/><Relationship Id="rId63" Type="http://schemas.openxmlformats.org/officeDocument/2006/relationships/image" Target="../media/image463.png"/><Relationship Id="rId84" Type="http://schemas.openxmlformats.org/officeDocument/2006/relationships/customXml" Target="../ink/ink474.xml"/><Relationship Id="rId138" Type="http://schemas.openxmlformats.org/officeDocument/2006/relationships/customXml" Target="../ink/ink501.xml"/><Relationship Id="rId159" Type="http://schemas.openxmlformats.org/officeDocument/2006/relationships/image" Target="../media/image511.png"/><Relationship Id="rId170" Type="http://schemas.openxmlformats.org/officeDocument/2006/relationships/customXml" Target="../ink/ink517.xml"/><Relationship Id="rId191" Type="http://schemas.openxmlformats.org/officeDocument/2006/relationships/image" Target="../media/image527.png"/><Relationship Id="rId205" Type="http://schemas.openxmlformats.org/officeDocument/2006/relationships/image" Target="../media/image534.png"/><Relationship Id="rId226" Type="http://schemas.openxmlformats.org/officeDocument/2006/relationships/customXml" Target="../ink/ink545.xml"/><Relationship Id="rId247" Type="http://schemas.openxmlformats.org/officeDocument/2006/relationships/image" Target="../media/image555.png"/><Relationship Id="rId107" Type="http://schemas.openxmlformats.org/officeDocument/2006/relationships/image" Target="../media/image485.png"/><Relationship Id="rId268" Type="http://schemas.openxmlformats.org/officeDocument/2006/relationships/customXml" Target="../ink/ink566.xml"/><Relationship Id="rId11" Type="http://schemas.openxmlformats.org/officeDocument/2006/relationships/image" Target="../media/image437.png"/><Relationship Id="rId32" Type="http://schemas.openxmlformats.org/officeDocument/2006/relationships/customXml" Target="../ink/ink448.xml"/><Relationship Id="rId53" Type="http://schemas.openxmlformats.org/officeDocument/2006/relationships/image" Target="../media/image458.png"/><Relationship Id="rId74" Type="http://schemas.openxmlformats.org/officeDocument/2006/relationships/customXml" Target="../ink/ink469.xml"/><Relationship Id="rId128" Type="http://schemas.openxmlformats.org/officeDocument/2006/relationships/customXml" Target="../ink/ink496.xml"/><Relationship Id="rId149" Type="http://schemas.openxmlformats.org/officeDocument/2006/relationships/image" Target="../media/image506.png"/><Relationship Id="rId5" Type="http://schemas.openxmlformats.org/officeDocument/2006/relationships/image" Target="../media/image434.png"/><Relationship Id="rId95" Type="http://schemas.openxmlformats.org/officeDocument/2006/relationships/image" Target="../media/image479.png"/><Relationship Id="rId160" Type="http://schemas.openxmlformats.org/officeDocument/2006/relationships/customXml" Target="../ink/ink512.xml"/><Relationship Id="rId181" Type="http://schemas.openxmlformats.org/officeDocument/2006/relationships/image" Target="../media/image522.png"/><Relationship Id="rId216" Type="http://schemas.openxmlformats.org/officeDocument/2006/relationships/customXml" Target="../ink/ink540.xml"/><Relationship Id="rId237" Type="http://schemas.openxmlformats.org/officeDocument/2006/relationships/image" Target="../media/image550.png"/><Relationship Id="rId258" Type="http://schemas.openxmlformats.org/officeDocument/2006/relationships/customXml" Target="../ink/ink561.xml"/><Relationship Id="rId279" Type="http://schemas.openxmlformats.org/officeDocument/2006/relationships/image" Target="../media/image571.png"/><Relationship Id="rId22" Type="http://schemas.openxmlformats.org/officeDocument/2006/relationships/customXml" Target="../ink/ink443.xml"/><Relationship Id="rId43" Type="http://schemas.openxmlformats.org/officeDocument/2006/relationships/image" Target="../media/image453.png"/><Relationship Id="rId64" Type="http://schemas.openxmlformats.org/officeDocument/2006/relationships/customXml" Target="../ink/ink464.xml"/><Relationship Id="rId118" Type="http://schemas.openxmlformats.org/officeDocument/2006/relationships/customXml" Target="../ink/ink491.xml"/><Relationship Id="rId139" Type="http://schemas.openxmlformats.org/officeDocument/2006/relationships/image" Target="../media/image501.png"/><Relationship Id="rId85" Type="http://schemas.openxmlformats.org/officeDocument/2006/relationships/image" Target="../media/image474.png"/><Relationship Id="rId150" Type="http://schemas.openxmlformats.org/officeDocument/2006/relationships/customXml" Target="../ink/ink507.xml"/><Relationship Id="rId171" Type="http://schemas.openxmlformats.org/officeDocument/2006/relationships/image" Target="../media/image517.png"/><Relationship Id="rId192" Type="http://schemas.openxmlformats.org/officeDocument/2006/relationships/customXml" Target="../ink/ink528.xml"/><Relationship Id="rId206" Type="http://schemas.openxmlformats.org/officeDocument/2006/relationships/customXml" Target="../ink/ink535.xml"/><Relationship Id="rId227" Type="http://schemas.openxmlformats.org/officeDocument/2006/relationships/image" Target="../media/image545.png"/><Relationship Id="rId248" Type="http://schemas.openxmlformats.org/officeDocument/2006/relationships/customXml" Target="../ink/ink556.xml"/><Relationship Id="rId269" Type="http://schemas.openxmlformats.org/officeDocument/2006/relationships/image" Target="../media/image566.png"/><Relationship Id="rId12" Type="http://schemas.openxmlformats.org/officeDocument/2006/relationships/customXml" Target="../ink/ink438.xml"/><Relationship Id="rId33" Type="http://schemas.openxmlformats.org/officeDocument/2006/relationships/image" Target="../media/image448.png"/><Relationship Id="rId108" Type="http://schemas.openxmlformats.org/officeDocument/2006/relationships/customXml" Target="../ink/ink486.xml"/><Relationship Id="rId129" Type="http://schemas.openxmlformats.org/officeDocument/2006/relationships/image" Target="../media/image496.png"/><Relationship Id="rId280" Type="http://schemas.openxmlformats.org/officeDocument/2006/relationships/customXml" Target="../ink/ink572.xml"/><Relationship Id="rId54" Type="http://schemas.openxmlformats.org/officeDocument/2006/relationships/customXml" Target="../ink/ink459.xml"/><Relationship Id="rId75" Type="http://schemas.openxmlformats.org/officeDocument/2006/relationships/image" Target="../media/image469.png"/><Relationship Id="rId96" Type="http://schemas.openxmlformats.org/officeDocument/2006/relationships/customXml" Target="../ink/ink480.xml"/><Relationship Id="rId140" Type="http://schemas.openxmlformats.org/officeDocument/2006/relationships/customXml" Target="../ink/ink502.xml"/><Relationship Id="rId161" Type="http://schemas.openxmlformats.org/officeDocument/2006/relationships/image" Target="../media/image512.png"/><Relationship Id="rId182" Type="http://schemas.openxmlformats.org/officeDocument/2006/relationships/customXml" Target="../ink/ink523.xml"/><Relationship Id="rId217" Type="http://schemas.openxmlformats.org/officeDocument/2006/relationships/image" Target="../media/image540.png"/><Relationship Id="rId6" Type="http://schemas.openxmlformats.org/officeDocument/2006/relationships/customXml" Target="../ink/ink435.xml"/><Relationship Id="rId238" Type="http://schemas.openxmlformats.org/officeDocument/2006/relationships/customXml" Target="../ink/ink551.xml"/><Relationship Id="rId259" Type="http://schemas.openxmlformats.org/officeDocument/2006/relationships/image" Target="../media/image561.png"/><Relationship Id="rId23" Type="http://schemas.openxmlformats.org/officeDocument/2006/relationships/image" Target="../media/image443.png"/><Relationship Id="rId119" Type="http://schemas.openxmlformats.org/officeDocument/2006/relationships/image" Target="../media/image491.png"/><Relationship Id="rId270" Type="http://schemas.openxmlformats.org/officeDocument/2006/relationships/customXml" Target="../ink/ink567.xml"/><Relationship Id="rId44" Type="http://schemas.openxmlformats.org/officeDocument/2006/relationships/customXml" Target="../ink/ink454.xml"/><Relationship Id="rId65" Type="http://schemas.openxmlformats.org/officeDocument/2006/relationships/image" Target="../media/image464.png"/><Relationship Id="rId86" Type="http://schemas.openxmlformats.org/officeDocument/2006/relationships/customXml" Target="../ink/ink475.xml"/><Relationship Id="rId130" Type="http://schemas.openxmlformats.org/officeDocument/2006/relationships/customXml" Target="../ink/ink497.xml"/><Relationship Id="rId151" Type="http://schemas.openxmlformats.org/officeDocument/2006/relationships/image" Target="../media/image507.png"/><Relationship Id="rId172" Type="http://schemas.openxmlformats.org/officeDocument/2006/relationships/customXml" Target="../ink/ink518.xml"/><Relationship Id="rId193" Type="http://schemas.openxmlformats.org/officeDocument/2006/relationships/image" Target="../media/image528.png"/><Relationship Id="rId207" Type="http://schemas.openxmlformats.org/officeDocument/2006/relationships/image" Target="../media/image535.png"/><Relationship Id="rId228" Type="http://schemas.openxmlformats.org/officeDocument/2006/relationships/customXml" Target="../ink/ink546.xml"/><Relationship Id="rId249" Type="http://schemas.openxmlformats.org/officeDocument/2006/relationships/image" Target="../media/image556.png"/><Relationship Id="rId13" Type="http://schemas.openxmlformats.org/officeDocument/2006/relationships/image" Target="../media/image438.png"/><Relationship Id="rId18" Type="http://schemas.openxmlformats.org/officeDocument/2006/relationships/customXml" Target="../ink/ink441.xml"/><Relationship Id="rId39" Type="http://schemas.openxmlformats.org/officeDocument/2006/relationships/image" Target="../media/image451.png"/><Relationship Id="rId109" Type="http://schemas.openxmlformats.org/officeDocument/2006/relationships/image" Target="../media/image486.png"/><Relationship Id="rId260" Type="http://schemas.openxmlformats.org/officeDocument/2006/relationships/customXml" Target="../ink/ink562.xml"/><Relationship Id="rId265" Type="http://schemas.openxmlformats.org/officeDocument/2006/relationships/image" Target="../media/image564.png"/><Relationship Id="rId281" Type="http://schemas.openxmlformats.org/officeDocument/2006/relationships/image" Target="../media/image572.png"/><Relationship Id="rId34" Type="http://schemas.openxmlformats.org/officeDocument/2006/relationships/customXml" Target="../ink/ink449.xml"/><Relationship Id="rId50" Type="http://schemas.openxmlformats.org/officeDocument/2006/relationships/customXml" Target="../ink/ink457.xml"/><Relationship Id="rId55" Type="http://schemas.openxmlformats.org/officeDocument/2006/relationships/image" Target="../media/image459.png"/><Relationship Id="rId76" Type="http://schemas.openxmlformats.org/officeDocument/2006/relationships/customXml" Target="../ink/ink470.xml"/><Relationship Id="rId97" Type="http://schemas.openxmlformats.org/officeDocument/2006/relationships/image" Target="../media/image480.png"/><Relationship Id="rId104" Type="http://schemas.openxmlformats.org/officeDocument/2006/relationships/customXml" Target="../ink/ink484.xml"/><Relationship Id="rId120" Type="http://schemas.openxmlformats.org/officeDocument/2006/relationships/customXml" Target="../ink/ink492.xml"/><Relationship Id="rId125" Type="http://schemas.openxmlformats.org/officeDocument/2006/relationships/image" Target="../media/image494.png"/><Relationship Id="rId141" Type="http://schemas.openxmlformats.org/officeDocument/2006/relationships/image" Target="../media/image502.png"/><Relationship Id="rId146" Type="http://schemas.openxmlformats.org/officeDocument/2006/relationships/customXml" Target="../ink/ink505.xml"/><Relationship Id="rId167" Type="http://schemas.openxmlformats.org/officeDocument/2006/relationships/image" Target="../media/image515.png"/><Relationship Id="rId188" Type="http://schemas.openxmlformats.org/officeDocument/2006/relationships/customXml" Target="../ink/ink526.xml"/><Relationship Id="rId7" Type="http://schemas.openxmlformats.org/officeDocument/2006/relationships/image" Target="../media/image435.png"/><Relationship Id="rId71" Type="http://schemas.openxmlformats.org/officeDocument/2006/relationships/image" Target="../media/image467.png"/><Relationship Id="rId92" Type="http://schemas.openxmlformats.org/officeDocument/2006/relationships/customXml" Target="../ink/ink478.xml"/><Relationship Id="rId162" Type="http://schemas.openxmlformats.org/officeDocument/2006/relationships/customXml" Target="../ink/ink513.xml"/><Relationship Id="rId183" Type="http://schemas.openxmlformats.org/officeDocument/2006/relationships/image" Target="../media/image523.png"/><Relationship Id="rId213" Type="http://schemas.openxmlformats.org/officeDocument/2006/relationships/image" Target="../media/image538.png"/><Relationship Id="rId218" Type="http://schemas.openxmlformats.org/officeDocument/2006/relationships/customXml" Target="../ink/ink541.xml"/><Relationship Id="rId234" Type="http://schemas.openxmlformats.org/officeDocument/2006/relationships/customXml" Target="../ink/ink549.xml"/><Relationship Id="rId239" Type="http://schemas.openxmlformats.org/officeDocument/2006/relationships/image" Target="../media/image551.png"/><Relationship Id="rId2" Type="http://schemas.openxmlformats.org/officeDocument/2006/relationships/customXml" Target="../ink/ink433.xml"/><Relationship Id="rId29" Type="http://schemas.openxmlformats.org/officeDocument/2006/relationships/image" Target="../media/image446.png"/><Relationship Id="rId250" Type="http://schemas.openxmlformats.org/officeDocument/2006/relationships/customXml" Target="../ink/ink557.xml"/><Relationship Id="rId255" Type="http://schemas.openxmlformats.org/officeDocument/2006/relationships/image" Target="../media/image559.png"/><Relationship Id="rId271" Type="http://schemas.openxmlformats.org/officeDocument/2006/relationships/image" Target="../media/image567.png"/><Relationship Id="rId276" Type="http://schemas.openxmlformats.org/officeDocument/2006/relationships/customXml" Target="../ink/ink570.xml"/><Relationship Id="rId24" Type="http://schemas.openxmlformats.org/officeDocument/2006/relationships/customXml" Target="../ink/ink444.xml"/><Relationship Id="rId40" Type="http://schemas.openxmlformats.org/officeDocument/2006/relationships/customXml" Target="../ink/ink452.xml"/><Relationship Id="rId45" Type="http://schemas.openxmlformats.org/officeDocument/2006/relationships/image" Target="../media/image454.png"/><Relationship Id="rId66" Type="http://schemas.openxmlformats.org/officeDocument/2006/relationships/customXml" Target="../ink/ink465.xml"/><Relationship Id="rId87" Type="http://schemas.openxmlformats.org/officeDocument/2006/relationships/image" Target="../media/image475.png"/><Relationship Id="rId110" Type="http://schemas.openxmlformats.org/officeDocument/2006/relationships/customXml" Target="../ink/ink487.xml"/><Relationship Id="rId115" Type="http://schemas.openxmlformats.org/officeDocument/2006/relationships/image" Target="../media/image489.png"/><Relationship Id="rId131" Type="http://schemas.openxmlformats.org/officeDocument/2006/relationships/image" Target="../media/image497.png"/><Relationship Id="rId136" Type="http://schemas.openxmlformats.org/officeDocument/2006/relationships/customXml" Target="../ink/ink500.xml"/><Relationship Id="rId157" Type="http://schemas.openxmlformats.org/officeDocument/2006/relationships/image" Target="../media/image510.png"/><Relationship Id="rId178" Type="http://schemas.openxmlformats.org/officeDocument/2006/relationships/customXml" Target="../ink/ink521.xml"/><Relationship Id="rId61" Type="http://schemas.openxmlformats.org/officeDocument/2006/relationships/image" Target="../media/image462.png"/><Relationship Id="rId82" Type="http://schemas.openxmlformats.org/officeDocument/2006/relationships/customXml" Target="../ink/ink473.xml"/><Relationship Id="rId152" Type="http://schemas.openxmlformats.org/officeDocument/2006/relationships/customXml" Target="../ink/ink508.xml"/><Relationship Id="rId173" Type="http://schemas.openxmlformats.org/officeDocument/2006/relationships/image" Target="../media/image518.png"/><Relationship Id="rId194" Type="http://schemas.openxmlformats.org/officeDocument/2006/relationships/customXml" Target="../ink/ink529.xml"/><Relationship Id="rId199" Type="http://schemas.openxmlformats.org/officeDocument/2006/relationships/image" Target="../media/image531.png"/><Relationship Id="rId203" Type="http://schemas.openxmlformats.org/officeDocument/2006/relationships/image" Target="../media/image533.png"/><Relationship Id="rId208" Type="http://schemas.openxmlformats.org/officeDocument/2006/relationships/customXml" Target="../ink/ink536.xml"/><Relationship Id="rId229" Type="http://schemas.openxmlformats.org/officeDocument/2006/relationships/image" Target="../media/image546.png"/><Relationship Id="rId19" Type="http://schemas.openxmlformats.org/officeDocument/2006/relationships/image" Target="../media/image441.png"/><Relationship Id="rId224" Type="http://schemas.openxmlformats.org/officeDocument/2006/relationships/customXml" Target="../ink/ink544.xml"/><Relationship Id="rId240" Type="http://schemas.openxmlformats.org/officeDocument/2006/relationships/customXml" Target="../ink/ink552.xml"/><Relationship Id="rId245" Type="http://schemas.openxmlformats.org/officeDocument/2006/relationships/image" Target="../media/image554.png"/><Relationship Id="rId261" Type="http://schemas.openxmlformats.org/officeDocument/2006/relationships/image" Target="../media/image562.png"/><Relationship Id="rId266" Type="http://schemas.openxmlformats.org/officeDocument/2006/relationships/customXml" Target="../ink/ink565.xml"/><Relationship Id="rId14" Type="http://schemas.openxmlformats.org/officeDocument/2006/relationships/customXml" Target="../ink/ink439.xml"/><Relationship Id="rId30" Type="http://schemas.openxmlformats.org/officeDocument/2006/relationships/customXml" Target="../ink/ink447.xml"/><Relationship Id="rId35" Type="http://schemas.openxmlformats.org/officeDocument/2006/relationships/image" Target="../media/image449.png"/><Relationship Id="rId56" Type="http://schemas.openxmlformats.org/officeDocument/2006/relationships/customXml" Target="../ink/ink460.xml"/><Relationship Id="rId77" Type="http://schemas.openxmlformats.org/officeDocument/2006/relationships/image" Target="../media/image470.png"/><Relationship Id="rId100" Type="http://schemas.openxmlformats.org/officeDocument/2006/relationships/customXml" Target="../ink/ink482.xml"/><Relationship Id="rId105" Type="http://schemas.openxmlformats.org/officeDocument/2006/relationships/image" Target="../media/image484.png"/><Relationship Id="rId126" Type="http://schemas.openxmlformats.org/officeDocument/2006/relationships/customXml" Target="../ink/ink495.xml"/><Relationship Id="rId147" Type="http://schemas.openxmlformats.org/officeDocument/2006/relationships/image" Target="../media/image505.png"/><Relationship Id="rId168" Type="http://schemas.openxmlformats.org/officeDocument/2006/relationships/customXml" Target="../ink/ink516.xml"/><Relationship Id="rId282" Type="http://schemas.openxmlformats.org/officeDocument/2006/relationships/customXml" Target="../ink/ink573.xml"/><Relationship Id="rId8" Type="http://schemas.openxmlformats.org/officeDocument/2006/relationships/customXml" Target="../ink/ink436.xml"/><Relationship Id="rId51" Type="http://schemas.openxmlformats.org/officeDocument/2006/relationships/image" Target="../media/image457.png"/><Relationship Id="rId72" Type="http://schemas.openxmlformats.org/officeDocument/2006/relationships/customXml" Target="../ink/ink468.xml"/><Relationship Id="rId93" Type="http://schemas.openxmlformats.org/officeDocument/2006/relationships/image" Target="../media/image478.png"/><Relationship Id="rId98" Type="http://schemas.openxmlformats.org/officeDocument/2006/relationships/customXml" Target="../ink/ink481.xml"/><Relationship Id="rId121" Type="http://schemas.openxmlformats.org/officeDocument/2006/relationships/image" Target="../media/image492.png"/><Relationship Id="rId142" Type="http://schemas.openxmlformats.org/officeDocument/2006/relationships/customXml" Target="../ink/ink503.xml"/><Relationship Id="rId163" Type="http://schemas.openxmlformats.org/officeDocument/2006/relationships/image" Target="../media/image513.png"/><Relationship Id="rId184" Type="http://schemas.openxmlformats.org/officeDocument/2006/relationships/customXml" Target="../ink/ink524.xml"/><Relationship Id="rId189" Type="http://schemas.openxmlformats.org/officeDocument/2006/relationships/image" Target="../media/image526.png"/><Relationship Id="rId219" Type="http://schemas.openxmlformats.org/officeDocument/2006/relationships/image" Target="../media/image541.png"/><Relationship Id="rId3" Type="http://schemas.openxmlformats.org/officeDocument/2006/relationships/image" Target="../media/image433.png"/><Relationship Id="rId214" Type="http://schemas.openxmlformats.org/officeDocument/2006/relationships/customXml" Target="../ink/ink539.xml"/><Relationship Id="rId230" Type="http://schemas.openxmlformats.org/officeDocument/2006/relationships/customXml" Target="../ink/ink547.xml"/><Relationship Id="rId235" Type="http://schemas.openxmlformats.org/officeDocument/2006/relationships/image" Target="../media/image549.png"/><Relationship Id="rId251" Type="http://schemas.openxmlformats.org/officeDocument/2006/relationships/image" Target="../media/image557.png"/><Relationship Id="rId256" Type="http://schemas.openxmlformats.org/officeDocument/2006/relationships/customXml" Target="../ink/ink560.xml"/><Relationship Id="rId277" Type="http://schemas.openxmlformats.org/officeDocument/2006/relationships/image" Target="../media/image570.png"/><Relationship Id="rId25" Type="http://schemas.openxmlformats.org/officeDocument/2006/relationships/image" Target="../media/image444.png"/><Relationship Id="rId46" Type="http://schemas.openxmlformats.org/officeDocument/2006/relationships/customXml" Target="../ink/ink455.xml"/><Relationship Id="rId67" Type="http://schemas.openxmlformats.org/officeDocument/2006/relationships/image" Target="../media/image465.png"/><Relationship Id="rId116" Type="http://schemas.openxmlformats.org/officeDocument/2006/relationships/customXml" Target="../ink/ink490.xml"/><Relationship Id="rId137" Type="http://schemas.openxmlformats.org/officeDocument/2006/relationships/image" Target="../media/image500.png"/><Relationship Id="rId158" Type="http://schemas.openxmlformats.org/officeDocument/2006/relationships/customXml" Target="../ink/ink511.xml"/><Relationship Id="rId272" Type="http://schemas.openxmlformats.org/officeDocument/2006/relationships/customXml" Target="../ink/ink568.xml"/><Relationship Id="rId20" Type="http://schemas.openxmlformats.org/officeDocument/2006/relationships/customXml" Target="../ink/ink442.xml"/><Relationship Id="rId41" Type="http://schemas.openxmlformats.org/officeDocument/2006/relationships/image" Target="../media/image452.png"/><Relationship Id="rId62" Type="http://schemas.openxmlformats.org/officeDocument/2006/relationships/customXml" Target="../ink/ink463.xml"/><Relationship Id="rId83" Type="http://schemas.openxmlformats.org/officeDocument/2006/relationships/image" Target="../media/image473.png"/><Relationship Id="rId88" Type="http://schemas.openxmlformats.org/officeDocument/2006/relationships/customXml" Target="../ink/ink476.xml"/><Relationship Id="rId111" Type="http://schemas.openxmlformats.org/officeDocument/2006/relationships/image" Target="../media/image487.png"/><Relationship Id="rId132" Type="http://schemas.openxmlformats.org/officeDocument/2006/relationships/customXml" Target="../ink/ink498.xml"/><Relationship Id="rId153" Type="http://schemas.openxmlformats.org/officeDocument/2006/relationships/image" Target="../media/image508.png"/><Relationship Id="rId174" Type="http://schemas.openxmlformats.org/officeDocument/2006/relationships/customXml" Target="../ink/ink519.xml"/><Relationship Id="rId179" Type="http://schemas.openxmlformats.org/officeDocument/2006/relationships/image" Target="../media/image521.png"/><Relationship Id="rId195" Type="http://schemas.openxmlformats.org/officeDocument/2006/relationships/image" Target="../media/image529.png"/><Relationship Id="rId209" Type="http://schemas.openxmlformats.org/officeDocument/2006/relationships/image" Target="../media/image536.png"/><Relationship Id="rId190" Type="http://schemas.openxmlformats.org/officeDocument/2006/relationships/customXml" Target="../ink/ink527.xml"/><Relationship Id="rId204" Type="http://schemas.openxmlformats.org/officeDocument/2006/relationships/customXml" Target="../ink/ink534.xml"/><Relationship Id="rId220" Type="http://schemas.openxmlformats.org/officeDocument/2006/relationships/customXml" Target="../ink/ink542.xml"/><Relationship Id="rId225" Type="http://schemas.openxmlformats.org/officeDocument/2006/relationships/image" Target="../media/image544.png"/><Relationship Id="rId241" Type="http://schemas.openxmlformats.org/officeDocument/2006/relationships/image" Target="../media/image552.png"/><Relationship Id="rId246" Type="http://schemas.openxmlformats.org/officeDocument/2006/relationships/customXml" Target="../ink/ink555.xml"/><Relationship Id="rId267" Type="http://schemas.openxmlformats.org/officeDocument/2006/relationships/image" Target="../media/image565.png"/><Relationship Id="rId15" Type="http://schemas.openxmlformats.org/officeDocument/2006/relationships/image" Target="../media/image439.png"/><Relationship Id="rId36" Type="http://schemas.openxmlformats.org/officeDocument/2006/relationships/customXml" Target="../ink/ink450.xml"/><Relationship Id="rId57" Type="http://schemas.openxmlformats.org/officeDocument/2006/relationships/image" Target="../media/image460.png"/><Relationship Id="rId106" Type="http://schemas.openxmlformats.org/officeDocument/2006/relationships/customXml" Target="../ink/ink485.xml"/><Relationship Id="rId127" Type="http://schemas.openxmlformats.org/officeDocument/2006/relationships/image" Target="../media/image495.png"/><Relationship Id="rId262" Type="http://schemas.openxmlformats.org/officeDocument/2006/relationships/customXml" Target="../ink/ink563.xml"/><Relationship Id="rId283" Type="http://schemas.openxmlformats.org/officeDocument/2006/relationships/image" Target="../media/image573.png"/><Relationship Id="rId10" Type="http://schemas.openxmlformats.org/officeDocument/2006/relationships/customXml" Target="../ink/ink437.xml"/><Relationship Id="rId31" Type="http://schemas.openxmlformats.org/officeDocument/2006/relationships/image" Target="../media/image447.png"/><Relationship Id="rId52" Type="http://schemas.openxmlformats.org/officeDocument/2006/relationships/customXml" Target="../ink/ink458.xml"/><Relationship Id="rId73" Type="http://schemas.openxmlformats.org/officeDocument/2006/relationships/image" Target="../media/image468.png"/><Relationship Id="rId78" Type="http://schemas.openxmlformats.org/officeDocument/2006/relationships/customXml" Target="../ink/ink471.xml"/><Relationship Id="rId94" Type="http://schemas.openxmlformats.org/officeDocument/2006/relationships/customXml" Target="../ink/ink479.xml"/><Relationship Id="rId99" Type="http://schemas.openxmlformats.org/officeDocument/2006/relationships/image" Target="../media/image481.png"/><Relationship Id="rId101" Type="http://schemas.openxmlformats.org/officeDocument/2006/relationships/image" Target="../media/image482.png"/><Relationship Id="rId122" Type="http://schemas.openxmlformats.org/officeDocument/2006/relationships/customXml" Target="../ink/ink493.xml"/><Relationship Id="rId143" Type="http://schemas.openxmlformats.org/officeDocument/2006/relationships/image" Target="../media/image503.png"/><Relationship Id="rId148" Type="http://schemas.openxmlformats.org/officeDocument/2006/relationships/customXml" Target="../ink/ink506.xml"/><Relationship Id="rId164" Type="http://schemas.openxmlformats.org/officeDocument/2006/relationships/customXml" Target="../ink/ink514.xml"/><Relationship Id="rId169" Type="http://schemas.openxmlformats.org/officeDocument/2006/relationships/image" Target="../media/image516.png"/><Relationship Id="rId185" Type="http://schemas.openxmlformats.org/officeDocument/2006/relationships/image" Target="../media/image524.png"/><Relationship Id="rId4" Type="http://schemas.openxmlformats.org/officeDocument/2006/relationships/customXml" Target="../ink/ink434.xml"/><Relationship Id="rId9" Type="http://schemas.openxmlformats.org/officeDocument/2006/relationships/image" Target="../media/image436.png"/><Relationship Id="rId180" Type="http://schemas.openxmlformats.org/officeDocument/2006/relationships/customXml" Target="../ink/ink522.xml"/><Relationship Id="rId210" Type="http://schemas.openxmlformats.org/officeDocument/2006/relationships/customXml" Target="../ink/ink537.xml"/><Relationship Id="rId215" Type="http://schemas.openxmlformats.org/officeDocument/2006/relationships/image" Target="../media/image539.png"/><Relationship Id="rId236" Type="http://schemas.openxmlformats.org/officeDocument/2006/relationships/customXml" Target="../ink/ink550.xml"/><Relationship Id="rId257" Type="http://schemas.openxmlformats.org/officeDocument/2006/relationships/image" Target="../media/image560.png"/><Relationship Id="rId278" Type="http://schemas.openxmlformats.org/officeDocument/2006/relationships/customXml" Target="../ink/ink571.xml"/><Relationship Id="rId26" Type="http://schemas.openxmlformats.org/officeDocument/2006/relationships/customXml" Target="../ink/ink445.xml"/><Relationship Id="rId231" Type="http://schemas.openxmlformats.org/officeDocument/2006/relationships/image" Target="../media/image547.png"/><Relationship Id="rId252" Type="http://schemas.openxmlformats.org/officeDocument/2006/relationships/customXml" Target="../ink/ink558.xml"/><Relationship Id="rId273" Type="http://schemas.openxmlformats.org/officeDocument/2006/relationships/image" Target="../media/image568.png"/><Relationship Id="rId47" Type="http://schemas.openxmlformats.org/officeDocument/2006/relationships/image" Target="../media/image455.png"/><Relationship Id="rId68" Type="http://schemas.openxmlformats.org/officeDocument/2006/relationships/customXml" Target="../ink/ink466.xml"/><Relationship Id="rId89" Type="http://schemas.openxmlformats.org/officeDocument/2006/relationships/image" Target="../media/image476.png"/><Relationship Id="rId112" Type="http://schemas.openxmlformats.org/officeDocument/2006/relationships/customXml" Target="../ink/ink488.xml"/><Relationship Id="rId133" Type="http://schemas.openxmlformats.org/officeDocument/2006/relationships/image" Target="../media/image498.png"/><Relationship Id="rId154" Type="http://schemas.openxmlformats.org/officeDocument/2006/relationships/customXml" Target="../ink/ink509.xml"/><Relationship Id="rId175" Type="http://schemas.openxmlformats.org/officeDocument/2006/relationships/image" Target="../media/image519.png"/><Relationship Id="rId196" Type="http://schemas.openxmlformats.org/officeDocument/2006/relationships/customXml" Target="../ink/ink530.xml"/><Relationship Id="rId200" Type="http://schemas.openxmlformats.org/officeDocument/2006/relationships/customXml" Target="../ink/ink532.xml"/><Relationship Id="rId16" Type="http://schemas.openxmlformats.org/officeDocument/2006/relationships/customXml" Target="../ink/ink440.xml"/><Relationship Id="rId221" Type="http://schemas.openxmlformats.org/officeDocument/2006/relationships/image" Target="../media/image542.png"/><Relationship Id="rId242" Type="http://schemas.openxmlformats.org/officeDocument/2006/relationships/customXml" Target="../ink/ink553.xml"/><Relationship Id="rId263" Type="http://schemas.openxmlformats.org/officeDocument/2006/relationships/image" Target="../media/image563.png"/><Relationship Id="rId284" Type="http://schemas.openxmlformats.org/officeDocument/2006/relationships/customXml" Target="../ink/ink574.xml"/><Relationship Id="rId37" Type="http://schemas.openxmlformats.org/officeDocument/2006/relationships/image" Target="../media/image450.png"/><Relationship Id="rId58" Type="http://schemas.openxmlformats.org/officeDocument/2006/relationships/customXml" Target="../ink/ink461.xml"/><Relationship Id="rId79" Type="http://schemas.openxmlformats.org/officeDocument/2006/relationships/image" Target="../media/image471.png"/><Relationship Id="rId102" Type="http://schemas.openxmlformats.org/officeDocument/2006/relationships/customXml" Target="../ink/ink483.xml"/><Relationship Id="rId123" Type="http://schemas.openxmlformats.org/officeDocument/2006/relationships/image" Target="../media/image493.png"/><Relationship Id="rId144" Type="http://schemas.openxmlformats.org/officeDocument/2006/relationships/customXml" Target="../ink/ink504.xml"/><Relationship Id="rId90" Type="http://schemas.openxmlformats.org/officeDocument/2006/relationships/customXml" Target="../ink/ink477.xml"/><Relationship Id="rId165" Type="http://schemas.openxmlformats.org/officeDocument/2006/relationships/image" Target="../media/image514.png"/><Relationship Id="rId186" Type="http://schemas.openxmlformats.org/officeDocument/2006/relationships/customXml" Target="../ink/ink525.xml"/><Relationship Id="rId211" Type="http://schemas.openxmlformats.org/officeDocument/2006/relationships/image" Target="../media/image537.png"/><Relationship Id="rId232" Type="http://schemas.openxmlformats.org/officeDocument/2006/relationships/customXml" Target="../ink/ink548.xml"/><Relationship Id="rId253" Type="http://schemas.openxmlformats.org/officeDocument/2006/relationships/image" Target="../media/image558.png"/><Relationship Id="rId274" Type="http://schemas.openxmlformats.org/officeDocument/2006/relationships/customXml" Target="../ink/ink569.xml"/><Relationship Id="rId27" Type="http://schemas.openxmlformats.org/officeDocument/2006/relationships/image" Target="../media/image445.png"/><Relationship Id="rId48" Type="http://schemas.openxmlformats.org/officeDocument/2006/relationships/customXml" Target="../ink/ink456.xml"/><Relationship Id="rId69" Type="http://schemas.openxmlformats.org/officeDocument/2006/relationships/image" Target="../media/image466.png"/><Relationship Id="rId113" Type="http://schemas.openxmlformats.org/officeDocument/2006/relationships/image" Target="../media/image488.png"/><Relationship Id="rId134" Type="http://schemas.openxmlformats.org/officeDocument/2006/relationships/customXml" Target="../ink/ink499.xml"/><Relationship Id="rId80" Type="http://schemas.openxmlformats.org/officeDocument/2006/relationships/customXml" Target="../ink/ink472.xml"/><Relationship Id="rId155" Type="http://schemas.openxmlformats.org/officeDocument/2006/relationships/image" Target="../media/image509.png"/><Relationship Id="rId176" Type="http://schemas.openxmlformats.org/officeDocument/2006/relationships/customXml" Target="../ink/ink520.xml"/><Relationship Id="rId197" Type="http://schemas.openxmlformats.org/officeDocument/2006/relationships/image" Target="../media/image530.png"/><Relationship Id="rId201" Type="http://schemas.openxmlformats.org/officeDocument/2006/relationships/image" Target="../media/image532.png"/><Relationship Id="rId222" Type="http://schemas.openxmlformats.org/officeDocument/2006/relationships/customXml" Target="../ink/ink543.xml"/><Relationship Id="rId243" Type="http://schemas.openxmlformats.org/officeDocument/2006/relationships/image" Target="../media/image553.png"/><Relationship Id="rId264" Type="http://schemas.openxmlformats.org/officeDocument/2006/relationships/customXml" Target="../ink/ink564.xml"/><Relationship Id="rId285" Type="http://schemas.openxmlformats.org/officeDocument/2006/relationships/image" Target="../media/image574.png"/><Relationship Id="rId17" Type="http://schemas.openxmlformats.org/officeDocument/2006/relationships/image" Target="../media/image440.png"/><Relationship Id="rId38" Type="http://schemas.openxmlformats.org/officeDocument/2006/relationships/customXml" Target="../ink/ink451.xml"/><Relationship Id="rId59" Type="http://schemas.openxmlformats.org/officeDocument/2006/relationships/image" Target="../media/image461.png"/><Relationship Id="rId103" Type="http://schemas.openxmlformats.org/officeDocument/2006/relationships/image" Target="../media/image483.png"/><Relationship Id="rId124" Type="http://schemas.openxmlformats.org/officeDocument/2006/relationships/customXml" Target="../ink/ink494.xml"/><Relationship Id="rId70" Type="http://schemas.openxmlformats.org/officeDocument/2006/relationships/customXml" Target="../ink/ink467.xml"/><Relationship Id="rId91" Type="http://schemas.openxmlformats.org/officeDocument/2006/relationships/image" Target="../media/image477.png"/><Relationship Id="rId145" Type="http://schemas.openxmlformats.org/officeDocument/2006/relationships/image" Target="../media/image504.png"/><Relationship Id="rId166" Type="http://schemas.openxmlformats.org/officeDocument/2006/relationships/customXml" Target="../ink/ink515.xml"/><Relationship Id="rId187" Type="http://schemas.openxmlformats.org/officeDocument/2006/relationships/image" Target="../media/image525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538.xml"/><Relationship Id="rId233" Type="http://schemas.openxmlformats.org/officeDocument/2006/relationships/image" Target="../media/image548.png"/><Relationship Id="rId254" Type="http://schemas.openxmlformats.org/officeDocument/2006/relationships/customXml" Target="../ink/ink559.xml"/><Relationship Id="rId28" Type="http://schemas.openxmlformats.org/officeDocument/2006/relationships/customXml" Target="../ink/ink446.xml"/><Relationship Id="rId49" Type="http://schemas.openxmlformats.org/officeDocument/2006/relationships/image" Target="../media/image456.png"/><Relationship Id="rId114" Type="http://schemas.openxmlformats.org/officeDocument/2006/relationships/customXml" Target="../ink/ink489.xml"/><Relationship Id="rId275" Type="http://schemas.openxmlformats.org/officeDocument/2006/relationships/image" Target="../media/image569.png"/><Relationship Id="rId60" Type="http://schemas.openxmlformats.org/officeDocument/2006/relationships/customXml" Target="../ink/ink462.xml"/><Relationship Id="rId81" Type="http://schemas.openxmlformats.org/officeDocument/2006/relationships/image" Target="../media/image472.png"/><Relationship Id="rId135" Type="http://schemas.openxmlformats.org/officeDocument/2006/relationships/image" Target="../media/image499.png"/><Relationship Id="rId156" Type="http://schemas.openxmlformats.org/officeDocument/2006/relationships/customXml" Target="../ink/ink510.xml"/><Relationship Id="rId177" Type="http://schemas.openxmlformats.org/officeDocument/2006/relationships/image" Target="../media/image520.png"/><Relationship Id="rId198" Type="http://schemas.openxmlformats.org/officeDocument/2006/relationships/customXml" Target="../ink/ink531.xml"/><Relationship Id="rId202" Type="http://schemas.openxmlformats.org/officeDocument/2006/relationships/customXml" Target="../ink/ink533.xml"/><Relationship Id="rId223" Type="http://schemas.openxmlformats.org/officeDocument/2006/relationships/image" Target="../media/image543.png"/><Relationship Id="rId244" Type="http://schemas.openxmlformats.org/officeDocument/2006/relationships/customXml" Target="../ink/ink554.xm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32.png"/><Relationship Id="rId299" Type="http://schemas.openxmlformats.org/officeDocument/2006/relationships/image" Target="../media/image723.png"/><Relationship Id="rId303" Type="http://schemas.openxmlformats.org/officeDocument/2006/relationships/image" Target="../media/image725.png"/><Relationship Id="rId21" Type="http://schemas.openxmlformats.org/officeDocument/2006/relationships/image" Target="../media/image584.png"/><Relationship Id="rId42" Type="http://schemas.openxmlformats.org/officeDocument/2006/relationships/customXml" Target="../ink/ink595.xml"/><Relationship Id="rId63" Type="http://schemas.openxmlformats.org/officeDocument/2006/relationships/image" Target="../media/image605.png"/><Relationship Id="rId84" Type="http://schemas.openxmlformats.org/officeDocument/2006/relationships/customXml" Target="../ink/ink616.xml"/><Relationship Id="rId138" Type="http://schemas.openxmlformats.org/officeDocument/2006/relationships/customXml" Target="../ink/ink643.xml"/><Relationship Id="rId159" Type="http://schemas.openxmlformats.org/officeDocument/2006/relationships/image" Target="../media/image653.png"/><Relationship Id="rId170" Type="http://schemas.openxmlformats.org/officeDocument/2006/relationships/customXml" Target="../ink/ink659.xml"/><Relationship Id="rId191" Type="http://schemas.openxmlformats.org/officeDocument/2006/relationships/image" Target="../media/image669.png"/><Relationship Id="rId205" Type="http://schemas.openxmlformats.org/officeDocument/2006/relationships/image" Target="../media/image676.png"/><Relationship Id="rId226" Type="http://schemas.openxmlformats.org/officeDocument/2006/relationships/customXml" Target="../ink/ink687.xml"/><Relationship Id="rId247" Type="http://schemas.openxmlformats.org/officeDocument/2006/relationships/image" Target="../media/image697.png"/><Relationship Id="rId107" Type="http://schemas.openxmlformats.org/officeDocument/2006/relationships/image" Target="../media/image627.png"/><Relationship Id="rId268" Type="http://schemas.openxmlformats.org/officeDocument/2006/relationships/customXml" Target="../ink/ink708.xml"/><Relationship Id="rId289" Type="http://schemas.openxmlformats.org/officeDocument/2006/relationships/image" Target="../media/image718.png"/><Relationship Id="rId11" Type="http://schemas.openxmlformats.org/officeDocument/2006/relationships/image" Target="../media/image579.png"/><Relationship Id="rId32" Type="http://schemas.openxmlformats.org/officeDocument/2006/relationships/customXml" Target="../ink/ink590.xml"/><Relationship Id="rId53" Type="http://schemas.openxmlformats.org/officeDocument/2006/relationships/image" Target="../media/image600.png"/><Relationship Id="rId74" Type="http://schemas.openxmlformats.org/officeDocument/2006/relationships/customXml" Target="../ink/ink611.xml"/><Relationship Id="rId128" Type="http://schemas.openxmlformats.org/officeDocument/2006/relationships/customXml" Target="../ink/ink638.xml"/><Relationship Id="rId149" Type="http://schemas.openxmlformats.org/officeDocument/2006/relationships/image" Target="../media/image648.png"/><Relationship Id="rId314" Type="http://schemas.openxmlformats.org/officeDocument/2006/relationships/customXml" Target="../ink/ink731.xml"/><Relationship Id="rId5" Type="http://schemas.openxmlformats.org/officeDocument/2006/relationships/image" Target="../media/image576.png"/><Relationship Id="rId95" Type="http://schemas.openxmlformats.org/officeDocument/2006/relationships/image" Target="../media/image621.png"/><Relationship Id="rId160" Type="http://schemas.openxmlformats.org/officeDocument/2006/relationships/customXml" Target="../ink/ink654.xml"/><Relationship Id="rId181" Type="http://schemas.openxmlformats.org/officeDocument/2006/relationships/image" Target="../media/image664.png"/><Relationship Id="rId216" Type="http://schemas.openxmlformats.org/officeDocument/2006/relationships/customXml" Target="../ink/ink682.xml"/><Relationship Id="rId237" Type="http://schemas.openxmlformats.org/officeDocument/2006/relationships/image" Target="../media/image692.png"/><Relationship Id="rId258" Type="http://schemas.openxmlformats.org/officeDocument/2006/relationships/customXml" Target="../ink/ink703.xml"/><Relationship Id="rId279" Type="http://schemas.openxmlformats.org/officeDocument/2006/relationships/image" Target="../media/image713.png"/><Relationship Id="rId22" Type="http://schemas.openxmlformats.org/officeDocument/2006/relationships/customXml" Target="../ink/ink585.xml"/><Relationship Id="rId43" Type="http://schemas.openxmlformats.org/officeDocument/2006/relationships/image" Target="../media/image595.png"/><Relationship Id="rId64" Type="http://schemas.openxmlformats.org/officeDocument/2006/relationships/customXml" Target="../ink/ink606.xml"/><Relationship Id="rId118" Type="http://schemas.openxmlformats.org/officeDocument/2006/relationships/customXml" Target="../ink/ink633.xml"/><Relationship Id="rId139" Type="http://schemas.openxmlformats.org/officeDocument/2006/relationships/image" Target="../media/image643.png"/><Relationship Id="rId290" Type="http://schemas.openxmlformats.org/officeDocument/2006/relationships/customXml" Target="../ink/ink719.xml"/><Relationship Id="rId304" Type="http://schemas.openxmlformats.org/officeDocument/2006/relationships/customXml" Target="../ink/ink726.xml"/><Relationship Id="rId85" Type="http://schemas.openxmlformats.org/officeDocument/2006/relationships/image" Target="../media/image616.png"/><Relationship Id="rId150" Type="http://schemas.openxmlformats.org/officeDocument/2006/relationships/customXml" Target="../ink/ink649.xml"/><Relationship Id="rId171" Type="http://schemas.openxmlformats.org/officeDocument/2006/relationships/image" Target="../media/image659.png"/><Relationship Id="rId192" Type="http://schemas.openxmlformats.org/officeDocument/2006/relationships/customXml" Target="../ink/ink670.xml"/><Relationship Id="rId206" Type="http://schemas.openxmlformats.org/officeDocument/2006/relationships/customXml" Target="../ink/ink677.xml"/><Relationship Id="rId227" Type="http://schemas.openxmlformats.org/officeDocument/2006/relationships/image" Target="../media/image687.png"/><Relationship Id="rId248" Type="http://schemas.openxmlformats.org/officeDocument/2006/relationships/customXml" Target="../ink/ink698.xml"/><Relationship Id="rId269" Type="http://schemas.openxmlformats.org/officeDocument/2006/relationships/image" Target="../media/image708.png"/><Relationship Id="rId12" Type="http://schemas.openxmlformats.org/officeDocument/2006/relationships/customXml" Target="../ink/ink580.xml"/><Relationship Id="rId33" Type="http://schemas.openxmlformats.org/officeDocument/2006/relationships/image" Target="../media/image590.png"/><Relationship Id="rId108" Type="http://schemas.openxmlformats.org/officeDocument/2006/relationships/customXml" Target="../ink/ink628.xml"/><Relationship Id="rId129" Type="http://schemas.openxmlformats.org/officeDocument/2006/relationships/image" Target="../media/image638.png"/><Relationship Id="rId280" Type="http://schemas.openxmlformats.org/officeDocument/2006/relationships/customXml" Target="../ink/ink714.xml"/><Relationship Id="rId315" Type="http://schemas.openxmlformats.org/officeDocument/2006/relationships/image" Target="../media/image731.png"/><Relationship Id="rId54" Type="http://schemas.openxmlformats.org/officeDocument/2006/relationships/customXml" Target="../ink/ink601.xml"/><Relationship Id="rId75" Type="http://schemas.openxmlformats.org/officeDocument/2006/relationships/image" Target="../media/image611.png"/><Relationship Id="rId96" Type="http://schemas.openxmlformats.org/officeDocument/2006/relationships/customXml" Target="../ink/ink622.xml"/><Relationship Id="rId140" Type="http://schemas.openxmlformats.org/officeDocument/2006/relationships/customXml" Target="../ink/ink644.xml"/><Relationship Id="rId161" Type="http://schemas.openxmlformats.org/officeDocument/2006/relationships/image" Target="../media/image654.png"/><Relationship Id="rId182" Type="http://schemas.openxmlformats.org/officeDocument/2006/relationships/customXml" Target="../ink/ink665.xml"/><Relationship Id="rId217" Type="http://schemas.openxmlformats.org/officeDocument/2006/relationships/image" Target="../media/image682.png"/><Relationship Id="rId6" Type="http://schemas.openxmlformats.org/officeDocument/2006/relationships/customXml" Target="../ink/ink577.xml"/><Relationship Id="rId238" Type="http://schemas.openxmlformats.org/officeDocument/2006/relationships/customXml" Target="../ink/ink693.xml"/><Relationship Id="rId259" Type="http://schemas.openxmlformats.org/officeDocument/2006/relationships/image" Target="../media/image703.png"/><Relationship Id="rId23" Type="http://schemas.openxmlformats.org/officeDocument/2006/relationships/image" Target="../media/image585.png"/><Relationship Id="rId119" Type="http://schemas.openxmlformats.org/officeDocument/2006/relationships/image" Target="../media/image633.png"/><Relationship Id="rId270" Type="http://schemas.openxmlformats.org/officeDocument/2006/relationships/customXml" Target="../ink/ink709.xml"/><Relationship Id="rId291" Type="http://schemas.openxmlformats.org/officeDocument/2006/relationships/image" Target="../media/image719.png"/><Relationship Id="rId305" Type="http://schemas.openxmlformats.org/officeDocument/2006/relationships/image" Target="../media/image726.png"/><Relationship Id="rId44" Type="http://schemas.openxmlformats.org/officeDocument/2006/relationships/customXml" Target="../ink/ink596.xml"/><Relationship Id="rId65" Type="http://schemas.openxmlformats.org/officeDocument/2006/relationships/image" Target="../media/image606.png"/><Relationship Id="rId86" Type="http://schemas.openxmlformats.org/officeDocument/2006/relationships/customXml" Target="../ink/ink617.xml"/><Relationship Id="rId130" Type="http://schemas.openxmlformats.org/officeDocument/2006/relationships/customXml" Target="../ink/ink639.xml"/><Relationship Id="rId151" Type="http://schemas.openxmlformats.org/officeDocument/2006/relationships/image" Target="../media/image649.png"/><Relationship Id="rId172" Type="http://schemas.openxmlformats.org/officeDocument/2006/relationships/customXml" Target="../ink/ink660.xml"/><Relationship Id="rId193" Type="http://schemas.openxmlformats.org/officeDocument/2006/relationships/image" Target="../media/image670.png"/><Relationship Id="rId207" Type="http://schemas.openxmlformats.org/officeDocument/2006/relationships/image" Target="../media/image677.png"/><Relationship Id="rId228" Type="http://schemas.openxmlformats.org/officeDocument/2006/relationships/customXml" Target="../ink/ink688.xml"/><Relationship Id="rId249" Type="http://schemas.openxmlformats.org/officeDocument/2006/relationships/image" Target="../media/image698.png"/><Relationship Id="rId13" Type="http://schemas.openxmlformats.org/officeDocument/2006/relationships/image" Target="../media/image580.png"/><Relationship Id="rId109" Type="http://schemas.openxmlformats.org/officeDocument/2006/relationships/image" Target="../media/image628.png"/><Relationship Id="rId260" Type="http://schemas.openxmlformats.org/officeDocument/2006/relationships/customXml" Target="../ink/ink704.xml"/><Relationship Id="rId281" Type="http://schemas.openxmlformats.org/officeDocument/2006/relationships/image" Target="../media/image714.png"/><Relationship Id="rId316" Type="http://schemas.openxmlformats.org/officeDocument/2006/relationships/customXml" Target="../ink/ink732.xml"/><Relationship Id="rId34" Type="http://schemas.openxmlformats.org/officeDocument/2006/relationships/customXml" Target="../ink/ink591.xml"/><Relationship Id="rId55" Type="http://schemas.openxmlformats.org/officeDocument/2006/relationships/image" Target="../media/image601.png"/><Relationship Id="rId76" Type="http://schemas.openxmlformats.org/officeDocument/2006/relationships/customXml" Target="../ink/ink612.xml"/><Relationship Id="rId97" Type="http://schemas.openxmlformats.org/officeDocument/2006/relationships/image" Target="../media/image622.png"/><Relationship Id="rId120" Type="http://schemas.openxmlformats.org/officeDocument/2006/relationships/customXml" Target="../ink/ink634.xml"/><Relationship Id="rId141" Type="http://schemas.openxmlformats.org/officeDocument/2006/relationships/image" Target="../media/image644.png"/><Relationship Id="rId7" Type="http://schemas.openxmlformats.org/officeDocument/2006/relationships/image" Target="../media/image577.png"/><Relationship Id="rId162" Type="http://schemas.openxmlformats.org/officeDocument/2006/relationships/customXml" Target="../ink/ink655.xml"/><Relationship Id="rId183" Type="http://schemas.openxmlformats.org/officeDocument/2006/relationships/image" Target="../media/image665.png"/><Relationship Id="rId218" Type="http://schemas.openxmlformats.org/officeDocument/2006/relationships/customXml" Target="../ink/ink683.xml"/><Relationship Id="rId239" Type="http://schemas.openxmlformats.org/officeDocument/2006/relationships/image" Target="../media/image693.png"/><Relationship Id="rId250" Type="http://schemas.openxmlformats.org/officeDocument/2006/relationships/customXml" Target="../ink/ink699.xml"/><Relationship Id="rId271" Type="http://schemas.openxmlformats.org/officeDocument/2006/relationships/image" Target="../media/image709.png"/><Relationship Id="rId292" Type="http://schemas.openxmlformats.org/officeDocument/2006/relationships/customXml" Target="../ink/ink720.xml"/><Relationship Id="rId306" Type="http://schemas.openxmlformats.org/officeDocument/2006/relationships/customXml" Target="../ink/ink727.xml"/><Relationship Id="rId24" Type="http://schemas.openxmlformats.org/officeDocument/2006/relationships/customXml" Target="../ink/ink586.xml"/><Relationship Id="rId45" Type="http://schemas.openxmlformats.org/officeDocument/2006/relationships/image" Target="../media/image596.png"/><Relationship Id="rId66" Type="http://schemas.openxmlformats.org/officeDocument/2006/relationships/customXml" Target="../ink/ink607.xml"/><Relationship Id="rId87" Type="http://schemas.openxmlformats.org/officeDocument/2006/relationships/image" Target="../media/image617.png"/><Relationship Id="rId110" Type="http://schemas.openxmlformats.org/officeDocument/2006/relationships/customXml" Target="../ink/ink629.xml"/><Relationship Id="rId131" Type="http://schemas.openxmlformats.org/officeDocument/2006/relationships/image" Target="../media/image639.png"/><Relationship Id="rId61" Type="http://schemas.openxmlformats.org/officeDocument/2006/relationships/image" Target="../media/image604.png"/><Relationship Id="rId82" Type="http://schemas.openxmlformats.org/officeDocument/2006/relationships/customXml" Target="../ink/ink615.xml"/><Relationship Id="rId152" Type="http://schemas.openxmlformats.org/officeDocument/2006/relationships/customXml" Target="../ink/ink650.xml"/><Relationship Id="rId173" Type="http://schemas.openxmlformats.org/officeDocument/2006/relationships/image" Target="../media/image660.png"/><Relationship Id="rId194" Type="http://schemas.openxmlformats.org/officeDocument/2006/relationships/customXml" Target="../ink/ink671.xml"/><Relationship Id="rId199" Type="http://schemas.openxmlformats.org/officeDocument/2006/relationships/image" Target="../media/image673.png"/><Relationship Id="rId203" Type="http://schemas.openxmlformats.org/officeDocument/2006/relationships/image" Target="../media/image675.png"/><Relationship Id="rId208" Type="http://schemas.openxmlformats.org/officeDocument/2006/relationships/customXml" Target="../ink/ink678.xml"/><Relationship Id="rId229" Type="http://schemas.openxmlformats.org/officeDocument/2006/relationships/image" Target="../media/image688.png"/><Relationship Id="rId19" Type="http://schemas.openxmlformats.org/officeDocument/2006/relationships/image" Target="../media/image583.png"/><Relationship Id="rId224" Type="http://schemas.openxmlformats.org/officeDocument/2006/relationships/customXml" Target="../ink/ink686.xml"/><Relationship Id="rId240" Type="http://schemas.openxmlformats.org/officeDocument/2006/relationships/customXml" Target="../ink/ink694.xml"/><Relationship Id="rId245" Type="http://schemas.openxmlformats.org/officeDocument/2006/relationships/image" Target="../media/image696.png"/><Relationship Id="rId261" Type="http://schemas.openxmlformats.org/officeDocument/2006/relationships/image" Target="../media/image704.png"/><Relationship Id="rId266" Type="http://schemas.openxmlformats.org/officeDocument/2006/relationships/customXml" Target="../ink/ink707.xml"/><Relationship Id="rId287" Type="http://schemas.openxmlformats.org/officeDocument/2006/relationships/image" Target="../media/image717.png"/><Relationship Id="rId14" Type="http://schemas.openxmlformats.org/officeDocument/2006/relationships/customXml" Target="../ink/ink581.xml"/><Relationship Id="rId30" Type="http://schemas.openxmlformats.org/officeDocument/2006/relationships/customXml" Target="../ink/ink589.xml"/><Relationship Id="rId35" Type="http://schemas.openxmlformats.org/officeDocument/2006/relationships/image" Target="../media/image591.png"/><Relationship Id="rId56" Type="http://schemas.openxmlformats.org/officeDocument/2006/relationships/customXml" Target="../ink/ink602.xml"/><Relationship Id="rId77" Type="http://schemas.openxmlformats.org/officeDocument/2006/relationships/image" Target="../media/image612.png"/><Relationship Id="rId100" Type="http://schemas.openxmlformats.org/officeDocument/2006/relationships/customXml" Target="../ink/ink624.xml"/><Relationship Id="rId105" Type="http://schemas.openxmlformats.org/officeDocument/2006/relationships/image" Target="../media/image626.png"/><Relationship Id="rId126" Type="http://schemas.openxmlformats.org/officeDocument/2006/relationships/customXml" Target="../ink/ink637.xml"/><Relationship Id="rId147" Type="http://schemas.openxmlformats.org/officeDocument/2006/relationships/image" Target="../media/image647.png"/><Relationship Id="rId168" Type="http://schemas.openxmlformats.org/officeDocument/2006/relationships/customXml" Target="../ink/ink658.xml"/><Relationship Id="rId282" Type="http://schemas.openxmlformats.org/officeDocument/2006/relationships/customXml" Target="../ink/ink715.xml"/><Relationship Id="rId312" Type="http://schemas.openxmlformats.org/officeDocument/2006/relationships/customXml" Target="../ink/ink730.xml"/><Relationship Id="rId317" Type="http://schemas.openxmlformats.org/officeDocument/2006/relationships/image" Target="../media/image732.png"/><Relationship Id="rId8" Type="http://schemas.openxmlformats.org/officeDocument/2006/relationships/customXml" Target="../ink/ink578.xml"/><Relationship Id="rId51" Type="http://schemas.openxmlformats.org/officeDocument/2006/relationships/image" Target="../media/image599.png"/><Relationship Id="rId72" Type="http://schemas.openxmlformats.org/officeDocument/2006/relationships/customXml" Target="../ink/ink610.xml"/><Relationship Id="rId93" Type="http://schemas.openxmlformats.org/officeDocument/2006/relationships/image" Target="../media/image620.png"/><Relationship Id="rId98" Type="http://schemas.openxmlformats.org/officeDocument/2006/relationships/customXml" Target="../ink/ink623.xml"/><Relationship Id="rId121" Type="http://schemas.openxmlformats.org/officeDocument/2006/relationships/image" Target="../media/image634.png"/><Relationship Id="rId142" Type="http://schemas.openxmlformats.org/officeDocument/2006/relationships/customXml" Target="../ink/ink645.xml"/><Relationship Id="rId163" Type="http://schemas.openxmlformats.org/officeDocument/2006/relationships/image" Target="../media/image655.png"/><Relationship Id="rId184" Type="http://schemas.openxmlformats.org/officeDocument/2006/relationships/customXml" Target="../ink/ink666.xml"/><Relationship Id="rId189" Type="http://schemas.openxmlformats.org/officeDocument/2006/relationships/image" Target="../media/image668.png"/><Relationship Id="rId219" Type="http://schemas.openxmlformats.org/officeDocument/2006/relationships/image" Target="../media/image683.png"/><Relationship Id="rId3" Type="http://schemas.openxmlformats.org/officeDocument/2006/relationships/image" Target="../media/image575.png"/><Relationship Id="rId214" Type="http://schemas.openxmlformats.org/officeDocument/2006/relationships/customXml" Target="../ink/ink681.xml"/><Relationship Id="rId230" Type="http://schemas.openxmlformats.org/officeDocument/2006/relationships/customXml" Target="../ink/ink689.xml"/><Relationship Id="rId235" Type="http://schemas.openxmlformats.org/officeDocument/2006/relationships/image" Target="../media/image691.png"/><Relationship Id="rId251" Type="http://schemas.openxmlformats.org/officeDocument/2006/relationships/image" Target="../media/image699.png"/><Relationship Id="rId256" Type="http://schemas.openxmlformats.org/officeDocument/2006/relationships/customXml" Target="../ink/ink702.xml"/><Relationship Id="rId277" Type="http://schemas.openxmlformats.org/officeDocument/2006/relationships/image" Target="../media/image712.png"/><Relationship Id="rId298" Type="http://schemas.openxmlformats.org/officeDocument/2006/relationships/customXml" Target="../ink/ink723.xml"/><Relationship Id="rId25" Type="http://schemas.openxmlformats.org/officeDocument/2006/relationships/image" Target="../media/image586.png"/><Relationship Id="rId46" Type="http://schemas.openxmlformats.org/officeDocument/2006/relationships/customXml" Target="../ink/ink597.xml"/><Relationship Id="rId67" Type="http://schemas.openxmlformats.org/officeDocument/2006/relationships/image" Target="../media/image607.png"/><Relationship Id="rId116" Type="http://schemas.openxmlformats.org/officeDocument/2006/relationships/customXml" Target="../ink/ink632.xml"/><Relationship Id="rId137" Type="http://schemas.openxmlformats.org/officeDocument/2006/relationships/image" Target="../media/image642.png"/><Relationship Id="rId158" Type="http://schemas.openxmlformats.org/officeDocument/2006/relationships/customXml" Target="../ink/ink653.xml"/><Relationship Id="rId272" Type="http://schemas.openxmlformats.org/officeDocument/2006/relationships/customXml" Target="../ink/ink710.xml"/><Relationship Id="rId293" Type="http://schemas.openxmlformats.org/officeDocument/2006/relationships/image" Target="../media/image720.png"/><Relationship Id="rId302" Type="http://schemas.openxmlformats.org/officeDocument/2006/relationships/customXml" Target="../ink/ink725.xml"/><Relationship Id="rId307" Type="http://schemas.openxmlformats.org/officeDocument/2006/relationships/image" Target="../media/image727.png"/><Relationship Id="rId20" Type="http://schemas.openxmlformats.org/officeDocument/2006/relationships/customXml" Target="../ink/ink584.xml"/><Relationship Id="rId41" Type="http://schemas.openxmlformats.org/officeDocument/2006/relationships/image" Target="../media/image594.png"/><Relationship Id="rId62" Type="http://schemas.openxmlformats.org/officeDocument/2006/relationships/customXml" Target="../ink/ink605.xml"/><Relationship Id="rId83" Type="http://schemas.openxmlformats.org/officeDocument/2006/relationships/image" Target="../media/image615.png"/><Relationship Id="rId88" Type="http://schemas.openxmlformats.org/officeDocument/2006/relationships/customXml" Target="../ink/ink618.xml"/><Relationship Id="rId111" Type="http://schemas.openxmlformats.org/officeDocument/2006/relationships/image" Target="../media/image629.png"/><Relationship Id="rId132" Type="http://schemas.openxmlformats.org/officeDocument/2006/relationships/customXml" Target="../ink/ink640.xml"/><Relationship Id="rId153" Type="http://schemas.openxmlformats.org/officeDocument/2006/relationships/image" Target="../media/image650.png"/><Relationship Id="rId174" Type="http://schemas.openxmlformats.org/officeDocument/2006/relationships/customXml" Target="../ink/ink661.xml"/><Relationship Id="rId179" Type="http://schemas.openxmlformats.org/officeDocument/2006/relationships/image" Target="../media/image663.png"/><Relationship Id="rId195" Type="http://schemas.openxmlformats.org/officeDocument/2006/relationships/image" Target="../media/image671.png"/><Relationship Id="rId209" Type="http://schemas.openxmlformats.org/officeDocument/2006/relationships/image" Target="../media/image678.png"/><Relationship Id="rId190" Type="http://schemas.openxmlformats.org/officeDocument/2006/relationships/customXml" Target="../ink/ink669.xml"/><Relationship Id="rId204" Type="http://schemas.openxmlformats.org/officeDocument/2006/relationships/customXml" Target="../ink/ink676.xml"/><Relationship Id="rId220" Type="http://schemas.openxmlformats.org/officeDocument/2006/relationships/customXml" Target="../ink/ink684.xml"/><Relationship Id="rId225" Type="http://schemas.openxmlformats.org/officeDocument/2006/relationships/image" Target="../media/image686.png"/><Relationship Id="rId241" Type="http://schemas.openxmlformats.org/officeDocument/2006/relationships/image" Target="../media/image694.png"/><Relationship Id="rId246" Type="http://schemas.openxmlformats.org/officeDocument/2006/relationships/customXml" Target="../ink/ink697.xml"/><Relationship Id="rId267" Type="http://schemas.openxmlformats.org/officeDocument/2006/relationships/image" Target="../media/image707.png"/><Relationship Id="rId288" Type="http://schemas.openxmlformats.org/officeDocument/2006/relationships/customXml" Target="../ink/ink718.xml"/><Relationship Id="rId15" Type="http://schemas.openxmlformats.org/officeDocument/2006/relationships/image" Target="../media/image581.png"/><Relationship Id="rId36" Type="http://schemas.openxmlformats.org/officeDocument/2006/relationships/customXml" Target="../ink/ink592.xml"/><Relationship Id="rId57" Type="http://schemas.openxmlformats.org/officeDocument/2006/relationships/image" Target="../media/image602.png"/><Relationship Id="rId106" Type="http://schemas.openxmlformats.org/officeDocument/2006/relationships/customXml" Target="../ink/ink627.xml"/><Relationship Id="rId127" Type="http://schemas.openxmlformats.org/officeDocument/2006/relationships/image" Target="../media/image637.png"/><Relationship Id="rId262" Type="http://schemas.openxmlformats.org/officeDocument/2006/relationships/customXml" Target="../ink/ink705.xml"/><Relationship Id="rId283" Type="http://schemas.openxmlformats.org/officeDocument/2006/relationships/image" Target="../media/image715.png"/><Relationship Id="rId313" Type="http://schemas.openxmlformats.org/officeDocument/2006/relationships/image" Target="../media/image730.png"/><Relationship Id="rId10" Type="http://schemas.openxmlformats.org/officeDocument/2006/relationships/customXml" Target="../ink/ink579.xml"/><Relationship Id="rId31" Type="http://schemas.openxmlformats.org/officeDocument/2006/relationships/image" Target="../media/image589.png"/><Relationship Id="rId52" Type="http://schemas.openxmlformats.org/officeDocument/2006/relationships/customXml" Target="../ink/ink600.xml"/><Relationship Id="rId73" Type="http://schemas.openxmlformats.org/officeDocument/2006/relationships/image" Target="../media/image610.png"/><Relationship Id="rId78" Type="http://schemas.openxmlformats.org/officeDocument/2006/relationships/customXml" Target="../ink/ink613.xml"/><Relationship Id="rId94" Type="http://schemas.openxmlformats.org/officeDocument/2006/relationships/customXml" Target="../ink/ink621.xml"/><Relationship Id="rId99" Type="http://schemas.openxmlformats.org/officeDocument/2006/relationships/image" Target="../media/image623.png"/><Relationship Id="rId101" Type="http://schemas.openxmlformats.org/officeDocument/2006/relationships/image" Target="../media/image624.png"/><Relationship Id="rId122" Type="http://schemas.openxmlformats.org/officeDocument/2006/relationships/customXml" Target="../ink/ink635.xml"/><Relationship Id="rId143" Type="http://schemas.openxmlformats.org/officeDocument/2006/relationships/image" Target="../media/image645.png"/><Relationship Id="rId148" Type="http://schemas.openxmlformats.org/officeDocument/2006/relationships/customXml" Target="../ink/ink648.xml"/><Relationship Id="rId164" Type="http://schemas.openxmlformats.org/officeDocument/2006/relationships/customXml" Target="../ink/ink656.xml"/><Relationship Id="rId169" Type="http://schemas.openxmlformats.org/officeDocument/2006/relationships/image" Target="../media/image658.png"/><Relationship Id="rId185" Type="http://schemas.openxmlformats.org/officeDocument/2006/relationships/image" Target="../media/image666.png"/><Relationship Id="rId4" Type="http://schemas.openxmlformats.org/officeDocument/2006/relationships/customXml" Target="../ink/ink576.xml"/><Relationship Id="rId9" Type="http://schemas.openxmlformats.org/officeDocument/2006/relationships/image" Target="../media/image578.png"/><Relationship Id="rId180" Type="http://schemas.openxmlformats.org/officeDocument/2006/relationships/customXml" Target="../ink/ink664.xml"/><Relationship Id="rId210" Type="http://schemas.openxmlformats.org/officeDocument/2006/relationships/customXml" Target="../ink/ink679.xml"/><Relationship Id="rId215" Type="http://schemas.openxmlformats.org/officeDocument/2006/relationships/image" Target="../media/image681.png"/><Relationship Id="rId236" Type="http://schemas.openxmlformats.org/officeDocument/2006/relationships/customXml" Target="../ink/ink692.xml"/><Relationship Id="rId257" Type="http://schemas.openxmlformats.org/officeDocument/2006/relationships/image" Target="../media/image702.png"/><Relationship Id="rId278" Type="http://schemas.openxmlformats.org/officeDocument/2006/relationships/customXml" Target="../ink/ink713.xml"/><Relationship Id="rId26" Type="http://schemas.openxmlformats.org/officeDocument/2006/relationships/customXml" Target="../ink/ink587.xml"/><Relationship Id="rId231" Type="http://schemas.openxmlformats.org/officeDocument/2006/relationships/image" Target="../media/image689.png"/><Relationship Id="rId252" Type="http://schemas.openxmlformats.org/officeDocument/2006/relationships/customXml" Target="../ink/ink700.xml"/><Relationship Id="rId273" Type="http://schemas.openxmlformats.org/officeDocument/2006/relationships/image" Target="../media/image710.png"/><Relationship Id="rId294" Type="http://schemas.openxmlformats.org/officeDocument/2006/relationships/customXml" Target="../ink/ink721.xml"/><Relationship Id="rId308" Type="http://schemas.openxmlformats.org/officeDocument/2006/relationships/customXml" Target="../ink/ink728.xml"/><Relationship Id="rId47" Type="http://schemas.openxmlformats.org/officeDocument/2006/relationships/image" Target="../media/image597.png"/><Relationship Id="rId68" Type="http://schemas.openxmlformats.org/officeDocument/2006/relationships/customXml" Target="../ink/ink608.xml"/><Relationship Id="rId89" Type="http://schemas.openxmlformats.org/officeDocument/2006/relationships/image" Target="../media/image618.png"/><Relationship Id="rId112" Type="http://schemas.openxmlformats.org/officeDocument/2006/relationships/customXml" Target="../ink/ink630.xml"/><Relationship Id="rId133" Type="http://schemas.openxmlformats.org/officeDocument/2006/relationships/image" Target="../media/image640.png"/><Relationship Id="rId154" Type="http://schemas.openxmlformats.org/officeDocument/2006/relationships/customXml" Target="../ink/ink651.xml"/><Relationship Id="rId175" Type="http://schemas.openxmlformats.org/officeDocument/2006/relationships/image" Target="../media/image661.png"/><Relationship Id="rId196" Type="http://schemas.openxmlformats.org/officeDocument/2006/relationships/customXml" Target="../ink/ink672.xml"/><Relationship Id="rId200" Type="http://schemas.openxmlformats.org/officeDocument/2006/relationships/customXml" Target="../ink/ink674.xml"/><Relationship Id="rId16" Type="http://schemas.openxmlformats.org/officeDocument/2006/relationships/customXml" Target="../ink/ink582.xml"/><Relationship Id="rId221" Type="http://schemas.openxmlformats.org/officeDocument/2006/relationships/image" Target="../media/image684.png"/><Relationship Id="rId242" Type="http://schemas.openxmlformats.org/officeDocument/2006/relationships/customXml" Target="../ink/ink695.xml"/><Relationship Id="rId263" Type="http://schemas.openxmlformats.org/officeDocument/2006/relationships/image" Target="../media/image705.png"/><Relationship Id="rId284" Type="http://schemas.openxmlformats.org/officeDocument/2006/relationships/customXml" Target="../ink/ink716.xml"/><Relationship Id="rId37" Type="http://schemas.openxmlformats.org/officeDocument/2006/relationships/image" Target="../media/image592.png"/><Relationship Id="rId58" Type="http://schemas.openxmlformats.org/officeDocument/2006/relationships/customXml" Target="../ink/ink603.xml"/><Relationship Id="rId79" Type="http://schemas.openxmlformats.org/officeDocument/2006/relationships/image" Target="../media/image613.png"/><Relationship Id="rId102" Type="http://schemas.openxmlformats.org/officeDocument/2006/relationships/customXml" Target="../ink/ink625.xml"/><Relationship Id="rId123" Type="http://schemas.openxmlformats.org/officeDocument/2006/relationships/image" Target="../media/image635.png"/><Relationship Id="rId144" Type="http://schemas.openxmlformats.org/officeDocument/2006/relationships/customXml" Target="../ink/ink646.xml"/><Relationship Id="rId90" Type="http://schemas.openxmlformats.org/officeDocument/2006/relationships/customXml" Target="../ink/ink619.xml"/><Relationship Id="rId165" Type="http://schemas.openxmlformats.org/officeDocument/2006/relationships/image" Target="../media/image656.png"/><Relationship Id="rId186" Type="http://schemas.openxmlformats.org/officeDocument/2006/relationships/customXml" Target="../ink/ink667.xml"/><Relationship Id="rId211" Type="http://schemas.openxmlformats.org/officeDocument/2006/relationships/image" Target="../media/image679.png"/><Relationship Id="rId232" Type="http://schemas.openxmlformats.org/officeDocument/2006/relationships/customXml" Target="../ink/ink690.xml"/><Relationship Id="rId253" Type="http://schemas.openxmlformats.org/officeDocument/2006/relationships/image" Target="../media/image700.png"/><Relationship Id="rId274" Type="http://schemas.openxmlformats.org/officeDocument/2006/relationships/customXml" Target="../ink/ink711.xml"/><Relationship Id="rId295" Type="http://schemas.openxmlformats.org/officeDocument/2006/relationships/image" Target="../media/image721.png"/><Relationship Id="rId309" Type="http://schemas.openxmlformats.org/officeDocument/2006/relationships/image" Target="../media/image728.png"/><Relationship Id="rId27" Type="http://schemas.openxmlformats.org/officeDocument/2006/relationships/image" Target="../media/image587.png"/><Relationship Id="rId48" Type="http://schemas.openxmlformats.org/officeDocument/2006/relationships/customXml" Target="../ink/ink598.xml"/><Relationship Id="rId69" Type="http://schemas.openxmlformats.org/officeDocument/2006/relationships/image" Target="../media/image608.png"/><Relationship Id="rId113" Type="http://schemas.openxmlformats.org/officeDocument/2006/relationships/image" Target="../media/image630.png"/><Relationship Id="rId134" Type="http://schemas.openxmlformats.org/officeDocument/2006/relationships/customXml" Target="../ink/ink641.xml"/><Relationship Id="rId80" Type="http://schemas.openxmlformats.org/officeDocument/2006/relationships/customXml" Target="../ink/ink614.xml"/><Relationship Id="rId155" Type="http://schemas.openxmlformats.org/officeDocument/2006/relationships/image" Target="../media/image651.png"/><Relationship Id="rId176" Type="http://schemas.openxmlformats.org/officeDocument/2006/relationships/customXml" Target="../ink/ink662.xml"/><Relationship Id="rId197" Type="http://schemas.openxmlformats.org/officeDocument/2006/relationships/image" Target="../media/image672.png"/><Relationship Id="rId201" Type="http://schemas.openxmlformats.org/officeDocument/2006/relationships/image" Target="../media/image674.png"/><Relationship Id="rId222" Type="http://schemas.openxmlformats.org/officeDocument/2006/relationships/customXml" Target="../ink/ink685.xml"/><Relationship Id="rId243" Type="http://schemas.openxmlformats.org/officeDocument/2006/relationships/image" Target="../media/image695.png"/><Relationship Id="rId264" Type="http://schemas.openxmlformats.org/officeDocument/2006/relationships/customXml" Target="../ink/ink706.xml"/><Relationship Id="rId285" Type="http://schemas.openxmlformats.org/officeDocument/2006/relationships/image" Target="../media/image716.png"/><Relationship Id="rId17" Type="http://schemas.openxmlformats.org/officeDocument/2006/relationships/image" Target="../media/image582.png"/><Relationship Id="rId38" Type="http://schemas.openxmlformats.org/officeDocument/2006/relationships/customXml" Target="../ink/ink593.xml"/><Relationship Id="rId59" Type="http://schemas.openxmlformats.org/officeDocument/2006/relationships/image" Target="../media/image603.png"/><Relationship Id="rId103" Type="http://schemas.openxmlformats.org/officeDocument/2006/relationships/image" Target="../media/image625.png"/><Relationship Id="rId124" Type="http://schemas.openxmlformats.org/officeDocument/2006/relationships/customXml" Target="../ink/ink636.xml"/><Relationship Id="rId310" Type="http://schemas.openxmlformats.org/officeDocument/2006/relationships/customXml" Target="../ink/ink729.xml"/><Relationship Id="rId70" Type="http://schemas.openxmlformats.org/officeDocument/2006/relationships/customXml" Target="../ink/ink609.xml"/><Relationship Id="rId91" Type="http://schemas.openxmlformats.org/officeDocument/2006/relationships/image" Target="../media/image619.png"/><Relationship Id="rId145" Type="http://schemas.openxmlformats.org/officeDocument/2006/relationships/image" Target="../media/image646.png"/><Relationship Id="rId166" Type="http://schemas.openxmlformats.org/officeDocument/2006/relationships/customXml" Target="../ink/ink657.xml"/><Relationship Id="rId187" Type="http://schemas.openxmlformats.org/officeDocument/2006/relationships/image" Target="../media/image667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680.xml"/><Relationship Id="rId233" Type="http://schemas.openxmlformats.org/officeDocument/2006/relationships/image" Target="../media/image690.png"/><Relationship Id="rId254" Type="http://schemas.openxmlformats.org/officeDocument/2006/relationships/customXml" Target="../ink/ink701.xml"/><Relationship Id="rId28" Type="http://schemas.openxmlformats.org/officeDocument/2006/relationships/customXml" Target="../ink/ink588.xml"/><Relationship Id="rId49" Type="http://schemas.openxmlformats.org/officeDocument/2006/relationships/image" Target="../media/image598.png"/><Relationship Id="rId114" Type="http://schemas.openxmlformats.org/officeDocument/2006/relationships/customXml" Target="../ink/ink631.xml"/><Relationship Id="rId275" Type="http://schemas.openxmlformats.org/officeDocument/2006/relationships/image" Target="../media/image711.png"/><Relationship Id="rId296" Type="http://schemas.openxmlformats.org/officeDocument/2006/relationships/customXml" Target="../ink/ink722.xml"/><Relationship Id="rId300" Type="http://schemas.openxmlformats.org/officeDocument/2006/relationships/customXml" Target="../ink/ink724.xml"/><Relationship Id="rId60" Type="http://schemas.openxmlformats.org/officeDocument/2006/relationships/customXml" Target="../ink/ink604.xml"/><Relationship Id="rId81" Type="http://schemas.openxmlformats.org/officeDocument/2006/relationships/image" Target="../media/image614.png"/><Relationship Id="rId135" Type="http://schemas.openxmlformats.org/officeDocument/2006/relationships/image" Target="../media/image641.png"/><Relationship Id="rId156" Type="http://schemas.openxmlformats.org/officeDocument/2006/relationships/customXml" Target="../ink/ink652.xml"/><Relationship Id="rId177" Type="http://schemas.openxmlformats.org/officeDocument/2006/relationships/image" Target="../media/image662.png"/><Relationship Id="rId198" Type="http://schemas.openxmlformats.org/officeDocument/2006/relationships/customXml" Target="../ink/ink673.xml"/><Relationship Id="rId202" Type="http://schemas.openxmlformats.org/officeDocument/2006/relationships/customXml" Target="../ink/ink675.xml"/><Relationship Id="rId223" Type="http://schemas.openxmlformats.org/officeDocument/2006/relationships/image" Target="../media/image685.png"/><Relationship Id="rId244" Type="http://schemas.openxmlformats.org/officeDocument/2006/relationships/customXml" Target="../ink/ink696.xml"/><Relationship Id="rId18" Type="http://schemas.openxmlformats.org/officeDocument/2006/relationships/customXml" Target="../ink/ink583.xml"/><Relationship Id="rId39" Type="http://schemas.openxmlformats.org/officeDocument/2006/relationships/image" Target="../media/image593.png"/><Relationship Id="rId265" Type="http://schemas.openxmlformats.org/officeDocument/2006/relationships/image" Target="../media/image706.png"/><Relationship Id="rId286" Type="http://schemas.openxmlformats.org/officeDocument/2006/relationships/customXml" Target="../ink/ink717.xml"/><Relationship Id="rId50" Type="http://schemas.openxmlformats.org/officeDocument/2006/relationships/customXml" Target="../ink/ink599.xml"/><Relationship Id="rId104" Type="http://schemas.openxmlformats.org/officeDocument/2006/relationships/customXml" Target="../ink/ink626.xml"/><Relationship Id="rId125" Type="http://schemas.openxmlformats.org/officeDocument/2006/relationships/image" Target="../media/image636.png"/><Relationship Id="rId146" Type="http://schemas.openxmlformats.org/officeDocument/2006/relationships/customXml" Target="../ink/ink647.xml"/><Relationship Id="rId167" Type="http://schemas.openxmlformats.org/officeDocument/2006/relationships/image" Target="../media/image657.png"/><Relationship Id="rId188" Type="http://schemas.openxmlformats.org/officeDocument/2006/relationships/customXml" Target="../ink/ink668.xml"/><Relationship Id="rId311" Type="http://schemas.openxmlformats.org/officeDocument/2006/relationships/image" Target="../media/image729.png"/><Relationship Id="rId71" Type="http://schemas.openxmlformats.org/officeDocument/2006/relationships/image" Target="../media/image609.png"/><Relationship Id="rId92" Type="http://schemas.openxmlformats.org/officeDocument/2006/relationships/customXml" Target="../ink/ink620.xml"/><Relationship Id="rId213" Type="http://schemas.openxmlformats.org/officeDocument/2006/relationships/image" Target="../media/image680.png"/><Relationship Id="rId234" Type="http://schemas.openxmlformats.org/officeDocument/2006/relationships/customXml" Target="../ink/ink691.xml"/><Relationship Id="rId2" Type="http://schemas.openxmlformats.org/officeDocument/2006/relationships/customXml" Target="../ink/ink575.xml"/><Relationship Id="rId29" Type="http://schemas.openxmlformats.org/officeDocument/2006/relationships/image" Target="../media/image588.png"/><Relationship Id="rId255" Type="http://schemas.openxmlformats.org/officeDocument/2006/relationships/image" Target="../media/image701.png"/><Relationship Id="rId276" Type="http://schemas.openxmlformats.org/officeDocument/2006/relationships/customXml" Target="../ink/ink712.xml"/><Relationship Id="rId297" Type="http://schemas.openxmlformats.org/officeDocument/2006/relationships/image" Target="../media/image722.png"/><Relationship Id="rId40" Type="http://schemas.openxmlformats.org/officeDocument/2006/relationships/customXml" Target="../ink/ink594.xml"/><Relationship Id="rId115" Type="http://schemas.openxmlformats.org/officeDocument/2006/relationships/image" Target="../media/image631.png"/><Relationship Id="rId136" Type="http://schemas.openxmlformats.org/officeDocument/2006/relationships/customXml" Target="../ink/ink642.xml"/><Relationship Id="rId157" Type="http://schemas.openxmlformats.org/officeDocument/2006/relationships/image" Target="../media/image652.png"/><Relationship Id="rId178" Type="http://schemas.openxmlformats.org/officeDocument/2006/relationships/customXml" Target="../ink/ink663.xml"/><Relationship Id="rId301" Type="http://schemas.openxmlformats.org/officeDocument/2006/relationships/image" Target="../media/image724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790.png"/><Relationship Id="rId21" Type="http://schemas.openxmlformats.org/officeDocument/2006/relationships/image" Target="../media/image742.png"/><Relationship Id="rId42" Type="http://schemas.openxmlformats.org/officeDocument/2006/relationships/customXml" Target="../ink/ink753.xml"/><Relationship Id="rId63" Type="http://schemas.openxmlformats.org/officeDocument/2006/relationships/image" Target="../media/image763.png"/><Relationship Id="rId84" Type="http://schemas.openxmlformats.org/officeDocument/2006/relationships/customXml" Target="../ink/ink774.xml"/><Relationship Id="rId138" Type="http://schemas.openxmlformats.org/officeDocument/2006/relationships/customXml" Target="../ink/ink801.xml"/><Relationship Id="rId159" Type="http://schemas.openxmlformats.org/officeDocument/2006/relationships/image" Target="../media/image811.png"/><Relationship Id="rId170" Type="http://schemas.openxmlformats.org/officeDocument/2006/relationships/customXml" Target="../ink/ink817.xml"/><Relationship Id="rId191" Type="http://schemas.openxmlformats.org/officeDocument/2006/relationships/image" Target="../media/image827.png"/><Relationship Id="rId205" Type="http://schemas.openxmlformats.org/officeDocument/2006/relationships/image" Target="../media/image834.png"/><Relationship Id="rId226" Type="http://schemas.openxmlformats.org/officeDocument/2006/relationships/customXml" Target="../ink/ink845.xml"/><Relationship Id="rId247" Type="http://schemas.openxmlformats.org/officeDocument/2006/relationships/image" Target="../media/image855.png"/><Relationship Id="rId107" Type="http://schemas.openxmlformats.org/officeDocument/2006/relationships/image" Target="../media/image785.png"/><Relationship Id="rId11" Type="http://schemas.openxmlformats.org/officeDocument/2006/relationships/image" Target="../media/image737.png"/><Relationship Id="rId32" Type="http://schemas.openxmlformats.org/officeDocument/2006/relationships/customXml" Target="../ink/ink748.xml"/><Relationship Id="rId53" Type="http://schemas.openxmlformats.org/officeDocument/2006/relationships/image" Target="../media/image758.png"/><Relationship Id="rId74" Type="http://schemas.openxmlformats.org/officeDocument/2006/relationships/customXml" Target="../ink/ink769.xml"/><Relationship Id="rId128" Type="http://schemas.openxmlformats.org/officeDocument/2006/relationships/customXml" Target="../ink/ink796.xml"/><Relationship Id="rId149" Type="http://schemas.openxmlformats.org/officeDocument/2006/relationships/image" Target="../media/image806.png"/><Relationship Id="rId5" Type="http://schemas.openxmlformats.org/officeDocument/2006/relationships/image" Target="../media/image734.png"/><Relationship Id="rId95" Type="http://schemas.openxmlformats.org/officeDocument/2006/relationships/image" Target="../media/image779.png"/><Relationship Id="rId160" Type="http://schemas.openxmlformats.org/officeDocument/2006/relationships/customXml" Target="../ink/ink812.xml"/><Relationship Id="rId181" Type="http://schemas.openxmlformats.org/officeDocument/2006/relationships/image" Target="../media/image822.png"/><Relationship Id="rId216" Type="http://schemas.openxmlformats.org/officeDocument/2006/relationships/customXml" Target="../ink/ink840.xml"/><Relationship Id="rId237" Type="http://schemas.openxmlformats.org/officeDocument/2006/relationships/image" Target="../media/image850.png"/><Relationship Id="rId22" Type="http://schemas.openxmlformats.org/officeDocument/2006/relationships/customXml" Target="../ink/ink743.xml"/><Relationship Id="rId43" Type="http://schemas.openxmlformats.org/officeDocument/2006/relationships/image" Target="../media/image753.png"/><Relationship Id="rId64" Type="http://schemas.openxmlformats.org/officeDocument/2006/relationships/customXml" Target="../ink/ink764.xml"/><Relationship Id="rId118" Type="http://schemas.openxmlformats.org/officeDocument/2006/relationships/customXml" Target="../ink/ink791.xml"/><Relationship Id="rId139" Type="http://schemas.openxmlformats.org/officeDocument/2006/relationships/image" Target="../media/image801.png"/><Relationship Id="rId85" Type="http://schemas.openxmlformats.org/officeDocument/2006/relationships/image" Target="../media/image774.png"/><Relationship Id="rId150" Type="http://schemas.openxmlformats.org/officeDocument/2006/relationships/customXml" Target="../ink/ink807.xml"/><Relationship Id="rId171" Type="http://schemas.openxmlformats.org/officeDocument/2006/relationships/image" Target="../media/image817.png"/><Relationship Id="rId192" Type="http://schemas.openxmlformats.org/officeDocument/2006/relationships/customXml" Target="../ink/ink828.xml"/><Relationship Id="rId206" Type="http://schemas.openxmlformats.org/officeDocument/2006/relationships/customXml" Target="../ink/ink835.xml"/><Relationship Id="rId227" Type="http://schemas.openxmlformats.org/officeDocument/2006/relationships/image" Target="../media/image845.png"/><Relationship Id="rId248" Type="http://schemas.openxmlformats.org/officeDocument/2006/relationships/customXml" Target="../ink/ink856.xml"/><Relationship Id="rId12" Type="http://schemas.openxmlformats.org/officeDocument/2006/relationships/customXml" Target="../ink/ink738.xml"/><Relationship Id="rId33" Type="http://schemas.openxmlformats.org/officeDocument/2006/relationships/image" Target="../media/image748.png"/><Relationship Id="rId108" Type="http://schemas.openxmlformats.org/officeDocument/2006/relationships/customXml" Target="../ink/ink786.xml"/><Relationship Id="rId129" Type="http://schemas.openxmlformats.org/officeDocument/2006/relationships/image" Target="../media/image796.png"/><Relationship Id="rId54" Type="http://schemas.openxmlformats.org/officeDocument/2006/relationships/customXml" Target="../ink/ink759.xml"/><Relationship Id="rId70" Type="http://schemas.openxmlformats.org/officeDocument/2006/relationships/customXml" Target="../ink/ink767.xml"/><Relationship Id="rId75" Type="http://schemas.openxmlformats.org/officeDocument/2006/relationships/image" Target="../media/image769.png"/><Relationship Id="rId91" Type="http://schemas.openxmlformats.org/officeDocument/2006/relationships/image" Target="../media/image777.png"/><Relationship Id="rId96" Type="http://schemas.openxmlformats.org/officeDocument/2006/relationships/customXml" Target="../ink/ink780.xml"/><Relationship Id="rId140" Type="http://schemas.openxmlformats.org/officeDocument/2006/relationships/customXml" Target="../ink/ink802.xml"/><Relationship Id="rId145" Type="http://schemas.openxmlformats.org/officeDocument/2006/relationships/image" Target="../media/image804.png"/><Relationship Id="rId161" Type="http://schemas.openxmlformats.org/officeDocument/2006/relationships/image" Target="../media/image812.png"/><Relationship Id="rId166" Type="http://schemas.openxmlformats.org/officeDocument/2006/relationships/customXml" Target="../ink/ink815.xml"/><Relationship Id="rId182" Type="http://schemas.openxmlformats.org/officeDocument/2006/relationships/customXml" Target="../ink/ink823.xml"/><Relationship Id="rId187" Type="http://schemas.openxmlformats.org/officeDocument/2006/relationships/image" Target="../media/image825.png"/><Relationship Id="rId217" Type="http://schemas.openxmlformats.org/officeDocument/2006/relationships/image" Target="../media/image840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35.xml"/><Relationship Id="rId212" Type="http://schemas.openxmlformats.org/officeDocument/2006/relationships/customXml" Target="../ink/ink838.xml"/><Relationship Id="rId233" Type="http://schemas.openxmlformats.org/officeDocument/2006/relationships/image" Target="../media/image848.png"/><Relationship Id="rId238" Type="http://schemas.openxmlformats.org/officeDocument/2006/relationships/customXml" Target="../ink/ink851.xml"/><Relationship Id="rId254" Type="http://schemas.openxmlformats.org/officeDocument/2006/relationships/customXml" Target="../ink/ink859.xml"/><Relationship Id="rId23" Type="http://schemas.openxmlformats.org/officeDocument/2006/relationships/image" Target="../media/image743.png"/><Relationship Id="rId28" Type="http://schemas.openxmlformats.org/officeDocument/2006/relationships/customXml" Target="../ink/ink746.xml"/><Relationship Id="rId49" Type="http://schemas.openxmlformats.org/officeDocument/2006/relationships/image" Target="../media/image756.png"/><Relationship Id="rId114" Type="http://schemas.openxmlformats.org/officeDocument/2006/relationships/customXml" Target="../ink/ink789.xml"/><Relationship Id="rId119" Type="http://schemas.openxmlformats.org/officeDocument/2006/relationships/image" Target="../media/image791.png"/><Relationship Id="rId44" Type="http://schemas.openxmlformats.org/officeDocument/2006/relationships/customXml" Target="../ink/ink754.xml"/><Relationship Id="rId60" Type="http://schemas.openxmlformats.org/officeDocument/2006/relationships/customXml" Target="../ink/ink762.xml"/><Relationship Id="rId65" Type="http://schemas.openxmlformats.org/officeDocument/2006/relationships/image" Target="../media/image764.png"/><Relationship Id="rId81" Type="http://schemas.openxmlformats.org/officeDocument/2006/relationships/image" Target="../media/image772.png"/><Relationship Id="rId86" Type="http://schemas.openxmlformats.org/officeDocument/2006/relationships/customXml" Target="../ink/ink775.xml"/><Relationship Id="rId130" Type="http://schemas.openxmlformats.org/officeDocument/2006/relationships/customXml" Target="../ink/ink797.xml"/><Relationship Id="rId135" Type="http://schemas.openxmlformats.org/officeDocument/2006/relationships/image" Target="../media/image799.png"/><Relationship Id="rId151" Type="http://schemas.openxmlformats.org/officeDocument/2006/relationships/image" Target="../media/image807.png"/><Relationship Id="rId156" Type="http://schemas.openxmlformats.org/officeDocument/2006/relationships/customXml" Target="../ink/ink810.xml"/><Relationship Id="rId177" Type="http://schemas.openxmlformats.org/officeDocument/2006/relationships/image" Target="../media/image820.png"/><Relationship Id="rId198" Type="http://schemas.openxmlformats.org/officeDocument/2006/relationships/customXml" Target="../ink/ink831.xml"/><Relationship Id="rId172" Type="http://schemas.openxmlformats.org/officeDocument/2006/relationships/customXml" Target="../ink/ink818.xml"/><Relationship Id="rId193" Type="http://schemas.openxmlformats.org/officeDocument/2006/relationships/image" Target="../media/image828.png"/><Relationship Id="rId202" Type="http://schemas.openxmlformats.org/officeDocument/2006/relationships/customXml" Target="../ink/ink833.xml"/><Relationship Id="rId207" Type="http://schemas.openxmlformats.org/officeDocument/2006/relationships/image" Target="../media/image835.png"/><Relationship Id="rId223" Type="http://schemas.openxmlformats.org/officeDocument/2006/relationships/image" Target="../media/image843.png"/><Relationship Id="rId228" Type="http://schemas.openxmlformats.org/officeDocument/2006/relationships/customXml" Target="../ink/ink846.xml"/><Relationship Id="rId244" Type="http://schemas.openxmlformats.org/officeDocument/2006/relationships/customXml" Target="../ink/ink854.xml"/><Relationship Id="rId249" Type="http://schemas.openxmlformats.org/officeDocument/2006/relationships/image" Target="../media/image856.png"/><Relationship Id="rId13" Type="http://schemas.openxmlformats.org/officeDocument/2006/relationships/image" Target="../media/image738.png"/><Relationship Id="rId18" Type="http://schemas.openxmlformats.org/officeDocument/2006/relationships/customXml" Target="../ink/ink741.xml"/><Relationship Id="rId39" Type="http://schemas.openxmlformats.org/officeDocument/2006/relationships/image" Target="../media/image751.png"/><Relationship Id="rId109" Type="http://schemas.openxmlformats.org/officeDocument/2006/relationships/image" Target="../media/image786.png"/><Relationship Id="rId34" Type="http://schemas.openxmlformats.org/officeDocument/2006/relationships/customXml" Target="../ink/ink749.xml"/><Relationship Id="rId50" Type="http://schemas.openxmlformats.org/officeDocument/2006/relationships/customXml" Target="../ink/ink757.xml"/><Relationship Id="rId55" Type="http://schemas.openxmlformats.org/officeDocument/2006/relationships/image" Target="../media/image759.png"/><Relationship Id="rId76" Type="http://schemas.openxmlformats.org/officeDocument/2006/relationships/customXml" Target="../ink/ink770.xml"/><Relationship Id="rId97" Type="http://schemas.openxmlformats.org/officeDocument/2006/relationships/image" Target="../media/image780.png"/><Relationship Id="rId104" Type="http://schemas.openxmlformats.org/officeDocument/2006/relationships/customXml" Target="../ink/ink784.xml"/><Relationship Id="rId120" Type="http://schemas.openxmlformats.org/officeDocument/2006/relationships/customXml" Target="../ink/ink792.xml"/><Relationship Id="rId125" Type="http://schemas.openxmlformats.org/officeDocument/2006/relationships/image" Target="../media/image794.png"/><Relationship Id="rId141" Type="http://schemas.openxmlformats.org/officeDocument/2006/relationships/image" Target="../media/image802.png"/><Relationship Id="rId146" Type="http://schemas.openxmlformats.org/officeDocument/2006/relationships/customXml" Target="../ink/ink805.xml"/><Relationship Id="rId167" Type="http://schemas.openxmlformats.org/officeDocument/2006/relationships/image" Target="../media/image815.png"/><Relationship Id="rId188" Type="http://schemas.openxmlformats.org/officeDocument/2006/relationships/customXml" Target="../ink/ink826.xml"/><Relationship Id="rId7" Type="http://schemas.openxmlformats.org/officeDocument/2006/relationships/image" Target="../media/image735.png"/><Relationship Id="rId71" Type="http://schemas.openxmlformats.org/officeDocument/2006/relationships/image" Target="../media/image767.png"/><Relationship Id="rId92" Type="http://schemas.openxmlformats.org/officeDocument/2006/relationships/customXml" Target="../ink/ink778.xml"/><Relationship Id="rId162" Type="http://schemas.openxmlformats.org/officeDocument/2006/relationships/customXml" Target="../ink/ink813.xml"/><Relationship Id="rId183" Type="http://schemas.openxmlformats.org/officeDocument/2006/relationships/image" Target="../media/image823.png"/><Relationship Id="rId213" Type="http://schemas.openxmlformats.org/officeDocument/2006/relationships/image" Target="../media/image838.png"/><Relationship Id="rId218" Type="http://schemas.openxmlformats.org/officeDocument/2006/relationships/customXml" Target="../ink/ink841.xml"/><Relationship Id="rId234" Type="http://schemas.openxmlformats.org/officeDocument/2006/relationships/customXml" Target="../ink/ink849.xml"/><Relationship Id="rId239" Type="http://schemas.openxmlformats.org/officeDocument/2006/relationships/image" Target="../media/image851.png"/><Relationship Id="rId2" Type="http://schemas.openxmlformats.org/officeDocument/2006/relationships/customXml" Target="../ink/ink733.xml"/><Relationship Id="rId29" Type="http://schemas.openxmlformats.org/officeDocument/2006/relationships/image" Target="../media/image746.png"/><Relationship Id="rId250" Type="http://schemas.openxmlformats.org/officeDocument/2006/relationships/customXml" Target="../ink/ink857.xml"/><Relationship Id="rId255" Type="http://schemas.openxmlformats.org/officeDocument/2006/relationships/image" Target="../media/image859.png"/><Relationship Id="rId24" Type="http://schemas.openxmlformats.org/officeDocument/2006/relationships/customXml" Target="../ink/ink744.xml"/><Relationship Id="rId40" Type="http://schemas.openxmlformats.org/officeDocument/2006/relationships/customXml" Target="../ink/ink752.xml"/><Relationship Id="rId45" Type="http://schemas.openxmlformats.org/officeDocument/2006/relationships/image" Target="../media/image754.png"/><Relationship Id="rId66" Type="http://schemas.openxmlformats.org/officeDocument/2006/relationships/customXml" Target="../ink/ink765.xml"/><Relationship Id="rId87" Type="http://schemas.openxmlformats.org/officeDocument/2006/relationships/image" Target="../media/image775.png"/><Relationship Id="rId110" Type="http://schemas.openxmlformats.org/officeDocument/2006/relationships/customXml" Target="../ink/ink787.xml"/><Relationship Id="rId115" Type="http://schemas.openxmlformats.org/officeDocument/2006/relationships/image" Target="../media/image789.png"/><Relationship Id="rId131" Type="http://schemas.openxmlformats.org/officeDocument/2006/relationships/image" Target="../media/image797.png"/><Relationship Id="rId136" Type="http://schemas.openxmlformats.org/officeDocument/2006/relationships/customXml" Target="../ink/ink800.xml"/><Relationship Id="rId157" Type="http://schemas.openxmlformats.org/officeDocument/2006/relationships/image" Target="../media/image810.png"/><Relationship Id="rId178" Type="http://schemas.openxmlformats.org/officeDocument/2006/relationships/customXml" Target="../ink/ink821.xml"/><Relationship Id="rId61" Type="http://schemas.openxmlformats.org/officeDocument/2006/relationships/image" Target="../media/image762.png"/><Relationship Id="rId82" Type="http://schemas.openxmlformats.org/officeDocument/2006/relationships/customXml" Target="../ink/ink773.xml"/><Relationship Id="rId152" Type="http://schemas.openxmlformats.org/officeDocument/2006/relationships/customXml" Target="../ink/ink808.xml"/><Relationship Id="rId173" Type="http://schemas.openxmlformats.org/officeDocument/2006/relationships/image" Target="../media/image818.png"/><Relationship Id="rId194" Type="http://schemas.openxmlformats.org/officeDocument/2006/relationships/customXml" Target="../ink/ink829.xml"/><Relationship Id="rId199" Type="http://schemas.openxmlformats.org/officeDocument/2006/relationships/image" Target="../media/image831.png"/><Relationship Id="rId203" Type="http://schemas.openxmlformats.org/officeDocument/2006/relationships/image" Target="../media/image833.png"/><Relationship Id="rId208" Type="http://schemas.openxmlformats.org/officeDocument/2006/relationships/customXml" Target="../ink/ink836.xml"/><Relationship Id="rId229" Type="http://schemas.openxmlformats.org/officeDocument/2006/relationships/image" Target="../media/image846.png"/><Relationship Id="rId19" Type="http://schemas.openxmlformats.org/officeDocument/2006/relationships/image" Target="../media/image741.png"/><Relationship Id="rId224" Type="http://schemas.openxmlformats.org/officeDocument/2006/relationships/customXml" Target="../ink/ink844.xml"/><Relationship Id="rId240" Type="http://schemas.openxmlformats.org/officeDocument/2006/relationships/customXml" Target="../ink/ink852.xml"/><Relationship Id="rId245" Type="http://schemas.openxmlformats.org/officeDocument/2006/relationships/image" Target="../media/image854.png"/><Relationship Id="rId14" Type="http://schemas.openxmlformats.org/officeDocument/2006/relationships/customXml" Target="../ink/ink739.xml"/><Relationship Id="rId30" Type="http://schemas.openxmlformats.org/officeDocument/2006/relationships/customXml" Target="../ink/ink747.xml"/><Relationship Id="rId35" Type="http://schemas.openxmlformats.org/officeDocument/2006/relationships/image" Target="../media/image749.png"/><Relationship Id="rId56" Type="http://schemas.openxmlformats.org/officeDocument/2006/relationships/customXml" Target="../ink/ink760.xml"/><Relationship Id="rId77" Type="http://schemas.openxmlformats.org/officeDocument/2006/relationships/image" Target="../media/image770.png"/><Relationship Id="rId100" Type="http://schemas.openxmlformats.org/officeDocument/2006/relationships/customXml" Target="../ink/ink782.xml"/><Relationship Id="rId105" Type="http://schemas.openxmlformats.org/officeDocument/2006/relationships/image" Target="../media/image784.png"/><Relationship Id="rId126" Type="http://schemas.openxmlformats.org/officeDocument/2006/relationships/customXml" Target="../ink/ink795.xml"/><Relationship Id="rId147" Type="http://schemas.openxmlformats.org/officeDocument/2006/relationships/image" Target="../media/image805.png"/><Relationship Id="rId168" Type="http://schemas.openxmlformats.org/officeDocument/2006/relationships/customXml" Target="../ink/ink816.xml"/><Relationship Id="rId8" Type="http://schemas.openxmlformats.org/officeDocument/2006/relationships/customXml" Target="../ink/ink736.xml"/><Relationship Id="rId51" Type="http://schemas.openxmlformats.org/officeDocument/2006/relationships/image" Target="../media/image757.png"/><Relationship Id="rId72" Type="http://schemas.openxmlformats.org/officeDocument/2006/relationships/customXml" Target="../ink/ink768.xml"/><Relationship Id="rId93" Type="http://schemas.openxmlformats.org/officeDocument/2006/relationships/image" Target="../media/image778.png"/><Relationship Id="rId98" Type="http://schemas.openxmlformats.org/officeDocument/2006/relationships/customXml" Target="../ink/ink781.xml"/><Relationship Id="rId121" Type="http://schemas.openxmlformats.org/officeDocument/2006/relationships/image" Target="../media/image792.png"/><Relationship Id="rId142" Type="http://schemas.openxmlformats.org/officeDocument/2006/relationships/customXml" Target="../ink/ink803.xml"/><Relationship Id="rId163" Type="http://schemas.openxmlformats.org/officeDocument/2006/relationships/image" Target="../media/image813.png"/><Relationship Id="rId184" Type="http://schemas.openxmlformats.org/officeDocument/2006/relationships/customXml" Target="../ink/ink824.xml"/><Relationship Id="rId189" Type="http://schemas.openxmlformats.org/officeDocument/2006/relationships/image" Target="../media/image826.png"/><Relationship Id="rId219" Type="http://schemas.openxmlformats.org/officeDocument/2006/relationships/image" Target="../media/image841.png"/><Relationship Id="rId3" Type="http://schemas.openxmlformats.org/officeDocument/2006/relationships/image" Target="../media/image733.png"/><Relationship Id="rId214" Type="http://schemas.openxmlformats.org/officeDocument/2006/relationships/customXml" Target="../ink/ink839.xml"/><Relationship Id="rId230" Type="http://schemas.openxmlformats.org/officeDocument/2006/relationships/customXml" Target="../ink/ink847.xml"/><Relationship Id="rId235" Type="http://schemas.openxmlformats.org/officeDocument/2006/relationships/image" Target="../media/image849.png"/><Relationship Id="rId251" Type="http://schemas.openxmlformats.org/officeDocument/2006/relationships/image" Target="../media/image857.png"/><Relationship Id="rId256" Type="http://schemas.openxmlformats.org/officeDocument/2006/relationships/customXml" Target="../ink/ink860.xml"/><Relationship Id="rId25" Type="http://schemas.openxmlformats.org/officeDocument/2006/relationships/image" Target="../media/image744.png"/><Relationship Id="rId46" Type="http://schemas.openxmlformats.org/officeDocument/2006/relationships/customXml" Target="../ink/ink755.xml"/><Relationship Id="rId67" Type="http://schemas.openxmlformats.org/officeDocument/2006/relationships/image" Target="../media/image765.png"/><Relationship Id="rId116" Type="http://schemas.openxmlformats.org/officeDocument/2006/relationships/customXml" Target="../ink/ink790.xml"/><Relationship Id="rId137" Type="http://schemas.openxmlformats.org/officeDocument/2006/relationships/image" Target="../media/image800.png"/><Relationship Id="rId158" Type="http://schemas.openxmlformats.org/officeDocument/2006/relationships/customXml" Target="../ink/ink811.xml"/><Relationship Id="rId20" Type="http://schemas.openxmlformats.org/officeDocument/2006/relationships/customXml" Target="../ink/ink742.xml"/><Relationship Id="rId41" Type="http://schemas.openxmlformats.org/officeDocument/2006/relationships/image" Target="../media/image752.png"/><Relationship Id="rId62" Type="http://schemas.openxmlformats.org/officeDocument/2006/relationships/customXml" Target="../ink/ink763.xml"/><Relationship Id="rId83" Type="http://schemas.openxmlformats.org/officeDocument/2006/relationships/image" Target="../media/image773.png"/><Relationship Id="rId88" Type="http://schemas.openxmlformats.org/officeDocument/2006/relationships/customXml" Target="../ink/ink776.xml"/><Relationship Id="rId111" Type="http://schemas.openxmlformats.org/officeDocument/2006/relationships/image" Target="../media/image787.png"/><Relationship Id="rId132" Type="http://schemas.openxmlformats.org/officeDocument/2006/relationships/customXml" Target="../ink/ink798.xml"/><Relationship Id="rId153" Type="http://schemas.openxmlformats.org/officeDocument/2006/relationships/image" Target="../media/image808.png"/><Relationship Id="rId174" Type="http://schemas.openxmlformats.org/officeDocument/2006/relationships/customXml" Target="../ink/ink819.xml"/><Relationship Id="rId179" Type="http://schemas.openxmlformats.org/officeDocument/2006/relationships/image" Target="../media/image821.png"/><Relationship Id="rId195" Type="http://schemas.openxmlformats.org/officeDocument/2006/relationships/image" Target="../media/image829.png"/><Relationship Id="rId209" Type="http://schemas.openxmlformats.org/officeDocument/2006/relationships/image" Target="../media/image836.png"/><Relationship Id="rId190" Type="http://schemas.openxmlformats.org/officeDocument/2006/relationships/customXml" Target="../ink/ink827.xml"/><Relationship Id="rId204" Type="http://schemas.openxmlformats.org/officeDocument/2006/relationships/customXml" Target="../ink/ink834.xml"/><Relationship Id="rId220" Type="http://schemas.openxmlformats.org/officeDocument/2006/relationships/customXml" Target="../ink/ink842.xml"/><Relationship Id="rId225" Type="http://schemas.openxmlformats.org/officeDocument/2006/relationships/image" Target="../media/image844.png"/><Relationship Id="rId241" Type="http://schemas.openxmlformats.org/officeDocument/2006/relationships/image" Target="../media/image852.png"/><Relationship Id="rId246" Type="http://schemas.openxmlformats.org/officeDocument/2006/relationships/customXml" Target="../ink/ink855.xml"/><Relationship Id="rId15" Type="http://schemas.openxmlformats.org/officeDocument/2006/relationships/image" Target="../media/image739.png"/><Relationship Id="rId36" Type="http://schemas.openxmlformats.org/officeDocument/2006/relationships/customXml" Target="../ink/ink750.xml"/><Relationship Id="rId57" Type="http://schemas.openxmlformats.org/officeDocument/2006/relationships/image" Target="../media/image760.png"/><Relationship Id="rId106" Type="http://schemas.openxmlformats.org/officeDocument/2006/relationships/customXml" Target="../ink/ink785.xml"/><Relationship Id="rId127" Type="http://schemas.openxmlformats.org/officeDocument/2006/relationships/image" Target="../media/image795.png"/><Relationship Id="rId10" Type="http://schemas.openxmlformats.org/officeDocument/2006/relationships/customXml" Target="../ink/ink737.xml"/><Relationship Id="rId31" Type="http://schemas.openxmlformats.org/officeDocument/2006/relationships/image" Target="../media/image747.png"/><Relationship Id="rId52" Type="http://schemas.openxmlformats.org/officeDocument/2006/relationships/customXml" Target="../ink/ink758.xml"/><Relationship Id="rId73" Type="http://schemas.openxmlformats.org/officeDocument/2006/relationships/image" Target="../media/image768.png"/><Relationship Id="rId78" Type="http://schemas.openxmlformats.org/officeDocument/2006/relationships/customXml" Target="../ink/ink771.xml"/><Relationship Id="rId94" Type="http://schemas.openxmlformats.org/officeDocument/2006/relationships/customXml" Target="../ink/ink779.xml"/><Relationship Id="rId99" Type="http://schemas.openxmlformats.org/officeDocument/2006/relationships/image" Target="../media/image781.png"/><Relationship Id="rId101" Type="http://schemas.openxmlformats.org/officeDocument/2006/relationships/image" Target="../media/image782.png"/><Relationship Id="rId122" Type="http://schemas.openxmlformats.org/officeDocument/2006/relationships/customXml" Target="../ink/ink793.xml"/><Relationship Id="rId143" Type="http://schemas.openxmlformats.org/officeDocument/2006/relationships/image" Target="../media/image803.png"/><Relationship Id="rId148" Type="http://schemas.openxmlformats.org/officeDocument/2006/relationships/customXml" Target="../ink/ink806.xml"/><Relationship Id="rId164" Type="http://schemas.openxmlformats.org/officeDocument/2006/relationships/customXml" Target="../ink/ink814.xml"/><Relationship Id="rId169" Type="http://schemas.openxmlformats.org/officeDocument/2006/relationships/image" Target="../media/image816.png"/><Relationship Id="rId185" Type="http://schemas.openxmlformats.org/officeDocument/2006/relationships/image" Target="../media/image824.png"/><Relationship Id="rId4" Type="http://schemas.openxmlformats.org/officeDocument/2006/relationships/customXml" Target="../ink/ink734.xml"/><Relationship Id="rId9" Type="http://schemas.openxmlformats.org/officeDocument/2006/relationships/image" Target="../media/image736.png"/><Relationship Id="rId180" Type="http://schemas.openxmlformats.org/officeDocument/2006/relationships/customXml" Target="../ink/ink822.xml"/><Relationship Id="rId210" Type="http://schemas.openxmlformats.org/officeDocument/2006/relationships/customXml" Target="../ink/ink837.xml"/><Relationship Id="rId215" Type="http://schemas.openxmlformats.org/officeDocument/2006/relationships/image" Target="../media/image839.png"/><Relationship Id="rId236" Type="http://schemas.openxmlformats.org/officeDocument/2006/relationships/customXml" Target="../ink/ink850.xml"/><Relationship Id="rId257" Type="http://schemas.openxmlformats.org/officeDocument/2006/relationships/image" Target="../media/image860.png"/><Relationship Id="rId26" Type="http://schemas.openxmlformats.org/officeDocument/2006/relationships/customXml" Target="../ink/ink745.xml"/><Relationship Id="rId231" Type="http://schemas.openxmlformats.org/officeDocument/2006/relationships/image" Target="../media/image847.png"/><Relationship Id="rId252" Type="http://schemas.openxmlformats.org/officeDocument/2006/relationships/customXml" Target="../ink/ink858.xml"/><Relationship Id="rId47" Type="http://schemas.openxmlformats.org/officeDocument/2006/relationships/image" Target="../media/image755.png"/><Relationship Id="rId68" Type="http://schemas.openxmlformats.org/officeDocument/2006/relationships/customXml" Target="../ink/ink766.xml"/><Relationship Id="rId89" Type="http://schemas.openxmlformats.org/officeDocument/2006/relationships/image" Target="../media/image776.png"/><Relationship Id="rId112" Type="http://schemas.openxmlformats.org/officeDocument/2006/relationships/customXml" Target="../ink/ink788.xml"/><Relationship Id="rId133" Type="http://schemas.openxmlformats.org/officeDocument/2006/relationships/image" Target="../media/image798.png"/><Relationship Id="rId154" Type="http://schemas.openxmlformats.org/officeDocument/2006/relationships/customXml" Target="../ink/ink809.xml"/><Relationship Id="rId175" Type="http://schemas.openxmlformats.org/officeDocument/2006/relationships/image" Target="../media/image819.png"/><Relationship Id="rId196" Type="http://schemas.openxmlformats.org/officeDocument/2006/relationships/customXml" Target="../ink/ink830.xml"/><Relationship Id="rId200" Type="http://schemas.openxmlformats.org/officeDocument/2006/relationships/customXml" Target="../ink/ink832.xml"/><Relationship Id="rId16" Type="http://schemas.openxmlformats.org/officeDocument/2006/relationships/customXml" Target="../ink/ink740.xml"/><Relationship Id="rId221" Type="http://schemas.openxmlformats.org/officeDocument/2006/relationships/image" Target="../media/image842.png"/><Relationship Id="rId242" Type="http://schemas.openxmlformats.org/officeDocument/2006/relationships/customXml" Target="../ink/ink853.xml"/><Relationship Id="rId37" Type="http://schemas.openxmlformats.org/officeDocument/2006/relationships/image" Target="../media/image750.png"/><Relationship Id="rId58" Type="http://schemas.openxmlformats.org/officeDocument/2006/relationships/customXml" Target="../ink/ink761.xml"/><Relationship Id="rId79" Type="http://schemas.openxmlformats.org/officeDocument/2006/relationships/image" Target="../media/image771.png"/><Relationship Id="rId102" Type="http://schemas.openxmlformats.org/officeDocument/2006/relationships/customXml" Target="../ink/ink783.xml"/><Relationship Id="rId123" Type="http://schemas.openxmlformats.org/officeDocument/2006/relationships/image" Target="../media/image793.png"/><Relationship Id="rId144" Type="http://schemas.openxmlformats.org/officeDocument/2006/relationships/customXml" Target="../ink/ink804.xml"/><Relationship Id="rId90" Type="http://schemas.openxmlformats.org/officeDocument/2006/relationships/customXml" Target="../ink/ink777.xml"/><Relationship Id="rId165" Type="http://schemas.openxmlformats.org/officeDocument/2006/relationships/image" Target="../media/image814.png"/><Relationship Id="rId186" Type="http://schemas.openxmlformats.org/officeDocument/2006/relationships/customXml" Target="../ink/ink825.xml"/><Relationship Id="rId211" Type="http://schemas.openxmlformats.org/officeDocument/2006/relationships/image" Target="../media/image837.png"/><Relationship Id="rId232" Type="http://schemas.openxmlformats.org/officeDocument/2006/relationships/customXml" Target="../ink/ink848.xml"/><Relationship Id="rId253" Type="http://schemas.openxmlformats.org/officeDocument/2006/relationships/image" Target="../media/image858.png"/><Relationship Id="rId27" Type="http://schemas.openxmlformats.org/officeDocument/2006/relationships/image" Target="../media/image745.png"/><Relationship Id="rId48" Type="http://schemas.openxmlformats.org/officeDocument/2006/relationships/customXml" Target="../ink/ink756.xml"/><Relationship Id="rId69" Type="http://schemas.openxmlformats.org/officeDocument/2006/relationships/image" Target="../media/image766.png"/><Relationship Id="rId113" Type="http://schemas.openxmlformats.org/officeDocument/2006/relationships/image" Target="../media/image788.png"/><Relationship Id="rId134" Type="http://schemas.openxmlformats.org/officeDocument/2006/relationships/customXml" Target="../ink/ink799.xml"/><Relationship Id="rId80" Type="http://schemas.openxmlformats.org/officeDocument/2006/relationships/customXml" Target="../ink/ink772.xml"/><Relationship Id="rId155" Type="http://schemas.openxmlformats.org/officeDocument/2006/relationships/image" Target="../media/image809.png"/><Relationship Id="rId176" Type="http://schemas.openxmlformats.org/officeDocument/2006/relationships/customXml" Target="../ink/ink820.xml"/><Relationship Id="rId197" Type="http://schemas.openxmlformats.org/officeDocument/2006/relationships/image" Target="../media/image830.png"/><Relationship Id="rId201" Type="http://schemas.openxmlformats.org/officeDocument/2006/relationships/image" Target="../media/image832.png"/><Relationship Id="rId222" Type="http://schemas.openxmlformats.org/officeDocument/2006/relationships/customXml" Target="../ink/ink843.xml"/><Relationship Id="rId243" Type="http://schemas.openxmlformats.org/officeDocument/2006/relationships/image" Target="../media/image853.png"/><Relationship Id="rId17" Type="http://schemas.openxmlformats.org/officeDocument/2006/relationships/image" Target="../media/image740.png"/><Relationship Id="rId38" Type="http://schemas.openxmlformats.org/officeDocument/2006/relationships/customXml" Target="../ink/ink751.xml"/><Relationship Id="rId59" Type="http://schemas.openxmlformats.org/officeDocument/2006/relationships/image" Target="../media/image761.png"/><Relationship Id="rId103" Type="http://schemas.openxmlformats.org/officeDocument/2006/relationships/image" Target="../media/image783.png"/><Relationship Id="rId124" Type="http://schemas.openxmlformats.org/officeDocument/2006/relationships/customXml" Target="../ink/ink79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637043D-3690-40B3-84EC-3DD800AE7729}"/>
              </a:ext>
            </a:extLst>
          </p:cNvPr>
          <p:cNvSpPr txBox="1">
            <a:spLocks/>
          </p:cNvSpPr>
          <p:nvPr/>
        </p:nvSpPr>
        <p:spPr>
          <a:xfrm>
            <a:off x="2046288" y="1400507"/>
            <a:ext cx="8915399" cy="10875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IN" dirty="0">
                <a:solidFill>
                  <a:srgbClr val="00B050"/>
                </a:solidFill>
              </a:rPr>
              <a:t>Griffith problem 5.13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DC474CC-0893-4C64-BBD0-F63514B29D50}"/>
              </a:ext>
            </a:extLst>
          </p:cNvPr>
          <p:cNvSpPr txBox="1">
            <a:spLocks/>
          </p:cNvSpPr>
          <p:nvPr/>
        </p:nvSpPr>
        <p:spPr>
          <a:xfrm>
            <a:off x="2874322" y="2343151"/>
            <a:ext cx="5769616" cy="37793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3200" b="1" dirty="0">
                <a:solidFill>
                  <a:srgbClr val="FF0000"/>
                </a:solidFill>
              </a:rPr>
              <a:t>Problems in </a:t>
            </a:r>
            <a:r>
              <a:rPr lang="en-IN" sz="3200" b="1" dirty="0">
                <a:solidFill>
                  <a:srgbClr val="00B0F0"/>
                </a:solidFill>
              </a:rPr>
              <a:t>Electrodynamics</a:t>
            </a:r>
          </a:p>
        </p:txBody>
      </p:sp>
    </p:spTree>
    <p:extLst>
      <p:ext uri="{BB962C8B-B14F-4D97-AF65-F5344CB8AC3E}">
        <p14:creationId xmlns:p14="http://schemas.microsoft.com/office/powerpoint/2010/main" val="955108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0041F355-E8B0-40E7-ABFA-6B4127EABD49}"/>
                  </a:ext>
                </a:extLst>
              </p14:cNvPr>
              <p14:cNvContentPartPr/>
              <p14:nvPr/>
            </p14:nvContentPartPr>
            <p14:xfrm>
              <a:off x="4879687" y="253710"/>
              <a:ext cx="2251440" cy="5691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0041F355-E8B0-40E7-ABFA-6B4127EABD4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43687" y="217710"/>
                <a:ext cx="2323080" cy="64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F5A8BCDA-73A8-4CAE-A8EF-F20B612F9A75}"/>
                  </a:ext>
                </a:extLst>
              </p14:cNvPr>
              <p14:cNvContentPartPr/>
              <p14:nvPr/>
            </p14:nvContentPartPr>
            <p14:xfrm>
              <a:off x="1480207" y="125910"/>
              <a:ext cx="2999520" cy="102168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F5A8BCDA-73A8-4CAE-A8EF-F20B612F9A7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44211" y="89910"/>
                <a:ext cx="3071151" cy="109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29C9E85C-971B-46D5-8ED6-30AA7F8337FF}"/>
                  </a:ext>
                </a:extLst>
              </p14:cNvPr>
              <p14:cNvContentPartPr/>
              <p14:nvPr/>
            </p14:nvContentPartPr>
            <p14:xfrm>
              <a:off x="1546807" y="1168110"/>
              <a:ext cx="350280" cy="49392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29C9E85C-971B-46D5-8ED6-30AA7F8337F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10807" y="1132136"/>
                <a:ext cx="421920" cy="56550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7747A1AA-433C-4AE9-9ECC-8F23C5F6FAB1}"/>
                  </a:ext>
                </a:extLst>
              </p14:cNvPr>
              <p14:cNvContentPartPr/>
              <p14:nvPr/>
            </p14:nvContentPartPr>
            <p14:xfrm>
              <a:off x="1430167" y="998190"/>
              <a:ext cx="5103720" cy="211068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7747A1AA-433C-4AE9-9ECC-8F23C5F6FAB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394164" y="962190"/>
                <a:ext cx="5175365" cy="218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452EF738-1969-4038-95DC-CACB01A153ED}"/>
                  </a:ext>
                </a:extLst>
              </p14:cNvPr>
              <p14:cNvContentPartPr/>
              <p14:nvPr/>
            </p14:nvContentPartPr>
            <p14:xfrm>
              <a:off x="3370207" y="2524590"/>
              <a:ext cx="3386520" cy="72720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452EF738-1969-4038-95DC-CACB01A153E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334207" y="2488590"/>
                <a:ext cx="3458160" cy="798840"/>
              </a:xfrm>
              <a:prstGeom prst="rect">
                <a:avLst/>
              </a:prstGeom>
            </p:spPr>
          </p:pic>
        </mc:Fallback>
      </mc:AlternateContent>
      <p:pic>
        <p:nvPicPr>
          <p:cNvPr id="238" name="Picture 237">
            <a:extLst>
              <a:ext uri="{FF2B5EF4-FFF2-40B4-BE49-F238E27FC236}">
                <a16:creationId xmlns:a16="http://schemas.microsoft.com/office/drawing/2014/main" id="{56CF19F4-03A4-4370-8793-E2CDED72F53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27599" y="654795"/>
            <a:ext cx="4452953" cy="45986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60" name="Ink 259">
                <a:extLst>
                  <a:ext uri="{FF2B5EF4-FFF2-40B4-BE49-F238E27FC236}">
                    <a16:creationId xmlns:a16="http://schemas.microsoft.com/office/drawing/2014/main" id="{7D49A932-B5A2-4B02-9EF5-FF2B3BCD88F1}"/>
                  </a:ext>
                </a:extLst>
              </p14:cNvPr>
              <p14:cNvContentPartPr/>
              <p14:nvPr/>
            </p14:nvContentPartPr>
            <p14:xfrm>
              <a:off x="2391367" y="3566790"/>
              <a:ext cx="1404720" cy="700200"/>
            </p14:xfrm>
          </p:contentPart>
        </mc:Choice>
        <mc:Fallback xmlns="">
          <p:pic>
            <p:nvPicPr>
              <p:cNvPr id="260" name="Ink 259">
                <a:extLst>
                  <a:ext uri="{FF2B5EF4-FFF2-40B4-BE49-F238E27FC236}">
                    <a16:creationId xmlns:a16="http://schemas.microsoft.com/office/drawing/2014/main" id="{7D49A932-B5A2-4B02-9EF5-FF2B3BCD88F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355718" y="3530808"/>
                <a:ext cx="1476378" cy="77180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80" name="Ink 279">
                <a:extLst>
                  <a:ext uri="{FF2B5EF4-FFF2-40B4-BE49-F238E27FC236}">
                    <a16:creationId xmlns:a16="http://schemas.microsoft.com/office/drawing/2014/main" id="{A16CC4D4-DBD5-4961-AC0A-170B35F22F52}"/>
                  </a:ext>
                </a:extLst>
              </p14:cNvPr>
              <p14:cNvContentPartPr/>
              <p14:nvPr/>
            </p14:nvContentPartPr>
            <p14:xfrm>
              <a:off x="1957927" y="3559230"/>
              <a:ext cx="5491440" cy="1450080"/>
            </p14:xfrm>
          </p:contentPart>
        </mc:Choice>
        <mc:Fallback xmlns="">
          <p:pic>
            <p:nvPicPr>
              <p:cNvPr id="280" name="Ink 279">
                <a:extLst>
                  <a:ext uri="{FF2B5EF4-FFF2-40B4-BE49-F238E27FC236}">
                    <a16:creationId xmlns:a16="http://schemas.microsoft.com/office/drawing/2014/main" id="{A16CC4D4-DBD5-4961-AC0A-170B35F22F52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922287" y="3523230"/>
                <a:ext cx="5563080" cy="152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94" name="Ink 293">
                <a:extLst>
                  <a:ext uri="{FF2B5EF4-FFF2-40B4-BE49-F238E27FC236}">
                    <a16:creationId xmlns:a16="http://schemas.microsoft.com/office/drawing/2014/main" id="{9656E31F-8352-4316-9C9A-8E43B0BC50BC}"/>
                  </a:ext>
                </a:extLst>
              </p14:cNvPr>
              <p14:cNvContentPartPr/>
              <p14:nvPr/>
            </p14:nvContentPartPr>
            <p14:xfrm>
              <a:off x="1980967" y="5043510"/>
              <a:ext cx="3045600" cy="611640"/>
            </p14:xfrm>
          </p:contentPart>
        </mc:Choice>
        <mc:Fallback xmlns="">
          <p:pic>
            <p:nvPicPr>
              <p:cNvPr id="294" name="Ink 293">
                <a:extLst>
                  <a:ext uri="{FF2B5EF4-FFF2-40B4-BE49-F238E27FC236}">
                    <a16:creationId xmlns:a16="http://schemas.microsoft.com/office/drawing/2014/main" id="{9656E31F-8352-4316-9C9A-8E43B0BC50BC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944971" y="5007510"/>
                <a:ext cx="3117232" cy="68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15" name="Ink 314">
                <a:extLst>
                  <a:ext uri="{FF2B5EF4-FFF2-40B4-BE49-F238E27FC236}">
                    <a16:creationId xmlns:a16="http://schemas.microsoft.com/office/drawing/2014/main" id="{E80DBD7C-D8E7-4914-B702-919F6D4C867A}"/>
                  </a:ext>
                </a:extLst>
              </p14:cNvPr>
              <p14:cNvContentPartPr/>
              <p14:nvPr/>
            </p14:nvContentPartPr>
            <p14:xfrm>
              <a:off x="3660367" y="5037030"/>
              <a:ext cx="3483360" cy="1485000"/>
            </p14:xfrm>
          </p:contentPart>
        </mc:Choice>
        <mc:Fallback xmlns="">
          <p:pic>
            <p:nvPicPr>
              <p:cNvPr id="315" name="Ink 314">
                <a:extLst>
                  <a:ext uri="{FF2B5EF4-FFF2-40B4-BE49-F238E27FC236}">
                    <a16:creationId xmlns:a16="http://schemas.microsoft.com/office/drawing/2014/main" id="{E80DBD7C-D8E7-4914-B702-919F6D4C867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624367" y="5001030"/>
                <a:ext cx="3555000" cy="155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16" name="Ink 315">
                <a:extLst>
                  <a:ext uri="{FF2B5EF4-FFF2-40B4-BE49-F238E27FC236}">
                    <a16:creationId xmlns:a16="http://schemas.microsoft.com/office/drawing/2014/main" id="{ECA58D50-40D1-4CAC-9A23-2A0F5D3B4397}"/>
                  </a:ext>
                </a:extLst>
              </p14:cNvPr>
              <p14:cNvContentPartPr/>
              <p14:nvPr/>
            </p14:nvContentPartPr>
            <p14:xfrm>
              <a:off x="2004007" y="5592870"/>
              <a:ext cx="1265040" cy="740880"/>
            </p14:xfrm>
          </p:contentPart>
        </mc:Choice>
        <mc:Fallback xmlns="">
          <p:pic>
            <p:nvPicPr>
              <p:cNvPr id="316" name="Ink 315">
                <a:extLst>
                  <a:ext uri="{FF2B5EF4-FFF2-40B4-BE49-F238E27FC236}">
                    <a16:creationId xmlns:a16="http://schemas.microsoft.com/office/drawing/2014/main" id="{ECA58D50-40D1-4CAC-9A23-2A0F5D3B4397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968367" y="5556870"/>
                <a:ext cx="1336680" cy="81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17" name="Ink 316">
                <a:extLst>
                  <a:ext uri="{FF2B5EF4-FFF2-40B4-BE49-F238E27FC236}">
                    <a16:creationId xmlns:a16="http://schemas.microsoft.com/office/drawing/2014/main" id="{762B0FFB-7DA0-4816-A39A-130284C6A6D8}"/>
                  </a:ext>
                </a:extLst>
              </p14:cNvPr>
              <p14:cNvContentPartPr/>
              <p14:nvPr/>
            </p14:nvContentPartPr>
            <p14:xfrm>
              <a:off x="6863647" y="2948670"/>
              <a:ext cx="90720" cy="90720"/>
            </p14:xfrm>
          </p:contentPart>
        </mc:Choice>
        <mc:Fallback xmlns="">
          <p:pic>
            <p:nvPicPr>
              <p:cNvPr id="317" name="Ink 316">
                <a:extLst>
                  <a:ext uri="{FF2B5EF4-FFF2-40B4-BE49-F238E27FC236}">
                    <a16:creationId xmlns:a16="http://schemas.microsoft.com/office/drawing/2014/main" id="{762B0FFB-7DA0-4816-A39A-130284C6A6D8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846007" y="2931030"/>
                <a:ext cx="126360" cy="12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C84D6E37-AD93-4D98-8BBD-706A8661E7B9}"/>
                  </a:ext>
                </a:extLst>
              </p14:cNvPr>
              <p14:cNvContentPartPr/>
              <p14:nvPr/>
            </p14:nvContentPartPr>
            <p14:xfrm>
              <a:off x="263047" y="204750"/>
              <a:ext cx="889200" cy="82548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C84D6E37-AD93-4D98-8BBD-706A8661E7B9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27047" y="168750"/>
                <a:ext cx="960840" cy="897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00159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9F3ED1D-33DB-4577-82FB-E8171E62E498}"/>
                  </a:ext>
                </a:extLst>
              </p14:cNvPr>
              <p14:cNvContentPartPr/>
              <p14:nvPr/>
            </p14:nvContentPartPr>
            <p14:xfrm>
              <a:off x="1999448" y="318938"/>
              <a:ext cx="1657080" cy="876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9F3ED1D-33DB-4577-82FB-E8171E62E49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96686" y="309934"/>
                <a:ext cx="1968843" cy="89424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AE205429-D5BF-4A70-A54C-BD2F426EFF29}"/>
                  </a:ext>
                </a:extLst>
              </p14:cNvPr>
              <p14:cNvContentPartPr/>
              <p14:nvPr/>
            </p14:nvContentPartPr>
            <p14:xfrm>
              <a:off x="3788167" y="228150"/>
              <a:ext cx="2183760" cy="7099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AE205429-D5BF-4A70-A54C-BD2F426EFF2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79168" y="219510"/>
                <a:ext cx="2201397" cy="72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27CB356B-FC6D-49CB-A4C4-B4C1055DBFC1}"/>
                  </a:ext>
                </a:extLst>
              </p14:cNvPr>
              <p14:cNvContentPartPr/>
              <p14:nvPr/>
            </p14:nvContentPartPr>
            <p14:xfrm>
              <a:off x="8489407" y="2507670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27CB356B-FC6D-49CB-A4C4-B4C1055DBFC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480407" y="249867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B5B0C23E-EB6C-4B08-A22F-1BDD491911CC}"/>
                  </a:ext>
                </a:extLst>
              </p14:cNvPr>
              <p14:cNvContentPartPr/>
              <p14:nvPr/>
            </p14:nvContentPartPr>
            <p14:xfrm>
              <a:off x="7204207" y="98910"/>
              <a:ext cx="5157000" cy="134532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B5B0C23E-EB6C-4B08-A22F-1BDD491911C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195567" y="89910"/>
                <a:ext cx="5174640" cy="136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2A5468A2-EC96-4C67-B37E-0DC6CF9223B1}"/>
                  </a:ext>
                </a:extLst>
              </p14:cNvPr>
              <p14:cNvContentPartPr/>
              <p14:nvPr/>
            </p14:nvContentPartPr>
            <p14:xfrm>
              <a:off x="6017287" y="934470"/>
              <a:ext cx="844920" cy="51480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2A5468A2-EC96-4C67-B37E-0DC6CF9223B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008647" y="925830"/>
                <a:ext cx="862560" cy="53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E1A01AB9-3E90-4BA8-8B70-AE77E8B53055}"/>
                  </a:ext>
                </a:extLst>
              </p14:cNvPr>
              <p14:cNvContentPartPr/>
              <p14:nvPr/>
            </p14:nvContentPartPr>
            <p14:xfrm>
              <a:off x="4157527" y="1205910"/>
              <a:ext cx="1216800" cy="37116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E1A01AB9-3E90-4BA8-8B70-AE77E8B5305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148884" y="1196919"/>
                <a:ext cx="1234445" cy="3887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D0023A47-FAE9-467E-A40C-D2B1118D0FB5}"/>
                  </a:ext>
                </a:extLst>
              </p14:cNvPr>
              <p14:cNvContentPartPr/>
              <p14:nvPr/>
            </p14:nvContentPartPr>
            <p14:xfrm>
              <a:off x="1817167" y="1046430"/>
              <a:ext cx="1518840" cy="57600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D0023A47-FAE9-467E-A40C-D2B1118D0FB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808527" y="1037430"/>
                <a:ext cx="1536480" cy="59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EA144825-E37D-4F0C-A1E5-827A187F0C13}"/>
                  </a:ext>
                </a:extLst>
              </p14:cNvPr>
              <p14:cNvContentPartPr/>
              <p14:nvPr/>
            </p14:nvContentPartPr>
            <p14:xfrm>
              <a:off x="6302047" y="272070"/>
              <a:ext cx="501480" cy="48780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EA144825-E37D-4F0C-A1E5-827A187F0C1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293047" y="263070"/>
                <a:ext cx="519120" cy="50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8DBA2C03-1AFC-494A-AD53-56F6CAA484F5}"/>
                  </a:ext>
                </a:extLst>
              </p14:cNvPr>
              <p14:cNvContentPartPr/>
              <p14:nvPr/>
            </p14:nvContentPartPr>
            <p14:xfrm>
              <a:off x="2006167" y="2079270"/>
              <a:ext cx="187200" cy="104544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8DBA2C03-1AFC-494A-AD53-56F6CAA484F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853527" y="2030670"/>
                <a:ext cx="357480" cy="111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CA1F6122-DAA9-4270-8C7C-623257FB077F}"/>
                  </a:ext>
                </a:extLst>
              </p14:cNvPr>
              <p14:cNvContentPartPr/>
              <p14:nvPr/>
            </p14:nvContentPartPr>
            <p14:xfrm>
              <a:off x="4000230" y="1982790"/>
              <a:ext cx="2884680" cy="67356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CA1F6122-DAA9-4270-8C7C-623257FB077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982590" y="1965150"/>
                <a:ext cx="2920320" cy="70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08B8B910-0097-47D3-9F81-A7CEDEF12511}"/>
                  </a:ext>
                </a:extLst>
              </p14:cNvPr>
              <p14:cNvContentPartPr/>
              <p14:nvPr/>
            </p14:nvContentPartPr>
            <p14:xfrm>
              <a:off x="2575710" y="2006550"/>
              <a:ext cx="932040" cy="75744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08B8B910-0097-47D3-9F81-A7CEDEF1251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557710" y="1988910"/>
                <a:ext cx="967680" cy="79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09A970AF-6204-4292-942D-D6A992541F11}"/>
                  </a:ext>
                </a:extLst>
              </p14:cNvPr>
              <p14:cNvContentPartPr/>
              <p14:nvPr/>
            </p14:nvContentPartPr>
            <p14:xfrm>
              <a:off x="3804030" y="3137310"/>
              <a:ext cx="315000" cy="25920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09A970AF-6204-4292-942D-D6A992541F11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786390" y="3119670"/>
                <a:ext cx="350640" cy="29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AD76F72B-452E-442C-8003-3C6B04670A50}"/>
                  </a:ext>
                </a:extLst>
              </p14:cNvPr>
              <p14:cNvContentPartPr/>
              <p14:nvPr/>
            </p14:nvContentPartPr>
            <p14:xfrm>
              <a:off x="4569390" y="3045510"/>
              <a:ext cx="1134000" cy="59328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AD76F72B-452E-442C-8003-3C6B04670A50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551390" y="3027521"/>
                <a:ext cx="1169640" cy="6288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BB037417-55CD-434D-B347-194057CF792D}"/>
                  </a:ext>
                </a:extLst>
              </p14:cNvPr>
              <p14:cNvContentPartPr/>
              <p14:nvPr/>
            </p14:nvContentPartPr>
            <p14:xfrm>
              <a:off x="2137590" y="2983230"/>
              <a:ext cx="1226880" cy="54972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BB037417-55CD-434D-B347-194057CF792D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119945" y="2965578"/>
                <a:ext cx="1262530" cy="5853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C2969555-3115-4AB5-AC15-D2F6DA56DB99}"/>
                  </a:ext>
                </a:extLst>
              </p14:cNvPr>
              <p14:cNvContentPartPr/>
              <p14:nvPr/>
            </p14:nvContentPartPr>
            <p14:xfrm>
              <a:off x="11520270" y="2060910"/>
              <a:ext cx="412920" cy="341640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C2969555-3115-4AB5-AC15-D2F6DA56DB99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1502630" y="2042910"/>
                <a:ext cx="448560" cy="37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id="{0FD5D8CD-E03A-4EDB-9DF5-8AAD6995AFBA}"/>
                  </a:ext>
                </a:extLst>
              </p14:cNvPr>
              <p14:cNvContentPartPr/>
              <p14:nvPr/>
            </p14:nvContentPartPr>
            <p14:xfrm>
              <a:off x="6320430" y="1790190"/>
              <a:ext cx="5356080" cy="1805400"/>
            </p14:xfrm>
          </p:contentPart>
        </mc:Choice>
        <mc:Fallback xmlns=""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0FD5D8CD-E03A-4EDB-9DF5-8AAD6995AFBA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302790" y="1772194"/>
                <a:ext cx="5391720" cy="184103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40" name="Ink 139">
                <a:extLst>
                  <a:ext uri="{FF2B5EF4-FFF2-40B4-BE49-F238E27FC236}">
                    <a16:creationId xmlns:a16="http://schemas.microsoft.com/office/drawing/2014/main" id="{54235E7A-7CB5-4CF1-9DF2-86B4FE80E407}"/>
                  </a:ext>
                </a:extLst>
              </p14:cNvPr>
              <p14:cNvContentPartPr/>
              <p14:nvPr/>
            </p14:nvContentPartPr>
            <p14:xfrm>
              <a:off x="2091870" y="3776310"/>
              <a:ext cx="2043000" cy="624240"/>
            </p14:xfrm>
          </p:contentPart>
        </mc:Choice>
        <mc:Fallback xmlns="">
          <p:pic>
            <p:nvPicPr>
              <p:cNvPr id="140" name="Ink 139">
                <a:extLst>
                  <a:ext uri="{FF2B5EF4-FFF2-40B4-BE49-F238E27FC236}">
                    <a16:creationId xmlns:a16="http://schemas.microsoft.com/office/drawing/2014/main" id="{54235E7A-7CB5-4CF1-9DF2-86B4FE80E407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074230" y="3758660"/>
                <a:ext cx="2078640" cy="65990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41" name="Ink 140">
                <a:extLst>
                  <a:ext uri="{FF2B5EF4-FFF2-40B4-BE49-F238E27FC236}">
                    <a16:creationId xmlns:a16="http://schemas.microsoft.com/office/drawing/2014/main" id="{B3B45C92-3096-47EA-805F-66E09BBAF2BC}"/>
                  </a:ext>
                </a:extLst>
              </p14:cNvPr>
              <p14:cNvContentPartPr/>
              <p14:nvPr/>
            </p14:nvContentPartPr>
            <p14:xfrm>
              <a:off x="11783070" y="3096270"/>
              <a:ext cx="427320" cy="74880"/>
            </p14:xfrm>
          </p:contentPart>
        </mc:Choice>
        <mc:Fallback xmlns="">
          <p:pic>
            <p:nvPicPr>
              <p:cNvPr id="141" name="Ink 140">
                <a:extLst>
                  <a:ext uri="{FF2B5EF4-FFF2-40B4-BE49-F238E27FC236}">
                    <a16:creationId xmlns:a16="http://schemas.microsoft.com/office/drawing/2014/main" id="{B3B45C92-3096-47EA-805F-66E09BBAF2BC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1765070" y="3078630"/>
                <a:ext cx="462960" cy="11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B986F1CE-875A-4B12-A5AE-6DA4380EF0FE}"/>
                  </a:ext>
                </a:extLst>
              </p14:cNvPr>
              <p14:cNvContentPartPr/>
              <p14:nvPr/>
            </p14:nvContentPartPr>
            <p14:xfrm>
              <a:off x="5911830" y="3797910"/>
              <a:ext cx="670320" cy="434880"/>
            </p14:xfrm>
          </p:contentPart>
        </mc:Choice>
        <mc:Fallback xmlns=""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B986F1CE-875A-4B12-A5AE-6DA4380EF0FE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893830" y="3780285"/>
                <a:ext cx="705960" cy="4704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48" name="Ink 147">
                <a:extLst>
                  <a:ext uri="{FF2B5EF4-FFF2-40B4-BE49-F238E27FC236}">
                    <a16:creationId xmlns:a16="http://schemas.microsoft.com/office/drawing/2014/main" id="{426303BE-D1C3-474C-B8A9-88BCC3E9626C}"/>
                  </a:ext>
                </a:extLst>
              </p14:cNvPr>
              <p14:cNvContentPartPr/>
              <p14:nvPr/>
            </p14:nvContentPartPr>
            <p14:xfrm>
              <a:off x="4521150" y="3731670"/>
              <a:ext cx="716040" cy="562680"/>
            </p14:xfrm>
          </p:contentPart>
        </mc:Choice>
        <mc:Fallback xmlns="">
          <p:pic>
            <p:nvPicPr>
              <p:cNvPr id="148" name="Ink 147">
                <a:extLst>
                  <a:ext uri="{FF2B5EF4-FFF2-40B4-BE49-F238E27FC236}">
                    <a16:creationId xmlns:a16="http://schemas.microsoft.com/office/drawing/2014/main" id="{426303BE-D1C3-474C-B8A9-88BCC3E9626C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503150" y="3713670"/>
                <a:ext cx="751680" cy="59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60" name="Ink 159">
                <a:extLst>
                  <a:ext uri="{FF2B5EF4-FFF2-40B4-BE49-F238E27FC236}">
                    <a16:creationId xmlns:a16="http://schemas.microsoft.com/office/drawing/2014/main" id="{C66223E3-4A87-4B44-9814-AA9C83176097}"/>
                  </a:ext>
                </a:extLst>
              </p14:cNvPr>
              <p14:cNvContentPartPr/>
              <p14:nvPr/>
            </p14:nvContentPartPr>
            <p14:xfrm>
              <a:off x="8540190" y="3514590"/>
              <a:ext cx="2497320" cy="604080"/>
            </p14:xfrm>
          </p:contentPart>
        </mc:Choice>
        <mc:Fallback xmlns="">
          <p:pic>
            <p:nvPicPr>
              <p:cNvPr id="160" name="Ink 159">
                <a:extLst>
                  <a:ext uri="{FF2B5EF4-FFF2-40B4-BE49-F238E27FC236}">
                    <a16:creationId xmlns:a16="http://schemas.microsoft.com/office/drawing/2014/main" id="{C66223E3-4A87-4B44-9814-AA9C83176097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8522190" y="3496939"/>
                <a:ext cx="2532960" cy="6397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61" name="Ink 160">
                <a:extLst>
                  <a:ext uri="{FF2B5EF4-FFF2-40B4-BE49-F238E27FC236}">
                    <a16:creationId xmlns:a16="http://schemas.microsoft.com/office/drawing/2014/main" id="{EE74454A-A507-400A-93C8-DD8BEFADA8C0}"/>
                  </a:ext>
                </a:extLst>
              </p14:cNvPr>
              <p14:cNvContentPartPr/>
              <p14:nvPr/>
            </p14:nvContentPartPr>
            <p14:xfrm>
              <a:off x="7013790" y="3561390"/>
              <a:ext cx="1090080" cy="517680"/>
            </p14:xfrm>
          </p:contentPart>
        </mc:Choice>
        <mc:Fallback xmlns="">
          <p:pic>
            <p:nvPicPr>
              <p:cNvPr id="161" name="Ink 160">
                <a:extLst>
                  <a:ext uri="{FF2B5EF4-FFF2-40B4-BE49-F238E27FC236}">
                    <a16:creationId xmlns:a16="http://schemas.microsoft.com/office/drawing/2014/main" id="{EE74454A-A507-400A-93C8-DD8BEFADA8C0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6996144" y="3543738"/>
                <a:ext cx="1125732" cy="55334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62" name="Ink 161">
                <a:extLst>
                  <a:ext uri="{FF2B5EF4-FFF2-40B4-BE49-F238E27FC236}">
                    <a16:creationId xmlns:a16="http://schemas.microsoft.com/office/drawing/2014/main" id="{7B8CA4A2-4F90-4CC2-9A4C-435A0EA792F0}"/>
                  </a:ext>
                </a:extLst>
              </p14:cNvPr>
              <p14:cNvContentPartPr/>
              <p14:nvPr/>
            </p14:nvContentPartPr>
            <p14:xfrm>
              <a:off x="2095110" y="4735710"/>
              <a:ext cx="392400" cy="711000"/>
            </p14:xfrm>
          </p:contentPart>
        </mc:Choice>
        <mc:Fallback xmlns="">
          <p:pic>
            <p:nvPicPr>
              <p:cNvPr id="162" name="Ink 161">
                <a:extLst>
                  <a:ext uri="{FF2B5EF4-FFF2-40B4-BE49-F238E27FC236}">
                    <a16:creationId xmlns:a16="http://schemas.microsoft.com/office/drawing/2014/main" id="{7B8CA4A2-4F90-4CC2-9A4C-435A0EA792F0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077470" y="4717710"/>
                <a:ext cx="428040" cy="74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63" name="Ink 162">
                <a:extLst>
                  <a:ext uri="{FF2B5EF4-FFF2-40B4-BE49-F238E27FC236}">
                    <a16:creationId xmlns:a16="http://schemas.microsoft.com/office/drawing/2014/main" id="{F406867C-B35A-44AA-A526-679346DBB20A}"/>
                  </a:ext>
                </a:extLst>
              </p14:cNvPr>
              <p14:cNvContentPartPr/>
              <p14:nvPr/>
            </p14:nvContentPartPr>
            <p14:xfrm>
              <a:off x="2633310" y="4883670"/>
              <a:ext cx="284400" cy="303480"/>
            </p14:xfrm>
          </p:contentPart>
        </mc:Choice>
        <mc:Fallback xmlns="">
          <p:pic>
            <p:nvPicPr>
              <p:cNvPr id="163" name="Ink 162">
                <a:extLst>
                  <a:ext uri="{FF2B5EF4-FFF2-40B4-BE49-F238E27FC236}">
                    <a16:creationId xmlns:a16="http://schemas.microsoft.com/office/drawing/2014/main" id="{F406867C-B35A-44AA-A526-679346DBB20A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2615310" y="4865670"/>
                <a:ext cx="320040" cy="33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64" name="Ink 163">
                <a:extLst>
                  <a:ext uri="{FF2B5EF4-FFF2-40B4-BE49-F238E27FC236}">
                    <a16:creationId xmlns:a16="http://schemas.microsoft.com/office/drawing/2014/main" id="{AC388ECC-668E-4ECA-8B89-BC9EF9A08EA5}"/>
                  </a:ext>
                </a:extLst>
              </p14:cNvPr>
              <p14:cNvContentPartPr/>
              <p14:nvPr/>
            </p14:nvContentPartPr>
            <p14:xfrm>
              <a:off x="2941110" y="4905990"/>
              <a:ext cx="118800" cy="160920"/>
            </p14:xfrm>
          </p:contentPart>
        </mc:Choice>
        <mc:Fallback xmlns="">
          <p:pic>
            <p:nvPicPr>
              <p:cNvPr id="164" name="Ink 163">
                <a:extLst>
                  <a:ext uri="{FF2B5EF4-FFF2-40B4-BE49-F238E27FC236}">
                    <a16:creationId xmlns:a16="http://schemas.microsoft.com/office/drawing/2014/main" id="{AC388ECC-668E-4ECA-8B89-BC9EF9A08EA5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2923470" y="4888350"/>
                <a:ext cx="154440" cy="19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65" name="Ink 164">
                <a:extLst>
                  <a:ext uri="{FF2B5EF4-FFF2-40B4-BE49-F238E27FC236}">
                    <a16:creationId xmlns:a16="http://schemas.microsoft.com/office/drawing/2014/main" id="{E2FC2559-D2C5-476B-B245-8031311E8D0B}"/>
                  </a:ext>
                </a:extLst>
              </p14:cNvPr>
              <p14:cNvContentPartPr/>
              <p14:nvPr/>
            </p14:nvContentPartPr>
            <p14:xfrm>
              <a:off x="3325590" y="4831830"/>
              <a:ext cx="344160" cy="331200"/>
            </p14:xfrm>
          </p:contentPart>
        </mc:Choice>
        <mc:Fallback xmlns="">
          <p:pic>
            <p:nvPicPr>
              <p:cNvPr id="165" name="Ink 164">
                <a:extLst>
                  <a:ext uri="{FF2B5EF4-FFF2-40B4-BE49-F238E27FC236}">
                    <a16:creationId xmlns:a16="http://schemas.microsoft.com/office/drawing/2014/main" id="{E2FC2559-D2C5-476B-B245-8031311E8D0B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3307590" y="4813830"/>
                <a:ext cx="379800" cy="36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66" name="Ink 165">
                <a:extLst>
                  <a:ext uri="{FF2B5EF4-FFF2-40B4-BE49-F238E27FC236}">
                    <a16:creationId xmlns:a16="http://schemas.microsoft.com/office/drawing/2014/main" id="{40C59CB7-02CB-4332-A502-F2F5452AA898}"/>
                  </a:ext>
                </a:extLst>
              </p14:cNvPr>
              <p14:cNvContentPartPr/>
              <p14:nvPr/>
            </p14:nvContentPartPr>
            <p14:xfrm>
              <a:off x="4598910" y="4605030"/>
              <a:ext cx="39240" cy="552960"/>
            </p14:xfrm>
          </p:contentPart>
        </mc:Choice>
        <mc:Fallback xmlns="">
          <p:pic>
            <p:nvPicPr>
              <p:cNvPr id="166" name="Ink 165">
                <a:extLst>
                  <a:ext uri="{FF2B5EF4-FFF2-40B4-BE49-F238E27FC236}">
                    <a16:creationId xmlns:a16="http://schemas.microsoft.com/office/drawing/2014/main" id="{40C59CB7-02CB-4332-A502-F2F5452AA898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4580910" y="4587030"/>
                <a:ext cx="74880" cy="58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67" name="Ink 166">
                <a:extLst>
                  <a:ext uri="{FF2B5EF4-FFF2-40B4-BE49-F238E27FC236}">
                    <a16:creationId xmlns:a16="http://schemas.microsoft.com/office/drawing/2014/main" id="{620A7349-95A3-4E72-8391-83B4FA6DD754}"/>
                  </a:ext>
                </a:extLst>
              </p14:cNvPr>
              <p14:cNvContentPartPr/>
              <p14:nvPr/>
            </p14:nvContentPartPr>
            <p14:xfrm>
              <a:off x="4472910" y="4627710"/>
              <a:ext cx="536040" cy="596880"/>
            </p14:xfrm>
          </p:contentPart>
        </mc:Choice>
        <mc:Fallback xmlns="">
          <p:pic>
            <p:nvPicPr>
              <p:cNvPr id="167" name="Ink 166">
                <a:extLst>
                  <a:ext uri="{FF2B5EF4-FFF2-40B4-BE49-F238E27FC236}">
                    <a16:creationId xmlns:a16="http://schemas.microsoft.com/office/drawing/2014/main" id="{620A7349-95A3-4E72-8391-83B4FA6DD754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4454910" y="4610070"/>
                <a:ext cx="571680" cy="63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68" name="Ink 167">
                <a:extLst>
                  <a:ext uri="{FF2B5EF4-FFF2-40B4-BE49-F238E27FC236}">
                    <a16:creationId xmlns:a16="http://schemas.microsoft.com/office/drawing/2014/main" id="{26888135-DA13-4472-8BDD-03E93D512F09}"/>
                  </a:ext>
                </a:extLst>
              </p14:cNvPr>
              <p14:cNvContentPartPr/>
              <p14:nvPr/>
            </p14:nvContentPartPr>
            <p14:xfrm>
              <a:off x="5065830" y="4818150"/>
              <a:ext cx="338400" cy="424800"/>
            </p14:xfrm>
          </p:contentPart>
        </mc:Choice>
        <mc:Fallback xmlns="">
          <p:pic>
            <p:nvPicPr>
              <p:cNvPr id="168" name="Ink 167">
                <a:extLst>
                  <a:ext uri="{FF2B5EF4-FFF2-40B4-BE49-F238E27FC236}">
                    <a16:creationId xmlns:a16="http://schemas.microsoft.com/office/drawing/2014/main" id="{26888135-DA13-4472-8BDD-03E93D512F09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5048190" y="4800150"/>
                <a:ext cx="374040" cy="46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69" name="Ink 168">
                <a:extLst>
                  <a:ext uri="{FF2B5EF4-FFF2-40B4-BE49-F238E27FC236}">
                    <a16:creationId xmlns:a16="http://schemas.microsoft.com/office/drawing/2014/main" id="{E02A9DF2-F2EC-4498-9515-8216DB1AA297}"/>
                  </a:ext>
                </a:extLst>
              </p14:cNvPr>
              <p14:cNvContentPartPr/>
              <p14:nvPr/>
            </p14:nvContentPartPr>
            <p14:xfrm>
              <a:off x="6054390" y="4788630"/>
              <a:ext cx="409680" cy="245520"/>
            </p14:xfrm>
          </p:contentPart>
        </mc:Choice>
        <mc:Fallback xmlns="">
          <p:pic>
            <p:nvPicPr>
              <p:cNvPr id="169" name="Ink 168">
                <a:extLst>
                  <a:ext uri="{FF2B5EF4-FFF2-40B4-BE49-F238E27FC236}">
                    <a16:creationId xmlns:a16="http://schemas.microsoft.com/office/drawing/2014/main" id="{E02A9DF2-F2EC-4498-9515-8216DB1AA297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6036390" y="4770630"/>
                <a:ext cx="445320" cy="28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70" name="Ink 169">
                <a:extLst>
                  <a:ext uri="{FF2B5EF4-FFF2-40B4-BE49-F238E27FC236}">
                    <a16:creationId xmlns:a16="http://schemas.microsoft.com/office/drawing/2014/main" id="{8D4F5EBC-400B-4FA9-BE8E-A2FD78DEA3CB}"/>
                  </a:ext>
                </a:extLst>
              </p14:cNvPr>
              <p14:cNvContentPartPr/>
              <p14:nvPr/>
            </p14:nvContentPartPr>
            <p14:xfrm>
              <a:off x="6471990" y="4781790"/>
              <a:ext cx="225720" cy="216000"/>
            </p14:xfrm>
          </p:contentPart>
        </mc:Choice>
        <mc:Fallback xmlns="">
          <p:pic>
            <p:nvPicPr>
              <p:cNvPr id="170" name="Ink 169">
                <a:extLst>
                  <a:ext uri="{FF2B5EF4-FFF2-40B4-BE49-F238E27FC236}">
                    <a16:creationId xmlns:a16="http://schemas.microsoft.com/office/drawing/2014/main" id="{8D4F5EBC-400B-4FA9-BE8E-A2FD78DEA3CB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6454350" y="4764150"/>
                <a:ext cx="261360" cy="25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71" name="Ink 170">
                <a:extLst>
                  <a:ext uri="{FF2B5EF4-FFF2-40B4-BE49-F238E27FC236}">
                    <a16:creationId xmlns:a16="http://schemas.microsoft.com/office/drawing/2014/main" id="{641AA8EB-B1FE-412A-9621-4BDFCB89CCA7}"/>
                  </a:ext>
                </a:extLst>
              </p14:cNvPr>
              <p14:cNvContentPartPr/>
              <p14:nvPr/>
            </p14:nvContentPartPr>
            <p14:xfrm>
              <a:off x="6427350" y="4699350"/>
              <a:ext cx="366480" cy="365760"/>
            </p14:xfrm>
          </p:contentPart>
        </mc:Choice>
        <mc:Fallback xmlns="">
          <p:pic>
            <p:nvPicPr>
              <p:cNvPr id="171" name="Ink 170">
                <a:extLst>
                  <a:ext uri="{FF2B5EF4-FFF2-40B4-BE49-F238E27FC236}">
                    <a16:creationId xmlns:a16="http://schemas.microsoft.com/office/drawing/2014/main" id="{641AA8EB-B1FE-412A-9621-4BDFCB89CCA7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6409350" y="4681710"/>
                <a:ext cx="402120" cy="40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72" name="Ink 171">
                <a:extLst>
                  <a:ext uri="{FF2B5EF4-FFF2-40B4-BE49-F238E27FC236}">
                    <a16:creationId xmlns:a16="http://schemas.microsoft.com/office/drawing/2014/main" id="{F351D4B7-BE75-44E7-8DC3-ACBF8B5C7646}"/>
                  </a:ext>
                </a:extLst>
              </p14:cNvPr>
              <p14:cNvContentPartPr/>
              <p14:nvPr/>
            </p14:nvContentPartPr>
            <p14:xfrm>
              <a:off x="6712830" y="4607550"/>
              <a:ext cx="81000" cy="106200"/>
            </p14:xfrm>
          </p:contentPart>
        </mc:Choice>
        <mc:Fallback xmlns="">
          <p:pic>
            <p:nvPicPr>
              <p:cNvPr id="172" name="Ink 171">
                <a:extLst>
                  <a:ext uri="{FF2B5EF4-FFF2-40B4-BE49-F238E27FC236}">
                    <a16:creationId xmlns:a16="http://schemas.microsoft.com/office/drawing/2014/main" id="{F351D4B7-BE75-44E7-8DC3-ACBF8B5C7646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6695190" y="4589550"/>
                <a:ext cx="116640" cy="14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73" name="Ink 172">
                <a:extLst>
                  <a:ext uri="{FF2B5EF4-FFF2-40B4-BE49-F238E27FC236}">
                    <a16:creationId xmlns:a16="http://schemas.microsoft.com/office/drawing/2014/main" id="{2B7AE893-759A-479C-B647-B86B97C7C091}"/>
                  </a:ext>
                </a:extLst>
              </p14:cNvPr>
              <p14:cNvContentPartPr/>
              <p14:nvPr/>
            </p14:nvContentPartPr>
            <p14:xfrm>
              <a:off x="6775110" y="4693230"/>
              <a:ext cx="327960" cy="433440"/>
            </p14:xfrm>
          </p:contentPart>
        </mc:Choice>
        <mc:Fallback xmlns="">
          <p:pic>
            <p:nvPicPr>
              <p:cNvPr id="173" name="Ink 172">
                <a:extLst>
                  <a:ext uri="{FF2B5EF4-FFF2-40B4-BE49-F238E27FC236}">
                    <a16:creationId xmlns:a16="http://schemas.microsoft.com/office/drawing/2014/main" id="{2B7AE893-759A-479C-B647-B86B97C7C091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6757470" y="4675590"/>
                <a:ext cx="363600" cy="46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80" name="Ink 179">
                <a:extLst>
                  <a:ext uri="{FF2B5EF4-FFF2-40B4-BE49-F238E27FC236}">
                    <a16:creationId xmlns:a16="http://schemas.microsoft.com/office/drawing/2014/main" id="{AB2754CB-9EBD-4549-8E82-8ECD4AC53005}"/>
                  </a:ext>
                </a:extLst>
              </p14:cNvPr>
              <p14:cNvContentPartPr/>
              <p14:nvPr/>
            </p14:nvContentPartPr>
            <p14:xfrm>
              <a:off x="7303230" y="4908870"/>
              <a:ext cx="88200" cy="150840"/>
            </p14:xfrm>
          </p:contentPart>
        </mc:Choice>
        <mc:Fallback xmlns="">
          <p:pic>
            <p:nvPicPr>
              <p:cNvPr id="180" name="Ink 179">
                <a:extLst>
                  <a:ext uri="{FF2B5EF4-FFF2-40B4-BE49-F238E27FC236}">
                    <a16:creationId xmlns:a16="http://schemas.microsoft.com/office/drawing/2014/main" id="{AB2754CB-9EBD-4549-8E82-8ECD4AC53005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7285230" y="4890870"/>
                <a:ext cx="123840" cy="18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FA2A709-E772-468E-B39F-37845DEDF80F}"/>
                  </a:ext>
                </a:extLst>
              </p14:cNvPr>
              <p14:cNvContentPartPr/>
              <p14:nvPr/>
            </p14:nvContentPartPr>
            <p14:xfrm>
              <a:off x="1546087" y="468270"/>
              <a:ext cx="526680" cy="47844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FA2A709-E772-468E-B39F-37845DEDF80F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1510087" y="432270"/>
                <a:ext cx="598320" cy="55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872E7EEF-3C7A-41CA-9601-17F6E63F409A}"/>
                  </a:ext>
                </a:extLst>
              </p14:cNvPr>
              <p14:cNvContentPartPr/>
              <p14:nvPr/>
            </p14:nvContentPartPr>
            <p14:xfrm>
              <a:off x="1413247" y="2135430"/>
              <a:ext cx="406440" cy="89352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872E7EEF-3C7A-41CA-9601-17F6E63F409A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1377247" y="2099430"/>
                <a:ext cx="478080" cy="965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0368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">
            <p14:nvContentPartPr>
              <p14:cNvPr id="280" name="Ink 279">
                <a:extLst>
                  <a:ext uri="{FF2B5EF4-FFF2-40B4-BE49-F238E27FC236}">
                    <a16:creationId xmlns:a16="http://schemas.microsoft.com/office/drawing/2014/main" id="{9017E636-A923-4CA3-AA95-07745E903A7A}"/>
                  </a:ext>
                </a:extLst>
              </p14:cNvPr>
              <p14:cNvContentPartPr/>
              <p14:nvPr/>
            </p14:nvContentPartPr>
            <p14:xfrm>
              <a:off x="2229007" y="214470"/>
              <a:ext cx="446040" cy="434880"/>
            </p14:xfrm>
          </p:contentPart>
        </mc:Choice>
        <mc:Fallback>
          <p:pic>
            <p:nvPicPr>
              <p:cNvPr id="280" name="Ink 279">
                <a:extLst>
                  <a:ext uri="{FF2B5EF4-FFF2-40B4-BE49-F238E27FC236}">
                    <a16:creationId xmlns:a16="http://schemas.microsoft.com/office/drawing/2014/main" id="{9017E636-A923-4CA3-AA95-07745E903A7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11007" y="196470"/>
                <a:ext cx="481680" cy="47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">
            <p14:nvContentPartPr>
              <p14:cNvPr id="281" name="Ink 280">
                <a:extLst>
                  <a:ext uri="{FF2B5EF4-FFF2-40B4-BE49-F238E27FC236}">
                    <a16:creationId xmlns:a16="http://schemas.microsoft.com/office/drawing/2014/main" id="{7E650537-DBA4-49DB-B8CB-A6B36D61F763}"/>
                  </a:ext>
                </a:extLst>
              </p14:cNvPr>
              <p14:cNvContentPartPr/>
              <p14:nvPr/>
            </p14:nvContentPartPr>
            <p14:xfrm>
              <a:off x="2703847" y="363870"/>
              <a:ext cx="379440" cy="380520"/>
            </p14:xfrm>
          </p:contentPart>
        </mc:Choice>
        <mc:Fallback>
          <p:pic>
            <p:nvPicPr>
              <p:cNvPr id="281" name="Ink 280">
                <a:extLst>
                  <a:ext uri="{FF2B5EF4-FFF2-40B4-BE49-F238E27FC236}">
                    <a16:creationId xmlns:a16="http://schemas.microsoft.com/office/drawing/2014/main" id="{7E650537-DBA4-49DB-B8CB-A6B36D61F76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85847" y="346230"/>
                <a:ext cx="415080" cy="41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">
            <p14:nvContentPartPr>
              <p14:cNvPr id="282" name="Ink 281">
                <a:extLst>
                  <a:ext uri="{FF2B5EF4-FFF2-40B4-BE49-F238E27FC236}">
                    <a16:creationId xmlns:a16="http://schemas.microsoft.com/office/drawing/2014/main" id="{7DA23AB2-1817-4EB6-AF54-B0D20994981A}"/>
                  </a:ext>
                </a:extLst>
              </p14:cNvPr>
              <p14:cNvContentPartPr/>
              <p14:nvPr/>
            </p14:nvContentPartPr>
            <p14:xfrm>
              <a:off x="3190207" y="89910"/>
              <a:ext cx="36720" cy="652320"/>
            </p14:xfrm>
          </p:contentPart>
        </mc:Choice>
        <mc:Fallback>
          <p:pic>
            <p:nvPicPr>
              <p:cNvPr id="282" name="Ink 281">
                <a:extLst>
                  <a:ext uri="{FF2B5EF4-FFF2-40B4-BE49-F238E27FC236}">
                    <a16:creationId xmlns:a16="http://schemas.microsoft.com/office/drawing/2014/main" id="{7DA23AB2-1817-4EB6-AF54-B0D20994981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72567" y="72270"/>
                <a:ext cx="72360" cy="68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">
            <p14:nvContentPartPr>
              <p14:cNvPr id="283" name="Ink 282">
                <a:extLst>
                  <a:ext uri="{FF2B5EF4-FFF2-40B4-BE49-F238E27FC236}">
                    <a16:creationId xmlns:a16="http://schemas.microsoft.com/office/drawing/2014/main" id="{6E3D95BD-99D7-44AA-AC82-1C852F7487C3}"/>
                  </a:ext>
                </a:extLst>
              </p14:cNvPr>
              <p14:cNvContentPartPr/>
              <p14:nvPr/>
            </p14:nvContentPartPr>
            <p14:xfrm>
              <a:off x="3086167" y="369270"/>
              <a:ext cx="339840" cy="27720"/>
            </p14:xfrm>
          </p:contentPart>
        </mc:Choice>
        <mc:Fallback>
          <p:pic>
            <p:nvPicPr>
              <p:cNvPr id="283" name="Ink 282">
                <a:extLst>
                  <a:ext uri="{FF2B5EF4-FFF2-40B4-BE49-F238E27FC236}">
                    <a16:creationId xmlns:a16="http://schemas.microsoft.com/office/drawing/2014/main" id="{6E3D95BD-99D7-44AA-AC82-1C852F7487C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68167" y="351270"/>
                <a:ext cx="375480" cy="6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">
            <p14:nvContentPartPr>
              <p14:cNvPr id="284" name="Ink 283">
                <a:extLst>
                  <a:ext uri="{FF2B5EF4-FFF2-40B4-BE49-F238E27FC236}">
                    <a16:creationId xmlns:a16="http://schemas.microsoft.com/office/drawing/2014/main" id="{5FA846A6-50D1-4115-875B-0585744C1698}"/>
                  </a:ext>
                </a:extLst>
              </p14:cNvPr>
              <p14:cNvContentPartPr/>
              <p14:nvPr/>
            </p14:nvContentPartPr>
            <p14:xfrm>
              <a:off x="3400087" y="356310"/>
              <a:ext cx="178560" cy="370440"/>
            </p14:xfrm>
          </p:contentPart>
        </mc:Choice>
        <mc:Fallback>
          <p:pic>
            <p:nvPicPr>
              <p:cNvPr id="284" name="Ink 283">
                <a:extLst>
                  <a:ext uri="{FF2B5EF4-FFF2-40B4-BE49-F238E27FC236}">
                    <a16:creationId xmlns:a16="http://schemas.microsoft.com/office/drawing/2014/main" id="{5FA846A6-50D1-4115-875B-0585744C169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382447" y="338310"/>
                <a:ext cx="214200" cy="40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">
            <p14:nvContentPartPr>
              <p14:cNvPr id="285" name="Ink 284">
                <a:extLst>
                  <a:ext uri="{FF2B5EF4-FFF2-40B4-BE49-F238E27FC236}">
                    <a16:creationId xmlns:a16="http://schemas.microsoft.com/office/drawing/2014/main" id="{BBCA8BC6-B210-4612-8F23-DF43C1FED499}"/>
                  </a:ext>
                </a:extLst>
              </p14:cNvPr>
              <p14:cNvContentPartPr/>
              <p14:nvPr/>
            </p14:nvContentPartPr>
            <p14:xfrm>
              <a:off x="4446607" y="468630"/>
              <a:ext cx="380160" cy="289080"/>
            </p14:xfrm>
          </p:contentPart>
        </mc:Choice>
        <mc:Fallback>
          <p:pic>
            <p:nvPicPr>
              <p:cNvPr id="285" name="Ink 284">
                <a:extLst>
                  <a:ext uri="{FF2B5EF4-FFF2-40B4-BE49-F238E27FC236}">
                    <a16:creationId xmlns:a16="http://schemas.microsoft.com/office/drawing/2014/main" id="{BBCA8BC6-B210-4612-8F23-DF43C1FED49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428607" y="450990"/>
                <a:ext cx="415800" cy="32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">
            <p14:nvContentPartPr>
              <p14:cNvPr id="286" name="Ink 285">
                <a:extLst>
                  <a:ext uri="{FF2B5EF4-FFF2-40B4-BE49-F238E27FC236}">
                    <a16:creationId xmlns:a16="http://schemas.microsoft.com/office/drawing/2014/main" id="{85E05E7A-DE80-4663-9561-FBB0EDF0CE8A}"/>
                  </a:ext>
                </a:extLst>
              </p14:cNvPr>
              <p14:cNvContentPartPr/>
              <p14:nvPr/>
            </p14:nvContentPartPr>
            <p14:xfrm>
              <a:off x="4870687" y="160830"/>
              <a:ext cx="282240" cy="1117080"/>
            </p14:xfrm>
          </p:contentPart>
        </mc:Choice>
        <mc:Fallback>
          <p:pic>
            <p:nvPicPr>
              <p:cNvPr id="286" name="Ink 285">
                <a:extLst>
                  <a:ext uri="{FF2B5EF4-FFF2-40B4-BE49-F238E27FC236}">
                    <a16:creationId xmlns:a16="http://schemas.microsoft.com/office/drawing/2014/main" id="{85E05E7A-DE80-4663-9561-FBB0EDF0CE8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853047" y="143190"/>
                <a:ext cx="317880" cy="115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">
            <p14:nvContentPartPr>
              <p14:cNvPr id="287" name="Ink 286">
                <a:extLst>
                  <a:ext uri="{FF2B5EF4-FFF2-40B4-BE49-F238E27FC236}">
                    <a16:creationId xmlns:a16="http://schemas.microsoft.com/office/drawing/2014/main" id="{AD1B07EA-4137-4DC7-9CB1-00DC938CD276}"/>
                  </a:ext>
                </a:extLst>
              </p14:cNvPr>
              <p14:cNvContentPartPr/>
              <p14:nvPr/>
            </p14:nvContentPartPr>
            <p14:xfrm>
              <a:off x="5188567" y="201870"/>
              <a:ext cx="253440" cy="1042920"/>
            </p14:xfrm>
          </p:contentPart>
        </mc:Choice>
        <mc:Fallback>
          <p:pic>
            <p:nvPicPr>
              <p:cNvPr id="287" name="Ink 286">
                <a:extLst>
                  <a:ext uri="{FF2B5EF4-FFF2-40B4-BE49-F238E27FC236}">
                    <a16:creationId xmlns:a16="http://schemas.microsoft.com/office/drawing/2014/main" id="{AD1B07EA-4137-4DC7-9CB1-00DC938CD276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170567" y="183870"/>
                <a:ext cx="289080" cy="107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">
            <p14:nvContentPartPr>
              <p14:cNvPr id="288" name="Ink 287">
                <a:extLst>
                  <a:ext uri="{FF2B5EF4-FFF2-40B4-BE49-F238E27FC236}">
                    <a16:creationId xmlns:a16="http://schemas.microsoft.com/office/drawing/2014/main" id="{2360090B-BC36-40CE-8005-58E908AC1FE4}"/>
                  </a:ext>
                </a:extLst>
              </p14:cNvPr>
              <p14:cNvContentPartPr/>
              <p14:nvPr/>
            </p14:nvContentPartPr>
            <p14:xfrm>
              <a:off x="5587087" y="219150"/>
              <a:ext cx="565920" cy="1000440"/>
            </p14:xfrm>
          </p:contentPart>
        </mc:Choice>
        <mc:Fallback>
          <p:pic>
            <p:nvPicPr>
              <p:cNvPr id="288" name="Ink 287">
                <a:extLst>
                  <a:ext uri="{FF2B5EF4-FFF2-40B4-BE49-F238E27FC236}">
                    <a16:creationId xmlns:a16="http://schemas.microsoft.com/office/drawing/2014/main" id="{2360090B-BC36-40CE-8005-58E908AC1FE4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569447" y="201510"/>
                <a:ext cx="601560" cy="10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">
            <p14:nvContentPartPr>
              <p14:cNvPr id="289" name="Ink 288">
                <a:extLst>
                  <a:ext uri="{FF2B5EF4-FFF2-40B4-BE49-F238E27FC236}">
                    <a16:creationId xmlns:a16="http://schemas.microsoft.com/office/drawing/2014/main" id="{9D1A4CF1-8888-48B8-9958-8BDAF535BD4E}"/>
                  </a:ext>
                </a:extLst>
              </p14:cNvPr>
              <p14:cNvContentPartPr/>
              <p14:nvPr/>
            </p14:nvContentPartPr>
            <p14:xfrm>
              <a:off x="5913967" y="512550"/>
              <a:ext cx="322920" cy="777600"/>
            </p14:xfrm>
          </p:contentPart>
        </mc:Choice>
        <mc:Fallback>
          <p:pic>
            <p:nvPicPr>
              <p:cNvPr id="289" name="Ink 288">
                <a:extLst>
                  <a:ext uri="{FF2B5EF4-FFF2-40B4-BE49-F238E27FC236}">
                    <a16:creationId xmlns:a16="http://schemas.microsoft.com/office/drawing/2014/main" id="{9D1A4CF1-8888-48B8-9958-8BDAF535BD4E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895967" y="494550"/>
                <a:ext cx="358560" cy="81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">
            <p14:nvContentPartPr>
              <p14:cNvPr id="290" name="Ink 289">
                <a:extLst>
                  <a:ext uri="{FF2B5EF4-FFF2-40B4-BE49-F238E27FC236}">
                    <a16:creationId xmlns:a16="http://schemas.microsoft.com/office/drawing/2014/main" id="{A0E7B03C-FCA3-4EF0-BB44-D78D436540BF}"/>
                  </a:ext>
                </a:extLst>
              </p14:cNvPr>
              <p14:cNvContentPartPr/>
              <p14:nvPr/>
            </p14:nvContentPartPr>
            <p14:xfrm>
              <a:off x="6658087" y="283950"/>
              <a:ext cx="234000" cy="611280"/>
            </p14:xfrm>
          </p:contentPart>
        </mc:Choice>
        <mc:Fallback>
          <p:pic>
            <p:nvPicPr>
              <p:cNvPr id="290" name="Ink 289">
                <a:extLst>
                  <a:ext uri="{FF2B5EF4-FFF2-40B4-BE49-F238E27FC236}">
                    <a16:creationId xmlns:a16="http://schemas.microsoft.com/office/drawing/2014/main" id="{A0E7B03C-FCA3-4EF0-BB44-D78D436540BF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640087" y="266310"/>
                <a:ext cx="269640" cy="64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4">
            <p14:nvContentPartPr>
              <p14:cNvPr id="291" name="Ink 290">
                <a:extLst>
                  <a:ext uri="{FF2B5EF4-FFF2-40B4-BE49-F238E27FC236}">
                    <a16:creationId xmlns:a16="http://schemas.microsoft.com/office/drawing/2014/main" id="{69BA9814-E2D4-46EC-93C7-1D8D9AB17017}"/>
                  </a:ext>
                </a:extLst>
              </p14:cNvPr>
              <p14:cNvContentPartPr/>
              <p14:nvPr/>
            </p14:nvContentPartPr>
            <p14:xfrm>
              <a:off x="6694447" y="536670"/>
              <a:ext cx="326880" cy="11160"/>
            </p14:xfrm>
          </p:contentPart>
        </mc:Choice>
        <mc:Fallback>
          <p:pic>
            <p:nvPicPr>
              <p:cNvPr id="291" name="Ink 290">
                <a:extLst>
                  <a:ext uri="{FF2B5EF4-FFF2-40B4-BE49-F238E27FC236}">
                    <a16:creationId xmlns:a16="http://schemas.microsoft.com/office/drawing/2014/main" id="{69BA9814-E2D4-46EC-93C7-1D8D9AB17017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676447" y="518670"/>
                <a:ext cx="362520" cy="4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6">
            <p14:nvContentPartPr>
              <p14:cNvPr id="292" name="Ink 291">
                <a:extLst>
                  <a:ext uri="{FF2B5EF4-FFF2-40B4-BE49-F238E27FC236}">
                    <a16:creationId xmlns:a16="http://schemas.microsoft.com/office/drawing/2014/main" id="{C99EAA6B-98AC-4A8D-9253-8DF08C33E330}"/>
                  </a:ext>
                </a:extLst>
              </p14:cNvPr>
              <p14:cNvContentPartPr/>
              <p14:nvPr/>
            </p14:nvContentPartPr>
            <p14:xfrm>
              <a:off x="7087567" y="507150"/>
              <a:ext cx="437760" cy="287640"/>
            </p14:xfrm>
          </p:contentPart>
        </mc:Choice>
        <mc:Fallback>
          <p:pic>
            <p:nvPicPr>
              <p:cNvPr id="292" name="Ink 291">
                <a:extLst>
                  <a:ext uri="{FF2B5EF4-FFF2-40B4-BE49-F238E27FC236}">
                    <a16:creationId xmlns:a16="http://schemas.microsoft.com/office/drawing/2014/main" id="{C99EAA6B-98AC-4A8D-9253-8DF08C33E330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069927" y="489510"/>
                <a:ext cx="473400" cy="32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8">
            <p14:nvContentPartPr>
              <p14:cNvPr id="293" name="Ink 292">
                <a:extLst>
                  <a:ext uri="{FF2B5EF4-FFF2-40B4-BE49-F238E27FC236}">
                    <a16:creationId xmlns:a16="http://schemas.microsoft.com/office/drawing/2014/main" id="{488486A2-8492-4C8C-9FB4-61A798756A2F}"/>
                  </a:ext>
                </a:extLst>
              </p14:cNvPr>
              <p14:cNvContentPartPr/>
              <p14:nvPr/>
            </p14:nvContentPartPr>
            <p14:xfrm>
              <a:off x="7446127" y="272430"/>
              <a:ext cx="748440" cy="1057320"/>
            </p14:xfrm>
          </p:contentPart>
        </mc:Choice>
        <mc:Fallback>
          <p:pic>
            <p:nvPicPr>
              <p:cNvPr id="293" name="Ink 292">
                <a:extLst>
                  <a:ext uri="{FF2B5EF4-FFF2-40B4-BE49-F238E27FC236}">
                    <a16:creationId xmlns:a16="http://schemas.microsoft.com/office/drawing/2014/main" id="{488486A2-8492-4C8C-9FB4-61A798756A2F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428127" y="254790"/>
                <a:ext cx="784080" cy="109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0">
            <p14:nvContentPartPr>
              <p14:cNvPr id="294" name="Ink 293">
                <a:extLst>
                  <a:ext uri="{FF2B5EF4-FFF2-40B4-BE49-F238E27FC236}">
                    <a16:creationId xmlns:a16="http://schemas.microsoft.com/office/drawing/2014/main" id="{EB23E373-32D5-4545-9A65-6ED923144B0C}"/>
                  </a:ext>
                </a:extLst>
              </p14:cNvPr>
              <p14:cNvContentPartPr/>
              <p14:nvPr/>
            </p14:nvContentPartPr>
            <p14:xfrm>
              <a:off x="8253247" y="512550"/>
              <a:ext cx="197640" cy="301320"/>
            </p14:xfrm>
          </p:contentPart>
        </mc:Choice>
        <mc:Fallback>
          <p:pic>
            <p:nvPicPr>
              <p:cNvPr id="294" name="Ink 293">
                <a:extLst>
                  <a:ext uri="{FF2B5EF4-FFF2-40B4-BE49-F238E27FC236}">
                    <a16:creationId xmlns:a16="http://schemas.microsoft.com/office/drawing/2014/main" id="{EB23E373-32D5-4545-9A65-6ED923144B0C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235247" y="494550"/>
                <a:ext cx="233280" cy="33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2">
            <p14:nvContentPartPr>
              <p14:cNvPr id="295" name="Ink 294">
                <a:extLst>
                  <a:ext uri="{FF2B5EF4-FFF2-40B4-BE49-F238E27FC236}">
                    <a16:creationId xmlns:a16="http://schemas.microsoft.com/office/drawing/2014/main" id="{E76895D9-9DBB-4C0C-B81F-A859CCE452DE}"/>
                  </a:ext>
                </a:extLst>
              </p14:cNvPr>
              <p14:cNvContentPartPr/>
              <p14:nvPr/>
            </p14:nvContentPartPr>
            <p14:xfrm>
              <a:off x="8455567" y="476910"/>
              <a:ext cx="287640" cy="330120"/>
            </p14:xfrm>
          </p:contentPart>
        </mc:Choice>
        <mc:Fallback>
          <p:pic>
            <p:nvPicPr>
              <p:cNvPr id="295" name="Ink 294">
                <a:extLst>
                  <a:ext uri="{FF2B5EF4-FFF2-40B4-BE49-F238E27FC236}">
                    <a16:creationId xmlns:a16="http://schemas.microsoft.com/office/drawing/2014/main" id="{E76895D9-9DBB-4C0C-B81F-A859CCE452DE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437927" y="458910"/>
                <a:ext cx="323280" cy="36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4">
            <p14:nvContentPartPr>
              <p14:cNvPr id="296" name="Ink 295">
                <a:extLst>
                  <a:ext uri="{FF2B5EF4-FFF2-40B4-BE49-F238E27FC236}">
                    <a16:creationId xmlns:a16="http://schemas.microsoft.com/office/drawing/2014/main" id="{E96C82E8-339D-4C5A-9549-72272FB27CB6}"/>
                  </a:ext>
                </a:extLst>
              </p14:cNvPr>
              <p14:cNvContentPartPr/>
              <p14:nvPr/>
            </p14:nvContentPartPr>
            <p14:xfrm>
              <a:off x="8861647" y="292230"/>
              <a:ext cx="131760" cy="303120"/>
            </p14:xfrm>
          </p:contentPart>
        </mc:Choice>
        <mc:Fallback>
          <p:pic>
            <p:nvPicPr>
              <p:cNvPr id="296" name="Ink 295">
                <a:extLst>
                  <a:ext uri="{FF2B5EF4-FFF2-40B4-BE49-F238E27FC236}">
                    <a16:creationId xmlns:a16="http://schemas.microsoft.com/office/drawing/2014/main" id="{E96C82E8-339D-4C5A-9549-72272FB27CB6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843647" y="274590"/>
                <a:ext cx="167400" cy="33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6">
            <p14:nvContentPartPr>
              <p14:cNvPr id="297" name="Ink 296">
                <a:extLst>
                  <a:ext uri="{FF2B5EF4-FFF2-40B4-BE49-F238E27FC236}">
                    <a16:creationId xmlns:a16="http://schemas.microsoft.com/office/drawing/2014/main" id="{336490B7-6FEB-451E-A3FC-72C45F746E4C}"/>
                  </a:ext>
                </a:extLst>
              </p14:cNvPr>
              <p14:cNvContentPartPr/>
              <p14:nvPr/>
            </p14:nvContentPartPr>
            <p14:xfrm>
              <a:off x="8979007" y="466470"/>
              <a:ext cx="182520" cy="276480"/>
            </p14:xfrm>
          </p:contentPart>
        </mc:Choice>
        <mc:Fallback>
          <p:pic>
            <p:nvPicPr>
              <p:cNvPr id="297" name="Ink 296">
                <a:extLst>
                  <a:ext uri="{FF2B5EF4-FFF2-40B4-BE49-F238E27FC236}">
                    <a16:creationId xmlns:a16="http://schemas.microsoft.com/office/drawing/2014/main" id="{336490B7-6FEB-451E-A3FC-72C45F746E4C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961367" y="448830"/>
                <a:ext cx="218160" cy="31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8">
            <p14:nvContentPartPr>
              <p14:cNvPr id="298" name="Ink 297">
                <a:extLst>
                  <a:ext uri="{FF2B5EF4-FFF2-40B4-BE49-F238E27FC236}">
                    <a16:creationId xmlns:a16="http://schemas.microsoft.com/office/drawing/2014/main" id="{BD7AFAC4-76A2-4CA4-B2EA-AFFC90C217B6}"/>
                  </a:ext>
                </a:extLst>
              </p14:cNvPr>
              <p14:cNvContentPartPr/>
              <p14:nvPr/>
            </p14:nvContentPartPr>
            <p14:xfrm>
              <a:off x="9493087" y="160830"/>
              <a:ext cx="320400" cy="619560"/>
            </p14:xfrm>
          </p:contentPart>
        </mc:Choice>
        <mc:Fallback>
          <p:pic>
            <p:nvPicPr>
              <p:cNvPr id="298" name="Ink 297">
                <a:extLst>
                  <a:ext uri="{FF2B5EF4-FFF2-40B4-BE49-F238E27FC236}">
                    <a16:creationId xmlns:a16="http://schemas.microsoft.com/office/drawing/2014/main" id="{BD7AFAC4-76A2-4CA4-B2EA-AFFC90C217B6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9475087" y="143190"/>
                <a:ext cx="356040" cy="65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0">
            <p14:nvContentPartPr>
              <p14:cNvPr id="299" name="Ink 298">
                <a:extLst>
                  <a:ext uri="{FF2B5EF4-FFF2-40B4-BE49-F238E27FC236}">
                    <a16:creationId xmlns:a16="http://schemas.microsoft.com/office/drawing/2014/main" id="{A8FBEDDB-911F-40BA-BBAF-8C3B0B2F813D}"/>
                  </a:ext>
                </a:extLst>
              </p14:cNvPr>
              <p14:cNvContentPartPr/>
              <p14:nvPr/>
            </p14:nvContentPartPr>
            <p14:xfrm>
              <a:off x="9851647" y="324630"/>
              <a:ext cx="863280" cy="389160"/>
            </p14:xfrm>
          </p:contentPart>
        </mc:Choice>
        <mc:Fallback>
          <p:pic>
            <p:nvPicPr>
              <p:cNvPr id="299" name="Ink 298">
                <a:extLst>
                  <a:ext uri="{FF2B5EF4-FFF2-40B4-BE49-F238E27FC236}">
                    <a16:creationId xmlns:a16="http://schemas.microsoft.com/office/drawing/2014/main" id="{A8FBEDDB-911F-40BA-BBAF-8C3B0B2F813D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9833647" y="306990"/>
                <a:ext cx="898920" cy="42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2">
            <p14:nvContentPartPr>
              <p14:cNvPr id="300" name="Ink 299">
                <a:extLst>
                  <a:ext uri="{FF2B5EF4-FFF2-40B4-BE49-F238E27FC236}">
                    <a16:creationId xmlns:a16="http://schemas.microsoft.com/office/drawing/2014/main" id="{FD448891-D216-4DD7-90CE-58D2EBE22453}"/>
                  </a:ext>
                </a:extLst>
              </p14:cNvPr>
              <p14:cNvContentPartPr/>
              <p14:nvPr/>
            </p14:nvContentPartPr>
            <p14:xfrm>
              <a:off x="10876207" y="571590"/>
              <a:ext cx="73800" cy="108360"/>
            </p14:xfrm>
          </p:contentPart>
        </mc:Choice>
        <mc:Fallback>
          <p:pic>
            <p:nvPicPr>
              <p:cNvPr id="300" name="Ink 299">
                <a:extLst>
                  <a:ext uri="{FF2B5EF4-FFF2-40B4-BE49-F238E27FC236}">
                    <a16:creationId xmlns:a16="http://schemas.microsoft.com/office/drawing/2014/main" id="{FD448891-D216-4DD7-90CE-58D2EBE22453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0858207" y="553950"/>
                <a:ext cx="10944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4">
            <p14:nvContentPartPr>
              <p14:cNvPr id="302" name="Ink 301">
                <a:extLst>
                  <a:ext uri="{FF2B5EF4-FFF2-40B4-BE49-F238E27FC236}">
                    <a16:creationId xmlns:a16="http://schemas.microsoft.com/office/drawing/2014/main" id="{ADBCB734-985E-4388-9634-39B26A66DE49}"/>
                  </a:ext>
                </a:extLst>
              </p14:cNvPr>
              <p14:cNvContentPartPr/>
              <p14:nvPr/>
            </p14:nvContentPartPr>
            <p14:xfrm>
              <a:off x="2866567" y="1733310"/>
              <a:ext cx="374400" cy="589320"/>
            </p14:xfrm>
          </p:contentPart>
        </mc:Choice>
        <mc:Fallback>
          <p:pic>
            <p:nvPicPr>
              <p:cNvPr id="302" name="Ink 301">
                <a:extLst>
                  <a:ext uri="{FF2B5EF4-FFF2-40B4-BE49-F238E27FC236}">
                    <a16:creationId xmlns:a16="http://schemas.microsoft.com/office/drawing/2014/main" id="{ADBCB734-985E-4388-9634-39B26A66DE49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2848567" y="1715310"/>
                <a:ext cx="410040" cy="62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6">
            <p14:nvContentPartPr>
              <p14:cNvPr id="303" name="Ink 302">
                <a:extLst>
                  <a:ext uri="{FF2B5EF4-FFF2-40B4-BE49-F238E27FC236}">
                    <a16:creationId xmlns:a16="http://schemas.microsoft.com/office/drawing/2014/main" id="{FC88409F-3DDC-4781-B851-DD0C6F06C6FA}"/>
                  </a:ext>
                </a:extLst>
              </p14:cNvPr>
              <p14:cNvContentPartPr/>
              <p14:nvPr/>
            </p14:nvContentPartPr>
            <p14:xfrm>
              <a:off x="3298207" y="2072790"/>
              <a:ext cx="41040" cy="164520"/>
            </p14:xfrm>
          </p:contentPart>
        </mc:Choice>
        <mc:Fallback>
          <p:pic>
            <p:nvPicPr>
              <p:cNvPr id="303" name="Ink 302">
                <a:extLst>
                  <a:ext uri="{FF2B5EF4-FFF2-40B4-BE49-F238E27FC236}">
                    <a16:creationId xmlns:a16="http://schemas.microsoft.com/office/drawing/2014/main" id="{FC88409F-3DDC-4781-B851-DD0C6F06C6FA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3280567" y="2055150"/>
                <a:ext cx="76680" cy="20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8">
            <p14:nvContentPartPr>
              <p14:cNvPr id="304" name="Ink 303">
                <a:extLst>
                  <a:ext uri="{FF2B5EF4-FFF2-40B4-BE49-F238E27FC236}">
                    <a16:creationId xmlns:a16="http://schemas.microsoft.com/office/drawing/2014/main" id="{A04DD7B0-092F-4738-B1B3-5357859AF23A}"/>
                  </a:ext>
                </a:extLst>
              </p14:cNvPr>
              <p14:cNvContentPartPr/>
              <p14:nvPr/>
            </p14:nvContentPartPr>
            <p14:xfrm>
              <a:off x="3302167" y="1834110"/>
              <a:ext cx="85320" cy="140040"/>
            </p14:xfrm>
          </p:contentPart>
        </mc:Choice>
        <mc:Fallback>
          <p:pic>
            <p:nvPicPr>
              <p:cNvPr id="304" name="Ink 303">
                <a:extLst>
                  <a:ext uri="{FF2B5EF4-FFF2-40B4-BE49-F238E27FC236}">
                    <a16:creationId xmlns:a16="http://schemas.microsoft.com/office/drawing/2014/main" id="{A04DD7B0-092F-4738-B1B3-5357859AF23A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3284167" y="1816110"/>
                <a:ext cx="120960" cy="17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0">
            <p14:nvContentPartPr>
              <p14:cNvPr id="305" name="Ink 304">
                <a:extLst>
                  <a:ext uri="{FF2B5EF4-FFF2-40B4-BE49-F238E27FC236}">
                    <a16:creationId xmlns:a16="http://schemas.microsoft.com/office/drawing/2014/main" id="{3560E348-E823-45A0-B821-92AB25D7ACA8}"/>
                  </a:ext>
                </a:extLst>
              </p14:cNvPr>
              <p14:cNvContentPartPr/>
              <p14:nvPr/>
            </p14:nvContentPartPr>
            <p14:xfrm>
              <a:off x="3488287" y="1976670"/>
              <a:ext cx="228240" cy="239400"/>
            </p14:xfrm>
          </p:contentPart>
        </mc:Choice>
        <mc:Fallback>
          <p:pic>
            <p:nvPicPr>
              <p:cNvPr id="305" name="Ink 304">
                <a:extLst>
                  <a:ext uri="{FF2B5EF4-FFF2-40B4-BE49-F238E27FC236}">
                    <a16:creationId xmlns:a16="http://schemas.microsoft.com/office/drawing/2014/main" id="{3560E348-E823-45A0-B821-92AB25D7ACA8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3470647" y="1959030"/>
                <a:ext cx="263880" cy="27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2">
            <p14:nvContentPartPr>
              <p14:cNvPr id="306" name="Ink 305">
                <a:extLst>
                  <a:ext uri="{FF2B5EF4-FFF2-40B4-BE49-F238E27FC236}">
                    <a16:creationId xmlns:a16="http://schemas.microsoft.com/office/drawing/2014/main" id="{CD2A3FDD-A888-42FB-9D61-2C9E67E22A39}"/>
                  </a:ext>
                </a:extLst>
              </p14:cNvPr>
              <p14:cNvContentPartPr/>
              <p14:nvPr/>
            </p14:nvContentPartPr>
            <p14:xfrm>
              <a:off x="3837847" y="1979910"/>
              <a:ext cx="239400" cy="265680"/>
            </p14:xfrm>
          </p:contentPart>
        </mc:Choice>
        <mc:Fallback>
          <p:pic>
            <p:nvPicPr>
              <p:cNvPr id="306" name="Ink 305">
                <a:extLst>
                  <a:ext uri="{FF2B5EF4-FFF2-40B4-BE49-F238E27FC236}">
                    <a16:creationId xmlns:a16="http://schemas.microsoft.com/office/drawing/2014/main" id="{CD2A3FDD-A888-42FB-9D61-2C9E67E22A39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3820207" y="1962270"/>
                <a:ext cx="275040" cy="30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4">
            <p14:nvContentPartPr>
              <p14:cNvPr id="307" name="Ink 306">
                <a:extLst>
                  <a:ext uri="{FF2B5EF4-FFF2-40B4-BE49-F238E27FC236}">
                    <a16:creationId xmlns:a16="http://schemas.microsoft.com/office/drawing/2014/main" id="{31C341DE-629C-49F1-9B5F-330C392C6B17}"/>
                  </a:ext>
                </a:extLst>
              </p14:cNvPr>
              <p14:cNvContentPartPr/>
              <p14:nvPr/>
            </p14:nvContentPartPr>
            <p14:xfrm>
              <a:off x="4225927" y="1941390"/>
              <a:ext cx="292680" cy="317880"/>
            </p14:xfrm>
          </p:contentPart>
        </mc:Choice>
        <mc:Fallback>
          <p:pic>
            <p:nvPicPr>
              <p:cNvPr id="307" name="Ink 306">
                <a:extLst>
                  <a:ext uri="{FF2B5EF4-FFF2-40B4-BE49-F238E27FC236}">
                    <a16:creationId xmlns:a16="http://schemas.microsoft.com/office/drawing/2014/main" id="{31C341DE-629C-49F1-9B5F-330C392C6B17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4208287" y="1923750"/>
                <a:ext cx="328320" cy="35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6">
            <p14:nvContentPartPr>
              <p14:cNvPr id="308" name="Ink 307">
                <a:extLst>
                  <a:ext uri="{FF2B5EF4-FFF2-40B4-BE49-F238E27FC236}">
                    <a16:creationId xmlns:a16="http://schemas.microsoft.com/office/drawing/2014/main" id="{9945D8FD-C6F7-4F0D-B2CD-CBE1CE662797}"/>
                  </a:ext>
                </a:extLst>
              </p14:cNvPr>
              <p14:cNvContentPartPr/>
              <p14:nvPr/>
            </p14:nvContentPartPr>
            <p14:xfrm>
              <a:off x="4604287" y="1710270"/>
              <a:ext cx="42120" cy="634680"/>
            </p14:xfrm>
          </p:contentPart>
        </mc:Choice>
        <mc:Fallback>
          <p:pic>
            <p:nvPicPr>
              <p:cNvPr id="308" name="Ink 307">
                <a:extLst>
                  <a:ext uri="{FF2B5EF4-FFF2-40B4-BE49-F238E27FC236}">
                    <a16:creationId xmlns:a16="http://schemas.microsoft.com/office/drawing/2014/main" id="{9945D8FD-C6F7-4F0D-B2CD-CBE1CE662797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4586287" y="1692630"/>
                <a:ext cx="77760" cy="67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8">
            <p14:nvContentPartPr>
              <p14:cNvPr id="309" name="Ink 308">
                <a:extLst>
                  <a:ext uri="{FF2B5EF4-FFF2-40B4-BE49-F238E27FC236}">
                    <a16:creationId xmlns:a16="http://schemas.microsoft.com/office/drawing/2014/main" id="{48E2F6EE-F521-41E5-91C0-C4122F884056}"/>
                  </a:ext>
                </a:extLst>
              </p14:cNvPr>
              <p14:cNvContentPartPr/>
              <p14:nvPr/>
            </p14:nvContentPartPr>
            <p14:xfrm>
              <a:off x="4501687" y="2036430"/>
              <a:ext cx="338040" cy="63720"/>
            </p14:xfrm>
          </p:contentPart>
        </mc:Choice>
        <mc:Fallback>
          <p:pic>
            <p:nvPicPr>
              <p:cNvPr id="309" name="Ink 308">
                <a:extLst>
                  <a:ext uri="{FF2B5EF4-FFF2-40B4-BE49-F238E27FC236}">
                    <a16:creationId xmlns:a16="http://schemas.microsoft.com/office/drawing/2014/main" id="{48E2F6EE-F521-41E5-91C0-C4122F884056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4483687" y="2018430"/>
                <a:ext cx="373680" cy="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0">
            <p14:nvContentPartPr>
              <p14:cNvPr id="310" name="Ink 309">
                <a:extLst>
                  <a:ext uri="{FF2B5EF4-FFF2-40B4-BE49-F238E27FC236}">
                    <a16:creationId xmlns:a16="http://schemas.microsoft.com/office/drawing/2014/main" id="{EFAB721B-AD91-4BD3-850D-0E210150D453}"/>
                  </a:ext>
                </a:extLst>
              </p14:cNvPr>
              <p14:cNvContentPartPr/>
              <p14:nvPr/>
            </p14:nvContentPartPr>
            <p14:xfrm>
              <a:off x="4805887" y="2013030"/>
              <a:ext cx="58320" cy="230400"/>
            </p14:xfrm>
          </p:contentPart>
        </mc:Choice>
        <mc:Fallback>
          <p:pic>
            <p:nvPicPr>
              <p:cNvPr id="310" name="Ink 309">
                <a:extLst>
                  <a:ext uri="{FF2B5EF4-FFF2-40B4-BE49-F238E27FC236}">
                    <a16:creationId xmlns:a16="http://schemas.microsoft.com/office/drawing/2014/main" id="{EFAB721B-AD91-4BD3-850D-0E210150D453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4788247" y="1995030"/>
                <a:ext cx="93960" cy="26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2">
            <p14:nvContentPartPr>
              <p14:cNvPr id="311" name="Ink 310">
                <a:extLst>
                  <a:ext uri="{FF2B5EF4-FFF2-40B4-BE49-F238E27FC236}">
                    <a16:creationId xmlns:a16="http://schemas.microsoft.com/office/drawing/2014/main" id="{3FED25A1-C177-469C-8722-2EAF535A521A}"/>
                  </a:ext>
                </a:extLst>
              </p14:cNvPr>
              <p14:cNvContentPartPr/>
              <p14:nvPr/>
            </p14:nvContentPartPr>
            <p14:xfrm>
              <a:off x="4824967" y="1806030"/>
              <a:ext cx="92160" cy="59040"/>
            </p14:xfrm>
          </p:contentPart>
        </mc:Choice>
        <mc:Fallback>
          <p:pic>
            <p:nvPicPr>
              <p:cNvPr id="311" name="Ink 310">
                <a:extLst>
                  <a:ext uri="{FF2B5EF4-FFF2-40B4-BE49-F238E27FC236}">
                    <a16:creationId xmlns:a16="http://schemas.microsoft.com/office/drawing/2014/main" id="{3FED25A1-C177-469C-8722-2EAF535A521A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4806967" y="1788030"/>
                <a:ext cx="127800" cy="9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4">
            <p14:nvContentPartPr>
              <p14:cNvPr id="312" name="Ink 311">
                <a:extLst>
                  <a:ext uri="{FF2B5EF4-FFF2-40B4-BE49-F238E27FC236}">
                    <a16:creationId xmlns:a16="http://schemas.microsoft.com/office/drawing/2014/main" id="{E4EAC817-E1FC-4BC0-AA22-4AE06069FF36}"/>
                  </a:ext>
                </a:extLst>
              </p14:cNvPr>
              <p14:cNvContentPartPr/>
              <p14:nvPr/>
            </p14:nvContentPartPr>
            <p14:xfrm>
              <a:off x="4965007" y="1939950"/>
              <a:ext cx="556920" cy="284760"/>
            </p14:xfrm>
          </p:contentPart>
        </mc:Choice>
        <mc:Fallback>
          <p:pic>
            <p:nvPicPr>
              <p:cNvPr id="312" name="Ink 311">
                <a:extLst>
                  <a:ext uri="{FF2B5EF4-FFF2-40B4-BE49-F238E27FC236}">
                    <a16:creationId xmlns:a16="http://schemas.microsoft.com/office/drawing/2014/main" id="{E4EAC817-E1FC-4BC0-AA22-4AE06069FF36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4947007" y="1922310"/>
                <a:ext cx="592560" cy="32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6">
            <p14:nvContentPartPr>
              <p14:cNvPr id="313" name="Ink 312">
                <a:extLst>
                  <a:ext uri="{FF2B5EF4-FFF2-40B4-BE49-F238E27FC236}">
                    <a16:creationId xmlns:a16="http://schemas.microsoft.com/office/drawing/2014/main" id="{F19F5860-9B69-44BA-88D1-F5EEAFFE606E}"/>
                  </a:ext>
                </a:extLst>
              </p14:cNvPr>
              <p14:cNvContentPartPr/>
              <p14:nvPr/>
            </p14:nvContentPartPr>
            <p14:xfrm>
              <a:off x="5704447" y="2063790"/>
              <a:ext cx="150480" cy="176040"/>
            </p14:xfrm>
          </p:contentPart>
        </mc:Choice>
        <mc:Fallback>
          <p:pic>
            <p:nvPicPr>
              <p:cNvPr id="313" name="Ink 312">
                <a:extLst>
                  <a:ext uri="{FF2B5EF4-FFF2-40B4-BE49-F238E27FC236}">
                    <a16:creationId xmlns:a16="http://schemas.microsoft.com/office/drawing/2014/main" id="{F19F5860-9B69-44BA-88D1-F5EEAFFE606E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5686447" y="2045790"/>
                <a:ext cx="186120" cy="21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8">
            <p14:nvContentPartPr>
              <p14:cNvPr id="314" name="Ink 313">
                <a:extLst>
                  <a:ext uri="{FF2B5EF4-FFF2-40B4-BE49-F238E27FC236}">
                    <a16:creationId xmlns:a16="http://schemas.microsoft.com/office/drawing/2014/main" id="{A8190406-7F76-42D6-B3F6-3CF6070C08DF}"/>
                  </a:ext>
                </a:extLst>
              </p14:cNvPr>
              <p14:cNvContentPartPr/>
              <p14:nvPr/>
            </p14:nvContentPartPr>
            <p14:xfrm>
              <a:off x="5635687" y="1884870"/>
              <a:ext cx="136080" cy="100440"/>
            </p14:xfrm>
          </p:contentPart>
        </mc:Choice>
        <mc:Fallback>
          <p:pic>
            <p:nvPicPr>
              <p:cNvPr id="314" name="Ink 313">
                <a:extLst>
                  <a:ext uri="{FF2B5EF4-FFF2-40B4-BE49-F238E27FC236}">
                    <a16:creationId xmlns:a16="http://schemas.microsoft.com/office/drawing/2014/main" id="{A8190406-7F76-42D6-B3F6-3CF6070C08DF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5618047" y="1866870"/>
                <a:ext cx="17172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0">
            <p14:nvContentPartPr>
              <p14:cNvPr id="315" name="Ink 314">
                <a:extLst>
                  <a:ext uri="{FF2B5EF4-FFF2-40B4-BE49-F238E27FC236}">
                    <a16:creationId xmlns:a16="http://schemas.microsoft.com/office/drawing/2014/main" id="{AD5E3943-052D-442C-9DBA-E0B161C736BE}"/>
                  </a:ext>
                </a:extLst>
              </p14:cNvPr>
              <p14:cNvContentPartPr/>
              <p14:nvPr/>
            </p14:nvContentPartPr>
            <p14:xfrm>
              <a:off x="6173167" y="1812150"/>
              <a:ext cx="153360" cy="558720"/>
            </p14:xfrm>
          </p:contentPart>
        </mc:Choice>
        <mc:Fallback>
          <p:pic>
            <p:nvPicPr>
              <p:cNvPr id="315" name="Ink 314">
                <a:extLst>
                  <a:ext uri="{FF2B5EF4-FFF2-40B4-BE49-F238E27FC236}">
                    <a16:creationId xmlns:a16="http://schemas.microsoft.com/office/drawing/2014/main" id="{AD5E3943-052D-442C-9DBA-E0B161C736BE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6155167" y="1794150"/>
                <a:ext cx="189000" cy="59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2">
            <p14:nvContentPartPr>
              <p14:cNvPr id="316" name="Ink 315">
                <a:extLst>
                  <a:ext uri="{FF2B5EF4-FFF2-40B4-BE49-F238E27FC236}">
                    <a16:creationId xmlns:a16="http://schemas.microsoft.com/office/drawing/2014/main" id="{B5AD771C-5BEB-4D83-A73A-AC14BEEE211B}"/>
                  </a:ext>
                </a:extLst>
              </p14:cNvPr>
              <p14:cNvContentPartPr/>
              <p14:nvPr/>
            </p14:nvContentPartPr>
            <p14:xfrm>
              <a:off x="6264247" y="1743750"/>
              <a:ext cx="356760" cy="75240"/>
            </p14:xfrm>
          </p:contentPart>
        </mc:Choice>
        <mc:Fallback>
          <p:pic>
            <p:nvPicPr>
              <p:cNvPr id="316" name="Ink 315">
                <a:extLst>
                  <a:ext uri="{FF2B5EF4-FFF2-40B4-BE49-F238E27FC236}">
                    <a16:creationId xmlns:a16="http://schemas.microsoft.com/office/drawing/2014/main" id="{B5AD771C-5BEB-4D83-A73A-AC14BEEE211B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6246607" y="1726110"/>
                <a:ext cx="392400" cy="11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4">
            <p14:nvContentPartPr>
              <p14:cNvPr id="317" name="Ink 316">
                <a:extLst>
                  <a:ext uri="{FF2B5EF4-FFF2-40B4-BE49-F238E27FC236}">
                    <a16:creationId xmlns:a16="http://schemas.microsoft.com/office/drawing/2014/main" id="{038EB21A-CA86-4616-BF31-C210C7CCE1B1}"/>
                  </a:ext>
                </a:extLst>
              </p14:cNvPr>
              <p14:cNvContentPartPr/>
              <p14:nvPr/>
            </p14:nvContentPartPr>
            <p14:xfrm>
              <a:off x="6208447" y="1982790"/>
              <a:ext cx="335880" cy="54720"/>
            </p14:xfrm>
          </p:contentPart>
        </mc:Choice>
        <mc:Fallback>
          <p:pic>
            <p:nvPicPr>
              <p:cNvPr id="317" name="Ink 316">
                <a:extLst>
                  <a:ext uri="{FF2B5EF4-FFF2-40B4-BE49-F238E27FC236}">
                    <a16:creationId xmlns:a16="http://schemas.microsoft.com/office/drawing/2014/main" id="{038EB21A-CA86-4616-BF31-C210C7CCE1B1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6190807" y="1964790"/>
                <a:ext cx="371520" cy="9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6">
            <p14:nvContentPartPr>
              <p14:cNvPr id="318" name="Ink 317">
                <a:extLst>
                  <a:ext uri="{FF2B5EF4-FFF2-40B4-BE49-F238E27FC236}">
                    <a16:creationId xmlns:a16="http://schemas.microsoft.com/office/drawing/2014/main" id="{3D1D85FE-A3C8-4793-A065-5BEBD3F7473D}"/>
                  </a:ext>
                </a:extLst>
              </p14:cNvPr>
              <p14:cNvContentPartPr/>
              <p14:nvPr/>
            </p14:nvContentPartPr>
            <p14:xfrm>
              <a:off x="6619207" y="1973070"/>
              <a:ext cx="278640" cy="239400"/>
            </p14:xfrm>
          </p:contentPart>
        </mc:Choice>
        <mc:Fallback>
          <p:pic>
            <p:nvPicPr>
              <p:cNvPr id="318" name="Ink 317">
                <a:extLst>
                  <a:ext uri="{FF2B5EF4-FFF2-40B4-BE49-F238E27FC236}">
                    <a16:creationId xmlns:a16="http://schemas.microsoft.com/office/drawing/2014/main" id="{3D1D85FE-A3C8-4793-A065-5BEBD3F7473D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6601207" y="1955070"/>
                <a:ext cx="314280" cy="27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8">
            <p14:nvContentPartPr>
              <p14:cNvPr id="319" name="Ink 318">
                <a:extLst>
                  <a:ext uri="{FF2B5EF4-FFF2-40B4-BE49-F238E27FC236}">
                    <a16:creationId xmlns:a16="http://schemas.microsoft.com/office/drawing/2014/main" id="{DB03947C-BCD7-4BFE-8FCC-6754FCDE07D9}"/>
                  </a:ext>
                </a:extLst>
              </p14:cNvPr>
              <p14:cNvContentPartPr/>
              <p14:nvPr/>
            </p14:nvContentPartPr>
            <p14:xfrm>
              <a:off x="6883447" y="1973790"/>
              <a:ext cx="190080" cy="196200"/>
            </p14:xfrm>
          </p:contentPart>
        </mc:Choice>
        <mc:Fallback>
          <p:pic>
            <p:nvPicPr>
              <p:cNvPr id="319" name="Ink 318">
                <a:extLst>
                  <a:ext uri="{FF2B5EF4-FFF2-40B4-BE49-F238E27FC236}">
                    <a16:creationId xmlns:a16="http://schemas.microsoft.com/office/drawing/2014/main" id="{DB03947C-BCD7-4BFE-8FCC-6754FCDE07D9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6865447" y="1955790"/>
                <a:ext cx="225720" cy="23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0">
            <p14:nvContentPartPr>
              <p14:cNvPr id="320" name="Ink 319">
                <a:extLst>
                  <a:ext uri="{FF2B5EF4-FFF2-40B4-BE49-F238E27FC236}">
                    <a16:creationId xmlns:a16="http://schemas.microsoft.com/office/drawing/2014/main" id="{9F97DF1E-5CD2-411D-9936-EB0BDE4F31AD}"/>
                  </a:ext>
                </a:extLst>
              </p14:cNvPr>
              <p14:cNvContentPartPr/>
              <p14:nvPr/>
            </p14:nvContentPartPr>
            <p14:xfrm>
              <a:off x="7162807" y="1997910"/>
              <a:ext cx="546120" cy="194040"/>
            </p14:xfrm>
          </p:contentPart>
        </mc:Choice>
        <mc:Fallback>
          <p:pic>
            <p:nvPicPr>
              <p:cNvPr id="320" name="Ink 319">
                <a:extLst>
                  <a:ext uri="{FF2B5EF4-FFF2-40B4-BE49-F238E27FC236}">
                    <a16:creationId xmlns:a16="http://schemas.microsoft.com/office/drawing/2014/main" id="{9F97DF1E-5CD2-411D-9936-EB0BDE4F31AD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7144807" y="1979910"/>
                <a:ext cx="581760" cy="22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2">
            <p14:nvContentPartPr>
              <p14:cNvPr id="321" name="Ink 320">
                <a:extLst>
                  <a:ext uri="{FF2B5EF4-FFF2-40B4-BE49-F238E27FC236}">
                    <a16:creationId xmlns:a16="http://schemas.microsoft.com/office/drawing/2014/main" id="{2D498B02-29BF-4CED-84E3-1070C26C637F}"/>
                  </a:ext>
                </a:extLst>
              </p14:cNvPr>
              <p14:cNvContentPartPr/>
              <p14:nvPr/>
            </p14:nvContentPartPr>
            <p14:xfrm>
              <a:off x="8278087" y="1939590"/>
              <a:ext cx="543960" cy="616320"/>
            </p14:xfrm>
          </p:contentPart>
        </mc:Choice>
        <mc:Fallback>
          <p:pic>
            <p:nvPicPr>
              <p:cNvPr id="321" name="Ink 320">
                <a:extLst>
                  <a:ext uri="{FF2B5EF4-FFF2-40B4-BE49-F238E27FC236}">
                    <a16:creationId xmlns:a16="http://schemas.microsoft.com/office/drawing/2014/main" id="{2D498B02-29BF-4CED-84E3-1070C26C637F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8260087" y="1921590"/>
                <a:ext cx="579600" cy="65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4">
            <p14:nvContentPartPr>
              <p14:cNvPr id="322" name="Ink 321">
                <a:extLst>
                  <a:ext uri="{FF2B5EF4-FFF2-40B4-BE49-F238E27FC236}">
                    <a16:creationId xmlns:a16="http://schemas.microsoft.com/office/drawing/2014/main" id="{1FBDE1C0-0E3D-4345-A31F-746390F4F359}"/>
                  </a:ext>
                </a:extLst>
              </p14:cNvPr>
              <p14:cNvContentPartPr/>
              <p14:nvPr/>
            </p14:nvContentPartPr>
            <p14:xfrm>
              <a:off x="9006007" y="1985670"/>
              <a:ext cx="275400" cy="286560"/>
            </p14:xfrm>
          </p:contentPart>
        </mc:Choice>
        <mc:Fallback>
          <p:pic>
            <p:nvPicPr>
              <p:cNvPr id="322" name="Ink 321">
                <a:extLst>
                  <a:ext uri="{FF2B5EF4-FFF2-40B4-BE49-F238E27FC236}">
                    <a16:creationId xmlns:a16="http://schemas.microsoft.com/office/drawing/2014/main" id="{1FBDE1C0-0E3D-4345-A31F-746390F4F359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8988007" y="1967670"/>
                <a:ext cx="311040" cy="32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6">
            <p14:nvContentPartPr>
              <p14:cNvPr id="323" name="Ink 322">
                <a:extLst>
                  <a:ext uri="{FF2B5EF4-FFF2-40B4-BE49-F238E27FC236}">
                    <a16:creationId xmlns:a16="http://schemas.microsoft.com/office/drawing/2014/main" id="{AB236FD8-37CD-4842-A408-85FC319FED3E}"/>
                  </a:ext>
                </a:extLst>
              </p14:cNvPr>
              <p14:cNvContentPartPr/>
              <p14:nvPr/>
            </p14:nvContentPartPr>
            <p14:xfrm>
              <a:off x="9359527" y="1981350"/>
              <a:ext cx="355320" cy="246240"/>
            </p14:xfrm>
          </p:contentPart>
        </mc:Choice>
        <mc:Fallback>
          <p:pic>
            <p:nvPicPr>
              <p:cNvPr id="323" name="Ink 322">
                <a:extLst>
                  <a:ext uri="{FF2B5EF4-FFF2-40B4-BE49-F238E27FC236}">
                    <a16:creationId xmlns:a16="http://schemas.microsoft.com/office/drawing/2014/main" id="{AB236FD8-37CD-4842-A408-85FC319FED3E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9341527" y="1963350"/>
                <a:ext cx="390960" cy="28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8">
            <p14:nvContentPartPr>
              <p14:cNvPr id="324" name="Ink 323">
                <a:extLst>
                  <a:ext uri="{FF2B5EF4-FFF2-40B4-BE49-F238E27FC236}">
                    <a16:creationId xmlns:a16="http://schemas.microsoft.com/office/drawing/2014/main" id="{25D6D568-D6D4-4572-999C-3C7FE872BDB0}"/>
                  </a:ext>
                </a:extLst>
              </p14:cNvPr>
              <p14:cNvContentPartPr/>
              <p14:nvPr/>
            </p14:nvContentPartPr>
            <p14:xfrm>
              <a:off x="9778927" y="1935990"/>
              <a:ext cx="317880" cy="283680"/>
            </p14:xfrm>
          </p:contentPart>
        </mc:Choice>
        <mc:Fallback>
          <p:pic>
            <p:nvPicPr>
              <p:cNvPr id="324" name="Ink 323">
                <a:extLst>
                  <a:ext uri="{FF2B5EF4-FFF2-40B4-BE49-F238E27FC236}">
                    <a16:creationId xmlns:a16="http://schemas.microsoft.com/office/drawing/2014/main" id="{25D6D568-D6D4-4572-999C-3C7FE872BDB0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9760927" y="1917990"/>
                <a:ext cx="353520" cy="31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90">
            <p14:nvContentPartPr>
              <p14:cNvPr id="325" name="Ink 324">
                <a:extLst>
                  <a:ext uri="{FF2B5EF4-FFF2-40B4-BE49-F238E27FC236}">
                    <a16:creationId xmlns:a16="http://schemas.microsoft.com/office/drawing/2014/main" id="{0E7D9228-AE9C-4942-B09D-C276DA827410}"/>
                  </a:ext>
                </a:extLst>
              </p14:cNvPr>
              <p14:cNvContentPartPr/>
              <p14:nvPr/>
            </p14:nvContentPartPr>
            <p14:xfrm>
              <a:off x="10092847" y="1671030"/>
              <a:ext cx="171720" cy="580320"/>
            </p14:xfrm>
          </p:contentPart>
        </mc:Choice>
        <mc:Fallback>
          <p:pic>
            <p:nvPicPr>
              <p:cNvPr id="325" name="Ink 324">
                <a:extLst>
                  <a:ext uri="{FF2B5EF4-FFF2-40B4-BE49-F238E27FC236}">
                    <a16:creationId xmlns:a16="http://schemas.microsoft.com/office/drawing/2014/main" id="{0E7D9228-AE9C-4942-B09D-C276DA827410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10074847" y="1653030"/>
                <a:ext cx="207360" cy="61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92">
            <p14:nvContentPartPr>
              <p14:cNvPr id="326" name="Ink 325">
                <a:extLst>
                  <a:ext uri="{FF2B5EF4-FFF2-40B4-BE49-F238E27FC236}">
                    <a16:creationId xmlns:a16="http://schemas.microsoft.com/office/drawing/2014/main" id="{768412AD-D061-4CBB-8E04-EF439EE175E6}"/>
                  </a:ext>
                </a:extLst>
              </p14:cNvPr>
              <p14:cNvContentPartPr/>
              <p14:nvPr/>
            </p14:nvContentPartPr>
            <p14:xfrm>
              <a:off x="10089247" y="1963710"/>
              <a:ext cx="415800" cy="244800"/>
            </p14:xfrm>
          </p:contentPart>
        </mc:Choice>
        <mc:Fallback>
          <p:pic>
            <p:nvPicPr>
              <p:cNvPr id="326" name="Ink 325">
                <a:extLst>
                  <a:ext uri="{FF2B5EF4-FFF2-40B4-BE49-F238E27FC236}">
                    <a16:creationId xmlns:a16="http://schemas.microsoft.com/office/drawing/2014/main" id="{768412AD-D061-4CBB-8E04-EF439EE175E6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10071247" y="1946070"/>
                <a:ext cx="451440" cy="28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94">
            <p14:nvContentPartPr>
              <p14:cNvPr id="327" name="Ink 326">
                <a:extLst>
                  <a:ext uri="{FF2B5EF4-FFF2-40B4-BE49-F238E27FC236}">
                    <a16:creationId xmlns:a16="http://schemas.microsoft.com/office/drawing/2014/main" id="{8AEA99B1-D852-44F6-8E32-B747AD643B6C}"/>
                  </a:ext>
                </a:extLst>
              </p14:cNvPr>
              <p14:cNvContentPartPr/>
              <p14:nvPr/>
            </p14:nvContentPartPr>
            <p14:xfrm>
              <a:off x="10571647" y="1892430"/>
              <a:ext cx="391320" cy="479160"/>
            </p14:xfrm>
          </p:contentPart>
        </mc:Choice>
        <mc:Fallback>
          <p:pic>
            <p:nvPicPr>
              <p:cNvPr id="327" name="Ink 326">
                <a:extLst>
                  <a:ext uri="{FF2B5EF4-FFF2-40B4-BE49-F238E27FC236}">
                    <a16:creationId xmlns:a16="http://schemas.microsoft.com/office/drawing/2014/main" id="{8AEA99B1-D852-44F6-8E32-B747AD643B6C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10554007" y="1874430"/>
                <a:ext cx="426960" cy="51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96">
            <p14:nvContentPartPr>
              <p14:cNvPr id="328" name="Ink 327">
                <a:extLst>
                  <a:ext uri="{FF2B5EF4-FFF2-40B4-BE49-F238E27FC236}">
                    <a16:creationId xmlns:a16="http://schemas.microsoft.com/office/drawing/2014/main" id="{08863D14-EA77-4827-B8AC-66F0DE98DE97}"/>
                  </a:ext>
                </a:extLst>
              </p14:cNvPr>
              <p14:cNvContentPartPr/>
              <p14:nvPr/>
            </p14:nvContentPartPr>
            <p14:xfrm>
              <a:off x="2596927" y="2735550"/>
              <a:ext cx="586080" cy="303120"/>
            </p14:xfrm>
          </p:contentPart>
        </mc:Choice>
        <mc:Fallback>
          <p:pic>
            <p:nvPicPr>
              <p:cNvPr id="328" name="Ink 327">
                <a:extLst>
                  <a:ext uri="{FF2B5EF4-FFF2-40B4-BE49-F238E27FC236}">
                    <a16:creationId xmlns:a16="http://schemas.microsoft.com/office/drawing/2014/main" id="{08863D14-EA77-4827-B8AC-66F0DE98DE97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2579287" y="2717550"/>
                <a:ext cx="621720" cy="33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98">
            <p14:nvContentPartPr>
              <p14:cNvPr id="329" name="Ink 328">
                <a:extLst>
                  <a:ext uri="{FF2B5EF4-FFF2-40B4-BE49-F238E27FC236}">
                    <a16:creationId xmlns:a16="http://schemas.microsoft.com/office/drawing/2014/main" id="{10FEC00C-2635-4AB6-A569-CA0BDFB085D8}"/>
                  </a:ext>
                </a:extLst>
              </p14:cNvPr>
              <p14:cNvContentPartPr/>
              <p14:nvPr/>
            </p14:nvContentPartPr>
            <p14:xfrm>
              <a:off x="3239887" y="2593710"/>
              <a:ext cx="328680" cy="534240"/>
            </p14:xfrm>
          </p:contentPart>
        </mc:Choice>
        <mc:Fallback>
          <p:pic>
            <p:nvPicPr>
              <p:cNvPr id="329" name="Ink 328">
                <a:extLst>
                  <a:ext uri="{FF2B5EF4-FFF2-40B4-BE49-F238E27FC236}">
                    <a16:creationId xmlns:a16="http://schemas.microsoft.com/office/drawing/2014/main" id="{10FEC00C-2635-4AB6-A569-CA0BDFB085D8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3222247" y="2576070"/>
                <a:ext cx="364320" cy="56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0">
            <p14:nvContentPartPr>
              <p14:cNvPr id="330" name="Ink 329">
                <a:extLst>
                  <a:ext uri="{FF2B5EF4-FFF2-40B4-BE49-F238E27FC236}">
                    <a16:creationId xmlns:a16="http://schemas.microsoft.com/office/drawing/2014/main" id="{D528023E-AE45-4362-82A3-822D00189D0F}"/>
                  </a:ext>
                </a:extLst>
              </p14:cNvPr>
              <p14:cNvContentPartPr/>
              <p14:nvPr/>
            </p14:nvContentPartPr>
            <p14:xfrm>
              <a:off x="4246807" y="2547630"/>
              <a:ext cx="331560" cy="538200"/>
            </p14:xfrm>
          </p:contentPart>
        </mc:Choice>
        <mc:Fallback>
          <p:pic>
            <p:nvPicPr>
              <p:cNvPr id="330" name="Ink 329">
                <a:extLst>
                  <a:ext uri="{FF2B5EF4-FFF2-40B4-BE49-F238E27FC236}">
                    <a16:creationId xmlns:a16="http://schemas.microsoft.com/office/drawing/2014/main" id="{D528023E-AE45-4362-82A3-822D00189D0F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4228807" y="2529630"/>
                <a:ext cx="367200" cy="57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2">
            <p14:nvContentPartPr>
              <p14:cNvPr id="331" name="Ink 330">
                <a:extLst>
                  <a:ext uri="{FF2B5EF4-FFF2-40B4-BE49-F238E27FC236}">
                    <a16:creationId xmlns:a16="http://schemas.microsoft.com/office/drawing/2014/main" id="{76A91264-DA88-4DFF-A5AD-C3E444331999}"/>
                  </a:ext>
                </a:extLst>
              </p14:cNvPr>
              <p14:cNvContentPartPr/>
              <p14:nvPr/>
            </p14:nvContentPartPr>
            <p14:xfrm>
              <a:off x="4683487" y="2896470"/>
              <a:ext cx="41400" cy="171720"/>
            </p14:xfrm>
          </p:contentPart>
        </mc:Choice>
        <mc:Fallback>
          <p:pic>
            <p:nvPicPr>
              <p:cNvPr id="331" name="Ink 330">
                <a:extLst>
                  <a:ext uri="{FF2B5EF4-FFF2-40B4-BE49-F238E27FC236}">
                    <a16:creationId xmlns:a16="http://schemas.microsoft.com/office/drawing/2014/main" id="{76A91264-DA88-4DFF-A5AD-C3E444331999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4665487" y="2878470"/>
                <a:ext cx="77040" cy="20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4">
            <p14:nvContentPartPr>
              <p14:cNvPr id="332" name="Ink 331">
                <a:extLst>
                  <a:ext uri="{FF2B5EF4-FFF2-40B4-BE49-F238E27FC236}">
                    <a16:creationId xmlns:a16="http://schemas.microsoft.com/office/drawing/2014/main" id="{CD5B5C6B-4266-416B-9828-EE775A76CBB5}"/>
                  </a:ext>
                </a:extLst>
              </p14:cNvPr>
              <p14:cNvContentPartPr/>
              <p14:nvPr/>
            </p14:nvContentPartPr>
            <p14:xfrm>
              <a:off x="4736407" y="2698470"/>
              <a:ext cx="49680" cy="72360"/>
            </p14:xfrm>
          </p:contentPart>
        </mc:Choice>
        <mc:Fallback>
          <p:pic>
            <p:nvPicPr>
              <p:cNvPr id="332" name="Ink 331">
                <a:extLst>
                  <a:ext uri="{FF2B5EF4-FFF2-40B4-BE49-F238E27FC236}">
                    <a16:creationId xmlns:a16="http://schemas.microsoft.com/office/drawing/2014/main" id="{CD5B5C6B-4266-416B-9828-EE775A76CBB5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4718767" y="2680830"/>
                <a:ext cx="8532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6">
            <p14:nvContentPartPr>
              <p14:cNvPr id="333" name="Ink 332">
                <a:extLst>
                  <a:ext uri="{FF2B5EF4-FFF2-40B4-BE49-F238E27FC236}">
                    <a16:creationId xmlns:a16="http://schemas.microsoft.com/office/drawing/2014/main" id="{1051EC91-7F8A-4A1E-B441-EB169BE34EA3}"/>
                  </a:ext>
                </a:extLst>
              </p14:cNvPr>
              <p14:cNvContentPartPr/>
              <p14:nvPr/>
            </p14:nvContentPartPr>
            <p14:xfrm>
              <a:off x="4883287" y="2835270"/>
              <a:ext cx="187560" cy="217800"/>
            </p14:xfrm>
          </p:contentPart>
        </mc:Choice>
        <mc:Fallback>
          <p:pic>
            <p:nvPicPr>
              <p:cNvPr id="333" name="Ink 332">
                <a:extLst>
                  <a:ext uri="{FF2B5EF4-FFF2-40B4-BE49-F238E27FC236}">
                    <a16:creationId xmlns:a16="http://schemas.microsoft.com/office/drawing/2014/main" id="{1051EC91-7F8A-4A1E-B441-EB169BE34EA3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4865287" y="2817270"/>
                <a:ext cx="223200" cy="25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8">
            <p14:nvContentPartPr>
              <p14:cNvPr id="334" name="Ink 333">
                <a:extLst>
                  <a:ext uri="{FF2B5EF4-FFF2-40B4-BE49-F238E27FC236}">
                    <a16:creationId xmlns:a16="http://schemas.microsoft.com/office/drawing/2014/main" id="{6FD6C3E3-8240-4A3D-A0E9-809253D63EC6}"/>
                  </a:ext>
                </a:extLst>
              </p14:cNvPr>
              <p14:cNvContentPartPr/>
              <p14:nvPr/>
            </p14:nvContentPartPr>
            <p14:xfrm>
              <a:off x="5246527" y="2527830"/>
              <a:ext cx="134640" cy="548280"/>
            </p14:xfrm>
          </p:contentPart>
        </mc:Choice>
        <mc:Fallback>
          <p:pic>
            <p:nvPicPr>
              <p:cNvPr id="334" name="Ink 333">
                <a:extLst>
                  <a:ext uri="{FF2B5EF4-FFF2-40B4-BE49-F238E27FC236}">
                    <a16:creationId xmlns:a16="http://schemas.microsoft.com/office/drawing/2014/main" id="{6FD6C3E3-8240-4A3D-A0E9-809253D63EC6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5228527" y="2510190"/>
                <a:ext cx="170280" cy="58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10">
            <p14:nvContentPartPr>
              <p14:cNvPr id="335" name="Ink 334">
                <a:extLst>
                  <a:ext uri="{FF2B5EF4-FFF2-40B4-BE49-F238E27FC236}">
                    <a16:creationId xmlns:a16="http://schemas.microsoft.com/office/drawing/2014/main" id="{7157567F-98BA-47B8-A07F-1B9D887223D8}"/>
                  </a:ext>
                </a:extLst>
              </p14:cNvPr>
              <p14:cNvContentPartPr/>
              <p14:nvPr/>
            </p14:nvContentPartPr>
            <p14:xfrm>
              <a:off x="5137447" y="2754630"/>
              <a:ext cx="325080" cy="19080"/>
            </p14:xfrm>
          </p:contentPart>
        </mc:Choice>
        <mc:Fallback>
          <p:pic>
            <p:nvPicPr>
              <p:cNvPr id="335" name="Ink 334">
                <a:extLst>
                  <a:ext uri="{FF2B5EF4-FFF2-40B4-BE49-F238E27FC236}">
                    <a16:creationId xmlns:a16="http://schemas.microsoft.com/office/drawing/2014/main" id="{7157567F-98BA-47B8-A07F-1B9D887223D8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5119447" y="2736630"/>
                <a:ext cx="36072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12">
            <p14:nvContentPartPr>
              <p14:cNvPr id="336" name="Ink 335">
                <a:extLst>
                  <a:ext uri="{FF2B5EF4-FFF2-40B4-BE49-F238E27FC236}">
                    <a16:creationId xmlns:a16="http://schemas.microsoft.com/office/drawing/2014/main" id="{3F80EC25-E188-490F-B03D-D75F687333A1}"/>
                  </a:ext>
                </a:extLst>
              </p14:cNvPr>
              <p14:cNvContentPartPr/>
              <p14:nvPr/>
            </p14:nvContentPartPr>
            <p14:xfrm>
              <a:off x="5652607" y="2900070"/>
              <a:ext cx="172800" cy="11520"/>
            </p14:xfrm>
          </p:contentPart>
        </mc:Choice>
        <mc:Fallback>
          <p:pic>
            <p:nvPicPr>
              <p:cNvPr id="336" name="Ink 335">
                <a:extLst>
                  <a:ext uri="{FF2B5EF4-FFF2-40B4-BE49-F238E27FC236}">
                    <a16:creationId xmlns:a16="http://schemas.microsoft.com/office/drawing/2014/main" id="{3F80EC25-E188-490F-B03D-D75F687333A1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5634967" y="2882430"/>
                <a:ext cx="208440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14">
            <p14:nvContentPartPr>
              <p14:cNvPr id="337" name="Ink 336">
                <a:extLst>
                  <a:ext uri="{FF2B5EF4-FFF2-40B4-BE49-F238E27FC236}">
                    <a16:creationId xmlns:a16="http://schemas.microsoft.com/office/drawing/2014/main" id="{D556277E-26E0-49F7-965D-2F4C43C6BC76}"/>
                  </a:ext>
                </a:extLst>
              </p14:cNvPr>
              <p14:cNvContentPartPr/>
              <p14:nvPr/>
            </p14:nvContentPartPr>
            <p14:xfrm>
              <a:off x="6124567" y="2582550"/>
              <a:ext cx="318960" cy="477720"/>
            </p14:xfrm>
          </p:contentPart>
        </mc:Choice>
        <mc:Fallback>
          <p:pic>
            <p:nvPicPr>
              <p:cNvPr id="337" name="Ink 336">
                <a:extLst>
                  <a:ext uri="{FF2B5EF4-FFF2-40B4-BE49-F238E27FC236}">
                    <a16:creationId xmlns:a16="http://schemas.microsoft.com/office/drawing/2014/main" id="{D556277E-26E0-49F7-965D-2F4C43C6BC76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6106567" y="2564910"/>
                <a:ext cx="354600" cy="51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16">
            <p14:nvContentPartPr>
              <p14:cNvPr id="338" name="Ink 337">
                <a:extLst>
                  <a:ext uri="{FF2B5EF4-FFF2-40B4-BE49-F238E27FC236}">
                    <a16:creationId xmlns:a16="http://schemas.microsoft.com/office/drawing/2014/main" id="{BBB64759-297D-41C3-912E-556ECE677070}"/>
                  </a:ext>
                </a:extLst>
              </p14:cNvPr>
              <p14:cNvContentPartPr/>
              <p14:nvPr/>
            </p14:nvContentPartPr>
            <p14:xfrm>
              <a:off x="6459727" y="2828790"/>
              <a:ext cx="276120" cy="251280"/>
            </p14:xfrm>
          </p:contentPart>
        </mc:Choice>
        <mc:Fallback>
          <p:pic>
            <p:nvPicPr>
              <p:cNvPr id="338" name="Ink 337">
                <a:extLst>
                  <a:ext uri="{FF2B5EF4-FFF2-40B4-BE49-F238E27FC236}">
                    <a16:creationId xmlns:a16="http://schemas.microsoft.com/office/drawing/2014/main" id="{BBB64759-297D-41C3-912E-556ECE677070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6442087" y="2811150"/>
                <a:ext cx="311760" cy="28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18">
            <p14:nvContentPartPr>
              <p14:cNvPr id="339" name="Ink 338">
                <a:extLst>
                  <a:ext uri="{FF2B5EF4-FFF2-40B4-BE49-F238E27FC236}">
                    <a16:creationId xmlns:a16="http://schemas.microsoft.com/office/drawing/2014/main" id="{13DB6F22-954B-407B-A3BC-CBFCDE8587E6}"/>
                  </a:ext>
                </a:extLst>
              </p14:cNvPr>
              <p14:cNvContentPartPr/>
              <p14:nvPr/>
            </p14:nvContentPartPr>
            <p14:xfrm>
              <a:off x="6823327" y="2805030"/>
              <a:ext cx="329400" cy="263880"/>
            </p14:xfrm>
          </p:contentPart>
        </mc:Choice>
        <mc:Fallback>
          <p:pic>
            <p:nvPicPr>
              <p:cNvPr id="339" name="Ink 338">
                <a:extLst>
                  <a:ext uri="{FF2B5EF4-FFF2-40B4-BE49-F238E27FC236}">
                    <a16:creationId xmlns:a16="http://schemas.microsoft.com/office/drawing/2014/main" id="{13DB6F22-954B-407B-A3BC-CBFCDE8587E6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6805327" y="2787030"/>
                <a:ext cx="365040" cy="29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0">
            <p14:nvContentPartPr>
              <p14:cNvPr id="340" name="Ink 339">
                <a:extLst>
                  <a:ext uri="{FF2B5EF4-FFF2-40B4-BE49-F238E27FC236}">
                    <a16:creationId xmlns:a16="http://schemas.microsoft.com/office/drawing/2014/main" id="{0E013E25-104A-456D-BCD3-612768862101}"/>
                  </a:ext>
                </a:extLst>
              </p14:cNvPr>
              <p14:cNvContentPartPr/>
              <p14:nvPr/>
            </p14:nvContentPartPr>
            <p14:xfrm>
              <a:off x="7118887" y="2837430"/>
              <a:ext cx="740520" cy="267120"/>
            </p14:xfrm>
          </p:contentPart>
        </mc:Choice>
        <mc:Fallback>
          <p:pic>
            <p:nvPicPr>
              <p:cNvPr id="340" name="Ink 339">
                <a:extLst>
                  <a:ext uri="{FF2B5EF4-FFF2-40B4-BE49-F238E27FC236}">
                    <a16:creationId xmlns:a16="http://schemas.microsoft.com/office/drawing/2014/main" id="{0E013E25-104A-456D-BCD3-612768862101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7101247" y="2819430"/>
                <a:ext cx="776160" cy="30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2">
            <p14:nvContentPartPr>
              <p14:cNvPr id="341" name="Ink 340">
                <a:extLst>
                  <a:ext uri="{FF2B5EF4-FFF2-40B4-BE49-F238E27FC236}">
                    <a16:creationId xmlns:a16="http://schemas.microsoft.com/office/drawing/2014/main" id="{441058D6-FF2D-4BD7-B912-E217C3C9077C}"/>
                  </a:ext>
                </a:extLst>
              </p14:cNvPr>
              <p14:cNvContentPartPr/>
              <p14:nvPr/>
            </p14:nvContentPartPr>
            <p14:xfrm>
              <a:off x="7987927" y="2480310"/>
              <a:ext cx="91800" cy="519480"/>
            </p14:xfrm>
          </p:contentPart>
        </mc:Choice>
        <mc:Fallback>
          <p:pic>
            <p:nvPicPr>
              <p:cNvPr id="341" name="Ink 340">
                <a:extLst>
                  <a:ext uri="{FF2B5EF4-FFF2-40B4-BE49-F238E27FC236}">
                    <a16:creationId xmlns:a16="http://schemas.microsoft.com/office/drawing/2014/main" id="{441058D6-FF2D-4BD7-B912-E217C3C9077C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7970287" y="2462670"/>
                <a:ext cx="127440" cy="55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4">
            <p14:nvContentPartPr>
              <p14:cNvPr id="342" name="Ink 341">
                <a:extLst>
                  <a:ext uri="{FF2B5EF4-FFF2-40B4-BE49-F238E27FC236}">
                    <a16:creationId xmlns:a16="http://schemas.microsoft.com/office/drawing/2014/main" id="{01912756-6817-4B68-A7D0-98229C52F042}"/>
                  </a:ext>
                </a:extLst>
              </p14:cNvPr>
              <p14:cNvContentPartPr/>
              <p14:nvPr/>
            </p14:nvContentPartPr>
            <p14:xfrm>
              <a:off x="7879567" y="2602710"/>
              <a:ext cx="397440" cy="88560"/>
            </p14:xfrm>
          </p:contentPart>
        </mc:Choice>
        <mc:Fallback>
          <p:pic>
            <p:nvPicPr>
              <p:cNvPr id="342" name="Ink 341">
                <a:extLst>
                  <a:ext uri="{FF2B5EF4-FFF2-40B4-BE49-F238E27FC236}">
                    <a16:creationId xmlns:a16="http://schemas.microsoft.com/office/drawing/2014/main" id="{01912756-6817-4B68-A7D0-98229C52F042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7861927" y="2585070"/>
                <a:ext cx="433080" cy="12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6">
            <p14:nvContentPartPr>
              <p14:cNvPr id="343" name="Ink 342">
                <a:extLst>
                  <a:ext uri="{FF2B5EF4-FFF2-40B4-BE49-F238E27FC236}">
                    <a16:creationId xmlns:a16="http://schemas.microsoft.com/office/drawing/2014/main" id="{9C856A99-518A-4B43-9C4A-79A740E0055A}"/>
                  </a:ext>
                </a:extLst>
              </p14:cNvPr>
              <p14:cNvContentPartPr/>
              <p14:nvPr/>
            </p14:nvContentPartPr>
            <p14:xfrm>
              <a:off x="8883247" y="2532150"/>
              <a:ext cx="194040" cy="548280"/>
            </p14:xfrm>
          </p:contentPart>
        </mc:Choice>
        <mc:Fallback>
          <p:pic>
            <p:nvPicPr>
              <p:cNvPr id="343" name="Ink 342">
                <a:extLst>
                  <a:ext uri="{FF2B5EF4-FFF2-40B4-BE49-F238E27FC236}">
                    <a16:creationId xmlns:a16="http://schemas.microsoft.com/office/drawing/2014/main" id="{9C856A99-518A-4B43-9C4A-79A740E0055A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8865247" y="2514150"/>
                <a:ext cx="229680" cy="58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8">
            <p14:nvContentPartPr>
              <p14:cNvPr id="344" name="Ink 343">
                <a:extLst>
                  <a:ext uri="{FF2B5EF4-FFF2-40B4-BE49-F238E27FC236}">
                    <a16:creationId xmlns:a16="http://schemas.microsoft.com/office/drawing/2014/main" id="{AF93238F-8631-4B6E-8D8C-9EFB17439913}"/>
                  </a:ext>
                </a:extLst>
              </p14:cNvPr>
              <p14:cNvContentPartPr/>
              <p14:nvPr/>
            </p14:nvContentPartPr>
            <p14:xfrm>
              <a:off x="9035527" y="2762190"/>
              <a:ext cx="596880" cy="258120"/>
            </p14:xfrm>
          </p:contentPart>
        </mc:Choice>
        <mc:Fallback>
          <p:pic>
            <p:nvPicPr>
              <p:cNvPr id="344" name="Ink 343">
                <a:extLst>
                  <a:ext uri="{FF2B5EF4-FFF2-40B4-BE49-F238E27FC236}">
                    <a16:creationId xmlns:a16="http://schemas.microsoft.com/office/drawing/2014/main" id="{AF93238F-8631-4B6E-8D8C-9EFB17439913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9017887" y="2744550"/>
                <a:ext cx="632520" cy="29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30">
            <p14:nvContentPartPr>
              <p14:cNvPr id="345" name="Ink 344">
                <a:extLst>
                  <a:ext uri="{FF2B5EF4-FFF2-40B4-BE49-F238E27FC236}">
                    <a16:creationId xmlns:a16="http://schemas.microsoft.com/office/drawing/2014/main" id="{AC79808F-FC2B-4523-B20C-7556DC8368E1}"/>
                  </a:ext>
                </a:extLst>
              </p14:cNvPr>
              <p14:cNvContentPartPr/>
              <p14:nvPr/>
            </p14:nvContentPartPr>
            <p14:xfrm>
              <a:off x="10474807" y="2590110"/>
              <a:ext cx="144360" cy="364680"/>
            </p14:xfrm>
          </p:contentPart>
        </mc:Choice>
        <mc:Fallback>
          <p:pic>
            <p:nvPicPr>
              <p:cNvPr id="345" name="Ink 344">
                <a:extLst>
                  <a:ext uri="{FF2B5EF4-FFF2-40B4-BE49-F238E27FC236}">
                    <a16:creationId xmlns:a16="http://schemas.microsoft.com/office/drawing/2014/main" id="{AC79808F-FC2B-4523-B20C-7556DC8368E1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10456807" y="2572110"/>
                <a:ext cx="180000" cy="40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32">
            <p14:nvContentPartPr>
              <p14:cNvPr id="346" name="Ink 345">
                <a:extLst>
                  <a:ext uri="{FF2B5EF4-FFF2-40B4-BE49-F238E27FC236}">
                    <a16:creationId xmlns:a16="http://schemas.microsoft.com/office/drawing/2014/main" id="{58F478CF-C9CB-4B2B-A36B-3250D65BC347}"/>
                  </a:ext>
                </a:extLst>
              </p14:cNvPr>
              <p14:cNvContentPartPr/>
              <p14:nvPr/>
            </p14:nvContentPartPr>
            <p14:xfrm>
              <a:off x="10672087" y="2535030"/>
              <a:ext cx="157320" cy="510480"/>
            </p14:xfrm>
          </p:contentPart>
        </mc:Choice>
        <mc:Fallback>
          <p:pic>
            <p:nvPicPr>
              <p:cNvPr id="346" name="Ink 345">
                <a:extLst>
                  <a:ext uri="{FF2B5EF4-FFF2-40B4-BE49-F238E27FC236}">
                    <a16:creationId xmlns:a16="http://schemas.microsoft.com/office/drawing/2014/main" id="{58F478CF-C9CB-4B2B-A36B-3250D65BC347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10654447" y="2517390"/>
                <a:ext cx="192960" cy="54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34">
            <p14:nvContentPartPr>
              <p14:cNvPr id="347" name="Ink 346">
                <a:extLst>
                  <a:ext uri="{FF2B5EF4-FFF2-40B4-BE49-F238E27FC236}">
                    <a16:creationId xmlns:a16="http://schemas.microsoft.com/office/drawing/2014/main" id="{424D31CC-61CB-47A1-9D57-87E3332F959C}"/>
                  </a:ext>
                </a:extLst>
              </p14:cNvPr>
              <p14:cNvContentPartPr/>
              <p14:nvPr/>
            </p14:nvContentPartPr>
            <p14:xfrm>
              <a:off x="10636807" y="2727270"/>
              <a:ext cx="423720" cy="251640"/>
            </p14:xfrm>
          </p:contentPart>
        </mc:Choice>
        <mc:Fallback>
          <p:pic>
            <p:nvPicPr>
              <p:cNvPr id="347" name="Ink 346">
                <a:extLst>
                  <a:ext uri="{FF2B5EF4-FFF2-40B4-BE49-F238E27FC236}">
                    <a16:creationId xmlns:a16="http://schemas.microsoft.com/office/drawing/2014/main" id="{424D31CC-61CB-47A1-9D57-87E3332F959C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10618807" y="2709270"/>
                <a:ext cx="459360" cy="28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36">
            <p14:nvContentPartPr>
              <p14:cNvPr id="348" name="Ink 347">
                <a:extLst>
                  <a:ext uri="{FF2B5EF4-FFF2-40B4-BE49-F238E27FC236}">
                    <a16:creationId xmlns:a16="http://schemas.microsoft.com/office/drawing/2014/main" id="{71AEA13C-6CB4-4C84-9739-624B11F1A3B1}"/>
                  </a:ext>
                </a:extLst>
              </p14:cNvPr>
              <p14:cNvContentPartPr/>
              <p14:nvPr/>
            </p14:nvContentPartPr>
            <p14:xfrm>
              <a:off x="2630767" y="3424230"/>
              <a:ext cx="607320" cy="504000"/>
            </p14:xfrm>
          </p:contentPart>
        </mc:Choice>
        <mc:Fallback>
          <p:pic>
            <p:nvPicPr>
              <p:cNvPr id="348" name="Ink 347">
                <a:extLst>
                  <a:ext uri="{FF2B5EF4-FFF2-40B4-BE49-F238E27FC236}">
                    <a16:creationId xmlns:a16="http://schemas.microsoft.com/office/drawing/2014/main" id="{71AEA13C-6CB4-4C84-9739-624B11F1A3B1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2613127" y="3406590"/>
                <a:ext cx="642960" cy="53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38">
            <p14:nvContentPartPr>
              <p14:cNvPr id="349" name="Ink 348">
                <a:extLst>
                  <a:ext uri="{FF2B5EF4-FFF2-40B4-BE49-F238E27FC236}">
                    <a16:creationId xmlns:a16="http://schemas.microsoft.com/office/drawing/2014/main" id="{4C23DDB9-3E1A-4D9B-8409-D47037D1E430}"/>
                  </a:ext>
                </a:extLst>
              </p14:cNvPr>
              <p14:cNvContentPartPr/>
              <p14:nvPr/>
            </p14:nvContentPartPr>
            <p14:xfrm>
              <a:off x="3246007" y="3645270"/>
              <a:ext cx="358920" cy="290160"/>
            </p14:xfrm>
          </p:contentPart>
        </mc:Choice>
        <mc:Fallback>
          <p:pic>
            <p:nvPicPr>
              <p:cNvPr id="349" name="Ink 348">
                <a:extLst>
                  <a:ext uri="{FF2B5EF4-FFF2-40B4-BE49-F238E27FC236}">
                    <a16:creationId xmlns:a16="http://schemas.microsoft.com/office/drawing/2014/main" id="{4C23DDB9-3E1A-4D9B-8409-D47037D1E430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3228367" y="3627630"/>
                <a:ext cx="394560" cy="32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0">
            <p14:nvContentPartPr>
              <p14:cNvPr id="350" name="Ink 349">
                <a:extLst>
                  <a:ext uri="{FF2B5EF4-FFF2-40B4-BE49-F238E27FC236}">
                    <a16:creationId xmlns:a16="http://schemas.microsoft.com/office/drawing/2014/main" id="{079E755E-F981-4356-815F-EDC53B7692DA}"/>
                  </a:ext>
                </a:extLst>
              </p14:cNvPr>
              <p14:cNvContentPartPr/>
              <p14:nvPr/>
            </p14:nvContentPartPr>
            <p14:xfrm>
              <a:off x="3710767" y="3579390"/>
              <a:ext cx="259200" cy="423000"/>
            </p14:xfrm>
          </p:contentPart>
        </mc:Choice>
        <mc:Fallback>
          <p:pic>
            <p:nvPicPr>
              <p:cNvPr id="350" name="Ink 349">
                <a:extLst>
                  <a:ext uri="{FF2B5EF4-FFF2-40B4-BE49-F238E27FC236}">
                    <a16:creationId xmlns:a16="http://schemas.microsoft.com/office/drawing/2014/main" id="{079E755E-F981-4356-815F-EDC53B7692DA}"/>
                  </a:ext>
                </a:extLst>
              </p:cNvPr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3693127" y="3561390"/>
                <a:ext cx="294840" cy="45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2">
            <p14:nvContentPartPr>
              <p14:cNvPr id="351" name="Ink 350">
                <a:extLst>
                  <a:ext uri="{FF2B5EF4-FFF2-40B4-BE49-F238E27FC236}">
                    <a16:creationId xmlns:a16="http://schemas.microsoft.com/office/drawing/2014/main" id="{02A2DA1C-BAD0-4EA1-B8EE-621696A5E127}"/>
                  </a:ext>
                </a:extLst>
              </p14:cNvPr>
              <p14:cNvContentPartPr/>
              <p14:nvPr/>
            </p14:nvContentPartPr>
            <p14:xfrm>
              <a:off x="3692047" y="3775950"/>
              <a:ext cx="218880" cy="258480"/>
            </p14:xfrm>
          </p:contentPart>
        </mc:Choice>
        <mc:Fallback>
          <p:pic>
            <p:nvPicPr>
              <p:cNvPr id="351" name="Ink 350">
                <a:extLst>
                  <a:ext uri="{FF2B5EF4-FFF2-40B4-BE49-F238E27FC236}">
                    <a16:creationId xmlns:a16="http://schemas.microsoft.com/office/drawing/2014/main" id="{02A2DA1C-BAD0-4EA1-B8EE-621696A5E127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3674047" y="3758310"/>
                <a:ext cx="254520" cy="29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4">
            <p14:nvContentPartPr>
              <p14:cNvPr id="352" name="Ink 351">
                <a:extLst>
                  <a:ext uri="{FF2B5EF4-FFF2-40B4-BE49-F238E27FC236}">
                    <a16:creationId xmlns:a16="http://schemas.microsoft.com/office/drawing/2014/main" id="{A531A5BD-BCCF-4D23-957C-3547844BD3B2}"/>
                  </a:ext>
                </a:extLst>
              </p14:cNvPr>
              <p14:cNvContentPartPr/>
              <p14:nvPr/>
            </p14:nvContentPartPr>
            <p14:xfrm>
              <a:off x="4112527" y="3600630"/>
              <a:ext cx="227520" cy="230040"/>
            </p14:xfrm>
          </p:contentPart>
        </mc:Choice>
        <mc:Fallback>
          <p:pic>
            <p:nvPicPr>
              <p:cNvPr id="352" name="Ink 351">
                <a:extLst>
                  <a:ext uri="{FF2B5EF4-FFF2-40B4-BE49-F238E27FC236}">
                    <a16:creationId xmlns:a16="http://schemas.microsoft.com/office/drawing/2014/main" id="{A531A5BD-BCCF-4D23-957C-3547844BD3B2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4094527" y="3582990"/>
                <a:ext cx="263160" cy="26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6">
            <p14:nvContentPartPr>
              <p14:cNvPr id="353" name="Ink 352">
                <a:extLst>
                  <a:ext uri="{FF2B5EF4-FFF2-40B4-BE49-F238E27FC236}">
                    <a16:creationId xmlns:a16="http://schemas.microsoft.com/office/drawing/2014/main" id="{90FB5A32-4C66-4081-8574-971A495260FD}"/>
                  </a:ext>
                </a:extLst>
              </p14:cNvPr>
              <p14:cNvContentPartPr/>
              <p14:nvPr/>
            </p14:nvContentPartPr>
            <p14:xfrm>
              <a:off x="4758367" y="3366630"/>
              <a:ext cx="438120" cy="642240"/>
            </p14:xfrm>
          </p:contentPart>
        </mc:Choice>
        <mc:Fallback>
          <p:pic>
            <p:nvPicPr>
              <p:cNvPr id="353" name="Ink 352">
                <a:extLst>
                  <a:ext uri="{FF2B5EF4-FFF2-40B4-BE49-F238E27FC236}">
                    <a16:creationId xmlns:a16="http://schemas.microsoft.com/office/drawing/2014/main" id="{90FB5A32-4C66-4081-8574-971A495260FD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4740727" y="3348990"/>
                <a:ext cx="473760" cy="67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8">
            <p14:nvContentPartPr>
              <p14:cNvPr id="354" name="Ink 353">
                <a:extLst>
                  <a:ext uri="{FF2B5EF4-FFF2-40B4-BE49-F238E27FC236}">
                    <a16:creationId xmlns:a16="http://schemas.microsoft.com/office/drawing/2014/main" id="{2ED2CD14-6EA5-4480-9750-EC7979BEDDA7}"/>
                  </a:ext>
                </a:extLst>
              </p14:cNvPr>
              <p14:cNvContentPartPr/>
              <p14:nvPr/>
            </p14:nvContentPartPr>
            <p14:xfrm>
              <a:off x="5318167" y="3374190"/>
              <a:ext cx="590760" cy="521640"/>
            </p14:xfrm>
          </p:contentPart>
        </mc:Choice>
        <mc:Fallback>
          <p:pic>
            <p:nvPicPr>
              <p:cNvPr id="354" name="Ink 353">
                <a:extLst>
                  <a:ext uri="{FF2B5EF4-FFF2-40B4-BE49-F238E27FC236}">
                    <a16:creationId xmlns:a16="http://schemas.microsoft.com/office/drawing/2014/main" id="{2ED2CD14-6EA5-4480-9750-EC7979BEDDA7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5300527" y="3356190"/>
                <a:ext cx="626400" cy="55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50">
            <p14:nvContentPartPr>
              <p14:cNvPr id="355" name="Ink 354">
                <a:extLst>
                  <a:ext uri="{FF2B5EF4-FFF2-40B4-BE49-F238E27FC236}">
                    <a16:creationId xmlns:a16="http://schemas.microsoft.com/office/drawing/2014/main" id="{008281DE-5AFA-4A49-B6AF-F9A0CC51829B}"/>
                  </a:ext>
                </a:extLst>
              </p14:cNvPr>
              <p14:cNvContentPartPr/>
              <p14:nvPr/>
            </p14:nvContentPartPr>
            <p14:xfrm>
              <a:off x="5578807" y="3542310"/>
              <a:ext cx="513000" cy="75240"/>
            </p14:xfrm>
          </p:contentPart>
        </mc:Choice>
        <mc:Fallback>
          <p:pic>
            <p:nvPicPr>
              <p:cNvPr id="355" name="Ink 354">
                <a:extLst>
                  <a:ext uri="{FF2B5EF4-FFF2-40B4-BE49-F238E27FC236}">
                    <a16:creationId xmlns:a16="http://schemas.microsoft.com/office/drawing/2014/main" id="{008281DE-5AFA-4A49-B6AF-F9A0CC51829B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5560807" y="3524310"/>
                <a:ext cx="548640" cy="11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52">
            <p14:nvContentPartPr>
              <p14:cNvPr id="356" name="Ink 355">
                <a:extLst>
                  <a:ext uri="{FF2B5EF4-FFF2-40B4-BE49-F238E27FC236}">
                    <a16:creationId xmlns:a16="http://schemas.microsoft.com/office/drawing/2014/main" id="{89B45FE3-5F06-4C8A-AE32-43601BFC76E0}"/>
                  </a:ext>
                </a:extLst>
              </p14:cNvPr>
              <p14:cNvContentPartPr/>
              <p14:nvPr/>
            </p14:nvContentPartPr>
            <p14:xfrm>
              <a:off x="6830527" y="3252150"/>
              <a:ext cx="699840" cy="591480"/>
            </p14:xfrm>
          </p:contentPart>
        </mc:Choice>
        <mc:Fallback>
          <p:pic>
            <p:nvPicPr>
              <p:cNvPr id="356" name="Ink 355">
                <a:extLst>
                  <a:ext uri="{FF2B5EF4-FFF2-40B4-BE49-F238E27FC236}">
                    <a16:creationId xmlns:a16="http://schemas.microsoft.com/office/drawing/2014/main" id="{89B45FE3-5F06-4C8A-AE32-43601BFC76E0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6812887" y="3234150"/>
                <a:ext cx="735480" cy="62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54">
            <p14:nvContentPartPr>
              <p14:cNvPr id="357" name="Ink 356">
                <a:extLst>
                  <a:ext uri="{FF2B5EF4-FFF2-40B4-BE49-F238E27FC236}">
                    <a16:creationId xmlns:a16="http://schemas.microsoft.com/office/drawing/2014/main" id="{CBFBF914-9A5F-48C9-B917-8EF27E3618BF}"/>
                  </a:ext>
                </a:extLst>
              </p14:cNvPr>
              <p14:cNvContentPartPr/>
              <p14:nvPr/>
            </p14:nvContentPartPr>
            <p14:xfrm>
              <a:off x="7638367" y="3513510"/>
              <a:ext cx="331200" cy="336960"/>
            </p14:xfrm>
          </p:contentPart>
        </mc:Choice>
        <mc:Fallback>
          <p:pic>
            <p:nvPicPr>
              <p:cNvPr id="357" name="Ink 356">
                <a:extLst>
                  <a:ext uri="{FF2B5EF4-FFF2-40B4-BE49-F238E27FC236}">
                    <a16:creationId xmlns:a16="http://schemas.microsoft.com/office/drawing/2014/main" id="{CBFBF914-9A5F-48C9-B917-8EF27E3618BF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7620727" y="3495510"/>
                <a:ext cx="366840" cy="37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56">
            <p14:nvContentPartPr>
              <p14:cNvPr id="358" name="Ink 357">
                <a:extLst>
                  <a:ext uri="{FF2B5EF4-FFF2-40B4-BE49-F238E27FC236}">
                    <a16:creationId xmlns:a16="http://schemas.microsoft.com/office/drawing/2014/main" id="{C4209FBC-6A98-412D-9047-F8EE2D116925}"/>
                  </a:ext>
                </a:extLst>
              </p14:cNvPr>
              <p14:cNvContentPartPr/>
              <p14:nvPr/>
            </p14:nvContentPartPr>
            <p14:xfrm>
              <a:off x="8636287" y="3325590"/>
              <a:ext cx="474120" cy="707040"/>
            </p14:xfrm>
          </p:contentPart>
        </mc:Choice>
        <mc:Fallback>
          <p:pic>
            <p:nvPicPr>
              <p:cNvPr id="358" name="Ink 357">
                <a:extLst>
                  <a:ext uri="{FF2B5EF4-FFF2-40B4-BE49-F238E27FC236}">
                    <a16:creationId xmlns:a16="http://schemas.microsoft.com/office/drawing/2014/main" id="{C4209FBC-6A98-412D-9047-F8EE2D116925}"/>
                  </a:ext>
                </a:extLst>
              </p:cNvPr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8618647" y="3307590"/>
                <a:ext cx="509760" cy="74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58">
            <p14:nvContentPartPr>
              <p14:cNvPr id="359" name="Ink 358">
                <a:extLst>
                  <a:ext uri="{FF2B5EF4-FFF2-40B4-BE49-F238E27FC236}">
                    <a16:creationId xmlns:a16="http://schemas.microsoft.com/office/drawing/2014/main" id="{2D8BD660-8DF0-4524-A660-EEFC151CDB53}"/>
                  </a:ext>
                </a:extLst>
              </p14:cNvPr>
              <p14:cNvContentPartPr/>
              <p14:nvPr/>
            </p14:nvContentPartPr>
            <p14:xfrm>
              <a:off x="8662927" y="3627630"/>
              <a:ext cx="539640" cy="168120"/>
            </p14:xfrm>
          </p:contentPart>
        </mc:Choice>
        <mc:Fallback>
          <p:pic>
            <p:nvPicPr>
              <p:cNvPr id="359" name="Ink 358">
                <a:extLst>
                  <a:ext uri="{FF2B5EF4-FFF2-40B4-BE49-F238E27FC236}">
                    <a16:creationId xmlns:a16="http://schemas.microsoft.com/office/drawing/2014/main" id="{2D8BD660-8DF0-4524-A660-EEFC151CDB53}"/>
                  </a:ext>
                </a:extLst>
              </p:cNvPr>
              <p:cNvPicPr/>
              <p:nvPr/>
            </p:nvPicPr>
            <p:blipFill>
              <a:blip r:embed="rId159"/>
              <a:stretch>
                <a:fillRect/>
              </a:stretch>
            </p:blipFill>
            <p:spPr>
              <a:xfrm>
                <a:off x="8645287" y="3609990"/>
                <a:ext cx="575280" cy="20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0">
            <p14:nvContentPartPr>
              <p14:cNvPr id="360" name="Ink 359">
                <a:extLst>
                  <a:ext uri="{FF2B5EF4-FFF2-40B4-BE49-F238E27FC236}">
                    <a16:creationId xmlns:a16="http://schemas.microsoft.com/office/drawing/2014/main" id="{8724D37B-AF37-4919-8421-955E1E08751C}"/>
                  </a:ext>
                </a:extLst>
              </p14:cNvPr>
              <p14:cNvContentPartPr/>
              <p14:nvPr/>
            </p14:nvContentPartPr>
            <p14:xfrm>
              <a:off x="9149287" y="3406950"/>
              <a:ext cx="35280" cy="96120"/>
            </p14:xfrm>
          </p:contentPart>
        </mc:Choice>
        <mc:Fallback>
          <p:pic>
            <p:nvPicPr>
              <p:cNvPr id="360" name="Ink 359">
                <a:extLst>
                  <a:ext uri="{FF2B5EF4-FFF2-40B4-BE49-F238E27FC236}">
                    <a16:creationId xmlns:a16="http://schemas.microsoft.com/office/drawing/2014/main" id="{8724D37B-AF37-4919-8421-955E1E08751C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9131287" y="3388950"/>
                <a:ext cx="70920" cy="1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2">
            <p14:nvContentPartPr>
              <p14:cNvPr id="361" name="Ink 360">
                <a:extLst>
                  <a:ext uri="{FF2B5EF4-FFF2-40B4-BE49-F238E27FC236}">
                    <a16:creationId xmlns:a16="http://schemas.microsoft.com/office/drawing/2014/main" id="{69B59420-5A2B-4615-9E05-46C8766C0618}"/>
                  </a:ext>
                </a:extLst>
              </p14:cNvPr>
              <p14:cNvContentPartPr/>
              <p14:nvPr/>
            </p14:nvContentPartPr>
            <p14:xfrm>
              <a:off x="9395887" y="3523590"/>
              <a:ext cx="424440" cy="307080"/>
            </p14:xfrm>
          </p:contentPart>
        </mc:Choice>
        <mc:Fallback>
          <p:pic>
            <p:nvPicPr>
              <p:cNvPr id="361" name="Ink 360">
                <a:extLst>
                  <a:ext uri="{FF2B5EF4-FFF2-40B4-BE49-F238E27FC236}">
                    <a16:creationId xmlns:a16="http://schemas.microsoft.com/office/drawing/2014/main" id="{69B59420-5A2B-4615-9E05-46C8766C0618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9377887" y="3505950"/>
                <a:ext cx="460080" cy="34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4">
            <p14:nvContentPartPr>
              <p14:cNvPr id="362" name="Ink 361">
                <a:extLst>
                  <a:ext uri="{FF2B5EF4-FFF2-40B4-BE49-F238E27FC236}">
                    <a16:creationId xmlns:a16="http://schemas.microsoft.com/office/drawing/2014/main" id="{CF3199EA-B07B-4C95-8598-6B54FEA0228A}"/>
                  </a:ext>
                </a:extLst>
              </p14:cNvPr>
              <p14:cNvContentPartPr/>
              <p14:nvPr/>
            </p14:nvContentPartPr>
            <p14:xfrm>
              <a:off x="9777487" y="3329910"/>
              <a:ext cx="165960" cy="453600"/>
            </p14:xfrm>
          </p:contentPart>
        </mc:Choice>
        <mc:Fallback>
          <p:pic>
            <p:nvPicPr>
              <p:cNvPr id="362" name="Ink 361">
                <a:extLst>
                  <a:ext uri="{FF2B5EF4-FFF2-40B4-BE49-F238E27FC236}">
                    <a16:creationId xmlns:a16="http://schemas.microsoft.com/office/drawing/2014/main" id="{CF3199EA-B07B-4C95-8598-6B54FEA0228A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9759487" y="3311910"/>
                <a:ext cx="201600" cy="48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6">
            <p14:nvContentPartPr>
              <p14:cNvPr id="363" name="Ink 362">
                <a:extLst>
                  <a:ext uri="{FF2B5EF4-FFF2-40B4-BE49-F238E27FC236}">
                    <a16:creationId xmlns:a16="http://schemas.microsoft.com/office/drawing/2014/main" id="{B576A84F-AB46-42F8-A914-678E3482496E}"/>
                  </a:ext>
                </a:extLst>
              </p14:cNvPr>
              <p14:cNvContentPartPr/>
              <p14:nvPr/>
            </p14:nvContentPartPr>
            <p14:xfrm>
              <a:off x="9971527" y="3242790"/>
              <a:ext cx="504000" cy="556200"/>
            </p14:xfrm>
          </p:contentPart>
        </mc:Choice>
        <mc:Fallback>
          <p:pic>
            <p:nvPicPr>
              <p:cNvPr id="363" name="Ink 362">
                <a:extLst>
                  <a:ext uri="{FF2B5EF4-FFF2-40B4-BE49-F238E27FC236}">
                    <a16:creationId xmlns:a16="http://schemas.microsoft.com/office/drawing/2014/main" id="{B576A84F-AB46-42F8-A914-678E3482496E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9953527" y="3224790"/>
                <a:ext cx="539640" cy="59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8">
            <p14:nvContentPartPr>
              <p14:cNvPr id="364" name="Ink 363">
                <a:extLst>
                  <a:ext uri="{FF2B5EF4-FFF2-40B4-BE49-F238E27FC236}">
                    <a16:creationId xmlns:a16="http://schemas.microsoft.com/office/drawing/2014/main" id="{44C2CA3A-E0DA-4465-B67D-C4F52CB6607A}"/>
                  </a:ext>
                </a:extLst>
              </p14:cNvPr>
              <p14:cNvContentPartPr/>
              <p14:nvPr/>
            </p14:nvContentPartPr>
            <p14:xfrm>
              <a:off x="10669567" y="3617550"/>
              <a:ext cx="56160" cy="173880"/>
            </p14:xfrm>
          </p:contentPart>
        </mc:Choice>
        <mc:Fallback>
          <p:pic>
            <p:nvPicPr>
              <p:cNvPr id="364" name="Ink 363">
                <a:extLst>
                  <a:ext uri="{FF2B5EF4-FFF2-40B4-BE49-F238E27FC236}">
                    <a16:creationId xmlns:a16="http://schemas.microsoft.com/office/drawing/2014/main" id="{44C2CA3A-E0DA-4465-B67D-C4F52CB6607A}"/>
                  </a:ext>
                </a:extLst>
              </p:cNvPr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10651567" y="3599550"/>
                <a:ext cx="91800" cy="20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70">
            <p14:nvContentPartPr>
              <p14:cNvPr id="365" name="Ink 364">
                <a:extLst>
                  <a:ext uri="{FF2B5EF4-FFF2-40B4-BE49-F238E27FC236}">
                    <a16:creationId xmlns:a16="http://schemas.microsoft.com/office/drawing/2014/main" id="{062E6510-EE54-437F-A202-23FF9528A842}"/>
                  </a:ext>
                </a:extLst>
              </p14:cNvPr>
              <p14:cNvContentPartPr/>
              <p14:nvPr/>
            </p14:nvContentPartPr>
            <p14:xfrm>
              <a:off x="10761727" y="3394710"/>
              <a:ext cx="24120" cy="70920"/>
            </p14:xfrm>
          </p:contentPart>
        </mc:Choice>
        <mc:Fallback>
          <p:pic>
            <p:nvPicPr>
              <p:cNvPr id="365" name="Ink 364">
                <a:extLst>
                  <a:ext uri="{FF2B5EF4-FFF2-40B4-BE49-F238E27FC236}">
                    <a16:creationId xmlns:a16="http://schemas.microsoft.com/office/drawing/2014/main" id="{062E6510-EE54-437F-A202-23FF9528A842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10743727" y="3376710"/>
                <a:ext cx="59760" cy="10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72">
            <p14:nvContentPartPr>
              <p14:cNvPr id="366" name="Ink 365">
                <a:extLst>
                  <a:ext uri="{FF2B5EF4-FFF2-40B4-BE49-F238E27FC236}">
                    <a16:creationId xmlns:a16="http://schemas.microsoft.com/office/drawing/2014/main" id="{8232D21A-62A3-4D14-A056-9B1EA5ED4766}"/>
                  </a:ext>
                </a:extLst>
              </p14:cNvPr>
              <p14:cNvContentPartPr/>
              <p14:nvPr/>
            </p14:nvContentPartPr>
            <p14:xfrm>
              <a:off x="10806727" y="3546990"/>
              <a:ext cx="210600" cy="226440"/>
            </p14:xfrm>
          </p:contentPart>
        </mc:Choice>
        <mc:Fallback>
          <p:pic>
            <p:nvPicPr>
              <p:cNvPr id="366" name="Ink 365">
                <a:extLst>
                  <a:ext uri="{FF2B5EF4-FFF2-40B4-BE49-F238E27FC236}">
                    <a16:creationId xmlns:a16="http://schemas.microsoft.com/office/drawing/2014/main" id="{8232D21A-62A3-4D14-A056-9B1EA5ED4766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10788727" y="3529350"/>
                <a:ext cx="246240" cy="26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74">
            <p14:nvContentPartPr>
              <p14:cNvPr id="367" name="Ink 366">
                <a:extLst>
                  <a:ext uri="{FF2B5EF4-FFF2-40B4-BE49-F238E27FC236}">
                    <a16:creationId xmlns:a16="http://schemas.microsoft.com/office/drawing/2014/main" id="{E4555EAD-A45B-4A27-AD9F-9A12B90E1478}"/>
                  </a:ext>
                </a:extLst>
              </p14:cNvPr>
              <p14:cNvContentPartPr/>
              <p14:nvPr/>
            </p14:nvContentPartPr>
            <p14:xfrm>
              <a:off x="2646967" y="4246470"/>
              <a:ext cx="546480" cy="494280"/>
            </p14:xfrm>
          </p:contentPart>
        </mc:Choice>
        <mc:Fallback>
          <p:pic>
            <p:nvPicPr>
              <p:cNvPr id="367" name="Ink 366">
                <a:extLst>
                  <a:ext uri="{FF2B5EF4-FFF2-40B4-BE49-F238E27FC236}">
                    <a16:creationId xmlns:a16="http://schemas.microsoft.com/office/drawing/2014/main" id="{E4555EAD-A45B-4A27-AD9F-9A12B90E1478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2629327" y="4228830"/>
                <a:ext cx="582120" cy="52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76">
            <p14:nvContentPartPr>
              <p14:cNvPr id="368" name="Ink 367">
                <a:extLst>
                  <a:ext uri="{FF2B5EF4-FFF2-40B4-BE49-F238E27FC236}">
                    <a16:creationId xmlns:a16="http://schemas.microsoft.com/office/drawing/2014/main" id="{9B69ED84-8C1F-4FF0-A1D7-AE1136A84D75}"/>
                  </a:ext>
                </a:extLst>
              </p14:cNvPr>
              <p14:cNvContentPartPr/>
              <p14:nvPr/>
            </p14:nvContentPartPr>
            <p14:xfrm>
              <a:off x="3150247" y="4334670"/>
              <a:ext cx="68040" cy="86040"/>
            </p14:xfrm>
          </p:contentPart>
        </mc:Choice>
        <mc:Fallback>
          <p:pic>
            <p:nvPicPr>
              <p:cNvPr id="368" name="Ink 367">
                <a:extLst>
                  <a:ext uri="{FF2B5EF4-FFF2-40B4-BE49-F238E27FC236}">
                    <a16:creationId xmlns:a16="http://schemas.microsoft.com/office/drawing/2014/main" id="{9B69ED84-8C1F-4FF0-A1D7-AE1136A84D75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3132607" y="4317030"/>
                <a:ext cx="103680" cy="12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78">
            <p14:nvContentPartPr>
              <p14:cNvPr id="369" name="Ink 368">
                <a:extLst>
                  <a:ext uri="{FF2B5EF4-FFF2-40B4-BE49-F238E27FC236}">
                    <a16:creationId xmlns:a16="http://schemas.microsoft.com/office/drawing/2014/main" id="{1E061F7D-2EEF-4943-B7A5-8BB1D2F763BD}"/>
                  </a:ext>
                </a:extLst>
              </p14:cNvPr>
              <p14:cNvContentPartPr/>
              <p14:nvPr/>
            </p14:nvContentPartPr>
            <p14:xfrm>
              <a:off x="3326647" y="4500630"/>
              <a:ext cx="270720" cy="212400"/>
            </p14:xfrm>
          </p:contentPart>
        </mc:Choice>
        <mc:Fallback>
          <p:pic>
            <p:nvPicPr>
              <p:cNvPr id="369" name="Ink 368">
                <a:extLst>
                  <a:ext uri="{FF2B5EF4-FFF2-40B4-BE49-F238E27FC236}">
                    <a16:creationId xmlns:a16="http://schemas.microsoft.com/office/drawing/2014/main" id="{1E061F7D-2EEF-4943-B7A5-8BB1D2F763BD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3309007" y="4482630"/>
                <a:ext cx="306360" cy="24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0">
            <p14:nvContentPartPr>
              <p14:cNvPr id="370" name="Ink 369">
                <a:extLst>
                  <a:ext uri="{FF2B5EF4-FFF2-40B4-BE49-F238E27FC236}">
                    <a16:creationId xmlns:a16="http://schemas.microsoft.com/office/drawing/2014/main" id="{F565EEB7-5FC6-4AB0-8996-742B2BF71AE3}"/>
                  </a:ext>
                </a:extLst>
              </p14:cNvPr>
              <p14:cNvContentPartPr/>
              <p14:nvPr/>
            </p14:nvContentPartPr>
            <p14:xfrm>
              <a:off x="3706807" y="4486230"/>
              <a:ext cx="268560" cy="325080"/>
            </p14:xfrm>
          </p:contentPart>
        </mc:Choice>
        <mc:Fallback>
          <p:pic>
            <p:nvPicPr>
              <p:cNvPr id="370" name="Ink 369">
                <a:extLst>
                  <a:ext uri="{FF2B5EF4-FFF2-40B4-BE49-F238E27FC236}">
                    <a16:creationId xmlns:a16="http://schemas.microsoft.com/office/drawing/2014/main" id="{F565EEB7-5FC6-4AB0-8996-742B2BF71AE3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3689167" y="4468230"/>
                <a:ext cx="304200" cy="36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2">
            <p14:nvContentPartPr>
              <p14:cNvPr id="371" name="Ink 370">
                <a:extLst>
                  <a:ext uri="{FF2B5EF4-FFF2-40B4-BE49-F238E27FC236}">
                    <a16:creationId xmlns:a16="http://schemas.microsoft.com/office/drawing/2014/main" id="{29F97FEC-B60E-4D32-B725-3F636FFD1F8F}"/>
                  </a:ext>
                </a:extLst>
              </p14:cNvPr>
              <p14:cNvContentPartPr/>
              <p14:nvPr/>
            </p14:nvContentPartPr>
            <p14:xfrm>
              <a:off x="4101007" y="4526550"/>
              <a:ext cx="292680" cy="301680"/>
            </p14:xfrm>
          </p:contentPart>
        </mc:Choice>
        <mc:Fallback>
          <p:pic>
            <p:nvPicPr>
              <p:cNvPr id="371" name="Ink 370">
                <a:extLst>
                  <a:ext uri="{FF2B5EF4-FFF2-40B4-BE49-F238E27FC236}">
                    <a16:creationId xmlns:a16="http://schemas.microsoft.com/office/drawing/2014/main" id="{29F97FEC-B60E-4D32-B725-3F636FFD1F8F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4083007" y="4508910"/>
                <a:ext cx="328320" cy="33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4">
            <p14:nvContentPartPr>
              <p14:cNvPr id="372" name="Ink 371">
                <a:extLst>
                  <a:ext uri="{FF2B5EF4-FFF2-40B4-BE49-F238E27FC236}">
                    <a16:creationId xmlns:a16="http://schemas.microsoft.com/office/drawing/2014/main" id="{33870024-2F87-4F43-B6BB-3C15B08AC0E2}"/>
                  </a:ext>
                </a:extLst>
              </p14:cNvPr>
              <p14:cNvContentPartPr/>
              <p14:nvPr/>
            </p14:nvContentPartPr>
            <p14:xfrm>
              <a:off x="4464607" y="4321710"/>
              <a:ext cx="90360" cy="500400"/>
            </p14:xfrm>
          </p:contentPart>
        </mc:Choice>
        <mc:Fallback>
          <p:pic>
            <p:nvPicPr>
              <p:cNvPr id="372" name="Ink 371">
                <a:extLst>
                  <a:ext uri="{FF2B5EF4-FFF2-40B4-BE49-F238E27FC236}">
                    <a16:creationId xmlns:a16="http://schemas.microsoft.com/office/drawing/2014/main" id="{33870024-2F87-4F43-B6BB-3C15B08AC0E2}"/>
                  </a:ext>
                </a:extLst>
              </p:cNvPr>
              <p:cNvPicPr/>
              <p:nvPr/>
            </p:nvPicPr>
            <p:blipFill>
              <a:blip r:embed="rId185"/>
              <a:stretch>
                <a:fillRect/>
              </a:stretch>
            </p:blipFill>
            <p:spPr>
              <a:xfrm>
                <a:off x="4446607" y="4304070"/>
                <a:ext cx="126000" cy="53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6">
            <p14:nvContentPartPr>
              <p14:cNvPr id="373" name="Ink 372">
                <a:extLst>
                  <a:ext uri="{FF2B5EF4-FFF2-40B4-BE49-F238E27FC236}">
                    <a16:creationId xmlns:a16="http://schemas.microsoft.com/office/drawing/2014/main" id="{EF295236-1B12-42C9-9E9F-DA1C729406A4}"/>
                  </a:ext>
                </a:extLst>
              </p14:cNvPr>
              <p14:cNvContentPartPr/>
              <p14:nvPr/>
            </p14:nvContentPartPr>
            <p14:xfrm>
              <a:off x="4369927" y="4526190"/>
              <a:ext cx="339480" cy="44640"/>
            </p14:xfrm>
          </p:contentPart>
        </mc:Choice>
        <mc:Fallback>
          <p:pic>
            <p:nvPicPr>
              <p:cNvPr id="373" name="Ink 372">
                <a:extLst>
                  <a:ext uri="{FF2B5EF4-FFF2-40B4-BE49-F238E27FC236}">
                    <a16:creationId xmlns:a16="http://schemas.microsoft.com/office/drawing/2014/main" id="{EF295236-1B12-42C9-9E9F-DA1C729406A4}"/>
                  </a:ext>
                </a:extLst>
              </p:cNvPr>
              <p:cNvPicPr/>
              <p:nvPr/>
            </p:nvPicPr>
            <p:blipFill>
              <a:blip r:embed="rId187"/>
              <a:stretch>
                <a:fillRect/>
              </a:stretch>
            </p:blipFill>
            <p:spPr>
              <a:xfrm>
                <a:off x="4351927" y="4508550"/>
                <a:ext cx="375120" cy="8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8">
            <p14:nvContentPartPr>
              <p14:cNvPr id="374" name="Ink 373">
                <a:extLst>
                  <a:ext uri="{FF2B5EF4-FFF2-40B4-BE49-F238E27FC236}">
                    <a16:creationId xmlns:a16="http://schemas.microsoft.com/office/drawing/2014/main" id="{9F27FD0D-4043-42C8-ABE5-C4A261D1E46A}"/>
                  </a:ext>
                </a:extLst>
              </p14:cNvPr>
              <p14:cNvContentPartPr/>
              <p14:nvPr/>
            </p14:nvContentPartPr>
            <p14:xfrm>
              <a:off x="4790767" y="4521510"/>
              <a:ext cx="250200" cy="249840"/>
            </p14:xfrm>
          </p:contentPart>
        </mc:Choice>
        <mc:Fallback>
          <p:pic>
            <p:nvPicPr>
              <p:cNvPr id="374" name="Ink 373">
                <a:extLst>
                  <a:ext uri="{FF2B5EF4-FFF2-40B4-BE49-F238E27FC236}">
                    <a16:creationId xmlns:a16="http://schemas.microsoft.com/office/drawing/2014/main" id="{9F27FD0D-4043-42C8-ABE5-C4A261D1E46A}"/>
                  </a:ext>
                </a:extLst>
              </p:cNvPr>
              <p:cNvPicPr/>
              <p:nvPr/>
            </p:nvPicPr>
            <p:blipFill>
              <a:blip r:embed="rId189"/>
              <a:stretch>
                <a:fillRect/>
              </a:stretch>
            </p:blipFill>
            <p:spPr>
              <a:xfrm>
                <a:off x="4773127" y="4503510"/>
                <a:ext cx="285840" cy="28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90">
            <p14:nvContentPartPr>
              <p14:cNvPr id="375" name="Ink 374">
                <a:extLst>
                  <a:ext uri="{FF2B5EF4-FFF2-40B4-BE49-F238E27FC236}">
                    <a16:creationId xmlns:a16="http://schemas.microsoft.com/office/drawing/2014/main" id="{3425B37C-9275-4D76-981A-CD93A3AAE4BF}"/>
                  </a:ext>
                </a:extLst>
              </p14:cNvPr>
              <p14:cNvContentPartPr/>
              <p14:nvPr/>
            </p14:nvContentPartPr>
            <p14:xfrm>
              <a:off x="5129527" y="4164030"/>
              <a:ext cx="324000" cy="619200"/>
            </p14:xfrm>
          </p:contentPart>
        </mc:Choice>
        <mc:Fallback>
          <p:pic>
            <p:nvPicPr>
              <p:cNvPr id="375" name="Ink 374">
                <a:extLst>
                  <a:ext uri="{FF2B5EF4-FFF2-40B4-BE49-F238E27FC236}">
                    <a16:creationId xmlns:a16="http://schemas.microsoft.com/office/drawing/2014/main" id="{3425B37C-9275-4D76-981A-CD93A3AAE4BF}"/>
                  </a:ext>
                </a:extLst>
              </p:cNvPr>
              <p:cNvPicPr/>
              <p:nvPr/>
            </p:nvPicPr>
            <p:blipFill>
              <a:blip r:embed="rId191"/>
              <a:stretch>
                <a:fillRect/>
              </a:stretch>
            </p:blipFill>
            <p:spPr>
              <a:xfrm>
                <a:off x="5111887" y="4146390"/>
                <a:ext cx="359640" cy="65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92">
            <p14:nvContentPartPr>
              <p14:cNvPr id="376" name="Ink 375">
                <a:extLst>
                  <a:ext uri="{FF2B5EF4-FFF2-40B4-BE49-F238E27FC236}">
                    <a16:creationId xmlns:a16="http://schemas.microsoft.com/office/drawing/2014/main" id="{97144515-B552-4EBF-A7C3-FA450B951369}"/>
                  </a:ext>
                </a:extLst>
              </p14:cNvPr>
              <p14:cNvContentPartPr/>
              <p14:nvPr/>
            </p14:nvContentPartPr>
            <p14:xfrm>
              <a:off x="6221767" y="4282470"/>
              <a:ext cx="773280" cy="264240"/>
            </p14:xfrm>
          </p:contentPart>
        </mc:Choice>
        <mc:Fallback>
          <p:pic>
            <p:nvPicPr>
              <p:cNvPr id="376" name="Ink 375">
                <a:extLst>
                  <a:ext uri="{FF2B5EF4-FFF2-40B4-BE49-F238E27FC236}">
                    <a16:creationId xmlns:a16="http://schemas.microsoft.com/office/drawing/2014/main" id="{97144515-B552-4EBF-A7C3-FA450B951369}"/>
                  </a:ext>
                </a:extLst>
              </p:cNvPr>
              <p:cNvPicPr/>
              <p:nvPr/>
            </p:nvPicPr>
            <p:blipFill>
              <a:blip r:embed="rId193"/>
              <a:stretch>
                <a:fillRect/>
              </a:stretch>
            </p:blipFill>
            <p:spPr>
              <a:xfrm>
                <a:off x="6204127" y="4264830"/>
                <a:ext cx="808920" cy="29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94">
            <p14:nvContentPartPr>
              <p14:cNvPr id="377" name="Ink 376">
                <a:extLst>
                  <a:ext uri="{FF2B5EF4-FFF2-40B4-BE49-F238E27FC236}">
                    <a16:creationId xmlns:a16="http://schemas.microsoft.com/office/drawing/2014/main" id="{6FB7F8D8-46CC-44A7-AE68-AEBC2EE6FF8B}"/>
                  </a:ext>
                </a:extLst>
              </p14:cNvPr>
              <p14:cNvContentPartPr/>
              <p14:nvPr/>
            </p14:nvContentPartPr>
            <p14:xfrm>
              <a:off x="7090447" y="4275270"/>
              <a:ext cx="226080" cy="249120"/>
            </p14:xfrm>
          </p:contentPart>
        </mc:Choice>
        <mc:Fallback>
          <p:pic>
            <p:nvPicPr>
              <p:cNvPr id="377" name="Ink 376">
                <a:extLst>
                  <a:ext uri="{FF2B5EF4-FFF2-40B4-BE49-F238E27FC236}">
                    <a16:creationId xmlns:a16="http://schemas.microsoft.com/office/drawing/2014/main" id="{6FB7F8D8-46CC-44A7-AE68-AEBC2EE6FF8B}"/>
                  </a:ext>
                </a:extLst>
              </p:cNvPr>
              <p:cNvPicPr/>
              <p:nvPr/>
            </p:nvPicPr>
            <p:blipFill>
              <a:blip r:embed="rId195"/>
              <a:stretch>
                <a:fillRect/>
              </a:stretch>
            </p:blipFill>
            <p:spPr>
              <a:xfrm>
                <a:off x="7072447" y="4257630"/>
                <a:ext cx="261720" cy="28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96">
            <p14:nvContentPartPr>
              <p14:cNvPr id="378" name="Ink 377">
                <a:extLst>
                  <a:ext uri="{FF2B5EF4-FFF2-40B4-BE49-F238E27FC236}">
                    <a16:creationId xmlns:a16="http://schemas.microsoft.com/office/drawing/2014/main" id="{B669F2FB-7755-400D-BB46-F0884F5B54EF}"/>
                  </a:ext>
                </a:extLst>
              </p14:cNvPr>
              <p14:cNvContentPartPr/>
              <p14:nvPr/>
            </p14:nvContentPartPr>
            <p14:xfrm>
              <a:off x="7472047" y="4257630"/>
              <a:ext cx="813960" cy="327240"/>
            </p14:xfrm>
          </p:contentPart>
        </mc:Choice>
        <mc:Fallback>
          <p:pic>
            <p:nvPicPr>
              <p:cNvPr id="378" name="Ink 377">
                <a:extLst>
                  <a:ext uri="{FF2B5EF4-FFF2-40B4-BE49-F238E27FC236}">
                    <a16:creationId xmlns:a16="http://schemas.microsoft.com/office/drawing/2014/main" id="{B669F2FB-7755-400D-BB46-F0884F5B54EF}"/>
                  </a:ext>
                </a:extLst>
              </p:cNvPr>
              <p:cNvPicPr/>
              <p:nvPr/>
            </p:nvPicPr>
            <p:blipFill>
              <a:blip r:embed="rId197"/>
              <a:stretch>
                <a:fillRect/>
              </a:stretch>
            </p:blipFill>
            <p:spPr>
              <a:xfrm>
                <a:off x="7454047" y="4239990"/>
                <a:ext cx="849600" cy="36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98">
            <p14:nvContentPartPr>
              <p14:cNvPr id="379" name="Ink 378">
                <a:extLst>
                  <a:ext uri="{FF2B5EF4-FFF2-40B4-BE49-F238E27FC236}">
                    <a16:creationId xmlns:a16="http://schemas.microsoft.com/office/drawing/2014/main" id="{8770A154-A01A-4F01-811A-1E923D0EFC9C}"/>
                  </a:ext>
                </a:extLst>
              </p14:cNvPr>
              <p14:cNvContentPartPr/>
              <p14:nvPr/>
            </p14:nvContentPartPr>
            <p14:xfrm>
              <a:off x="8455567" y="4122630"/>
              <a:ext cx="324720" cy="405720"/>
            </p14:xfrm>
          </p:contentPart>
        </mc:Choice>
        <mc:Fallback>
          <p:pic>
            <p:nvPicPr>
              <p:cNvPr id="379" name="Ink 378">
                <a:extLst>
                  <a:ext uri="{FF2B5EF4-FFF2-40B4-BE49-F238E27FC236}">
                    <a16:creationId xmlns:a16="http://schemas.microsoft.com/office/drawing/2014/main" id="{8770A154-A01A-4F01-811A-1E923D0EFC9C}"/>
                  </a:ext>
                </a:extLst>
              </p:cNvPr>
              <p:cNvPicPr/>
              <p:nvPr/>
            </p:nvPicPr>
            <p:blipFill>
              <a:blip r:embed="rId199"/>
              <a:stretch>
                <a:fillRect/>
              </a:stretch>
            </p:blipFill>
            <p:spPr>
              <a:xfrm>
                <a:off x="8437927" y="4104990"/>
                <a:ext cx="360360" cy="44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0">
            <p14:nvContentPartPr>
              <p14:cNvPr id="380" name="Ink 379">
                <a:extLst>
                  <a:ext uri="{FF2B5EF4-FFF2-40B4-BE49-F238E27FC236}">
                    <a16:creationId xmlns:a16="http://schemas.microsoft.com/office/drawing/2014/main" id="{1C6D47C5-A131-48F0-8A4F-2006B5508F29}"/>
                  </a:ext>
                </a:extLst>
              </p14:cNvPr>
              <p14:cNvContentPartPr/>
              <p14:nvPr/>
            </p14:nvContentPartPr>
            <p14:xfrm>
              <a:off x="9505327" y="4100670"/>
              <a:ext cx="540000" cy="466560"/>
            </p14:xfrm>
          </p:contentPart>
        </mc:Choice>
        <mc:Fallback>
          <p:pic>
            <p:nvPicPr>
              <p:cNvPr id="380" name="Ink 379">
                <a:extLst>
                  <a:ext uri="{FF2B5EF4-FFF2-40B4-BE49-F238E27FC236}">
                    <a16:creationId xmlns:a16="http://schemas.microsoft.com/office/drawing/2014/main" id="{1C6D47C5-A131-48F0-8A4F-2006B5508F29}"/>
                  </a:ext>
                </a:extLst>
              </p:cNvPr>
              <p:cNvPicPr/>
              <p:nvPr/>
            </p:nvPicPr>
            <p:blipFill>
              <a:blip r:embed="rId201"/>
              <a:stretch>
                <a:fillRect/>
              </a:stretch>
            </p:blipFill>
            <p:spPr>
              <a:xfrm>
                <a:off x="9487687" y="4083030"/>
                <a:ext cx="575640" cy="50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2">
            <p14:nvContentPartPr>
              <p14:cNvPr id="381" name="Ink 380">
                <a:extLst>
                  <a:ext uri="{FF2B5EF4-FFF2-40B4-BE49-F238E27FC236}">
                    <a16:creationId xmlns:a16="http://schemas.microsoft.com/office/drawing/2014/main" id="{722DDA8A-DF79-4CF8-BC6A-7A004EF0FA90}"/>
                  </a:ext>
                </a:extLst>
              </p14:cNvPr>
              <p14:cNvContentPartPr/>
              <p14:nvPr/>
            </p14:nvContentPartPr>
            <p14:xfrm>
              <a:off x="10064407" y="4274550"/>
              <a:ext cx="294840" cy="336960"/>
            </p14:xfrm>
          </p:contentPart>
        </mc:Choice>
        <mc:Fallback>
          <p:pic>
            <p:nvPicPr>
              <p:cNvPr id="381" name="Ink 380">
                <a:extLst>
                  <a:ext uri="{FF2B5EF4-FFF2-40B4-BE49-F238E27FC236}">
                    <a16:creationId xmlns:a16="http://schemas.microsoft.com/office/drawing/2014/main" id="{722DDA8A-DF79-4CF8-BC6A-7A004EF0FA90}"/>
                  </a:ext>
                </a:extLst>
              </p:cNvPr>
              <p:cNvPicPr/>
              <p:nvPr/>
            </p:nvPicPr>
            <p:blipFill>
              <a:blip r:embed="rId203"/>
              <a:stretch>
                <a:fillRect/>
              </a:stretch>
            </p:blipFill>
            <p:spPr>
              <a:xfrm>
                <a:off x="10046767" y="4256550"/>
                <a:ext cx="330480" cy="37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4">
            <p14:nvContentPartPr>
              <p14:cNvPr id="382" name="Ink 381">
                <a:extLst>
                  <a:ext uri="{FF2B5EF4-FFF2-40B4-BE49-F238E27FC236}">
                    <a16:creationId xmlns:a16="http://schemas.microsoft.com/office/drawing/2014/main" id="{C1B61CFA-D566-4C20-80B6-CDA1C4F5CAF1}"/>
                  </a:ext>
                </a:extLst>
              </p14:cNvPr>
              <p14:cNvContentPartPr/>
              <p14:nvPr/>
            </p14:nvContentPartPr>
            <p14:xfrm>
              <a:off x="2896447" y="5158350"/>
              <a:ext cx="333720" cy="357120"/>
            </p14:xfrm>
          </p:contentPart>
        </mc:Choice>
        <mc:Fallback>
          <p:pic>
            <p:nvPicPr>
              <p:cNvPr id="382" name="Ink 381">
                <a:extLst>
                  <a:ext uri="{FF2B5EF4-FFF2-40B4-BE49-F238E27FC236}">
                    <a16:creationId xmlns:a16="http://schemas.microsoft.com/office/drawing/2014/main" id="{C1B61CFA-D566-4C20-80B6-CDA1C4F5CAF1}"/>
                  </a:ext>
                </a:extLst>
              </p:cNvPr>
              <p:cNvPicPr/>
              <p:nvPr/>
            </p:nvPicPr>
            <p:blipFill>
              <a:blip r:embed="rId205"/>
              <a:stretch>
                <a:fillRect/>
              </a:stretch>
            </p:blipFill>
            <p:spPr>
              <a:xfrm>
                <a:off x="2878807" y="5140710"/>
                <a:ext cx="369360" cy="39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6">
            <p14:nvContentPartPr>
              <p14:cNvPr id="383" name="Ink 382">
                <a:extLst>
                  <a:ext uri="{FF2B5EF4-FFF2-40B4-BE49-F238E27FC236}">
                    <a16:creationId xmlns:a16="http://schemas.microsoft.com/office/drawing/2014/main" id="{28140595-3870-4150-B24F-F72703E846BF}"/>
                  </a:ext>
                </a:extLst>
              </p14:cNvPr>
              <p14:cNvContentPartPr/>
              <p14:nvPr/>
            </p14:nvContentPartPr>
            <p14:xfrm>
              <a:off x="3371647" y="5317470"/>
              <a:ext cx="74520" cy="242280"/>
            </p14:xfrm>
          </p:contentPart>
        </mc:Choice>
        <mc:Fallback>
          <p:pic>
            <p:nvPicPr>
              <p:cNvPr id="383" name="Ink 382">
                <a:extLst>
                  <a:ext uri="{FF2B5EF4-FFF2-40B4-BE49-F238E27FC236}">
                    <a16:creationId xmlns:a16="http://schemas.microsoft.com/office/drawing/2014/main" id="{28140595-3870-4150-B24F-F72703E846BF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3354007" y="5299830"/>
                <a:ext cx="110160" cy="27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8">
            <p14:nvContentPartPr>
              <p14:cNvPr id="384" name="Ink 383">
                <a:extLst>
                  <a:ext uri="{FF2B5EF4-FFF2-40B4-BE49-F238E27FC236}">
                    <a16:creationId xmlns:a16="http://schemas.microsoft.com/office/drawing/2014/main" id="{FC073A06-7131-4973-9C72-7D9A032154E9}"/>
                  </a:ext>
                </a:extLst>
              </p14:cNvPr>
              <p14:cNvContentPartPr/>
              <p14:nvPr/>
            </p14:nvContentPartPr>
            <p14:xfrm>
              <a:off x="3374887" y="5089230"/>
              <a:ext cx="115560" cy="105480"/>
            </p14:xfrm>
          </p:contentPart>
        </mc:Choice>
        <mc:Fallback>
          <p:pic>
            <p:nvPicPr>
              <p:cNvPr id="384" name="Ink 383">
                <a:extLst>
                  <a:ext uri="{FF2B5EF4-FFF2-40B4-BE49-F238E27FC236}">
                    <a16:creationId xmlns:a16="http://schemas.microsoft.com/office/drawing/2014/main" id="{FC073A06-7131-4973-9C72-7D9A032154E9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3356887" y="5071230"/>
                <a:ext cx="151200" cy="14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10">
            <p14:nvContentPartPr>
              <p14:cNvPr id="385" name="Ink 384">
                <a:extLst>
                  <a:ext uri="{FF2B5EF4-FFF2-40B4-BE49-F238E27FC236}">
                    <a16:creationId xmlns:a16="http://schemas.microsoft.com/office/drawing/2014/main" id="{DB8EED8A-7F2B-45EB-80E5-9F5583F9590F}"/>
                  </a:ext>
                </a:extLst>
              </p14:cNvPr>
              <p14:cNvContentPartPr/>
              <p14:nvPr/>
            </p14:nvContentPartPr>
            <p14:xfrm>
              <a:off x="3674047" y="5231070"/>
              <a:ext cx="198720" cy="305280"/>
            </p14:xfrm>
          </p:contentPart>
        </mc:Choice>
        <mc:Fallback>
          <p:pic>
            <p:nvPicPr>
              <p:cNvPr id="385" name="Ink 384">
                <a:extLst>
                  <a:ext uri="{FF2B5EF4-FFF2-40B4-BE49-F238E27FC236}">
                    <a16:creationId xmlns:a16="http://schemas.microsoft.com/office/drawing/2014/main" id="{DB8EED8A-7F2B-45EB-80E5-9F5583F9590F}"/>
                  </a:ext>
                </a:extLst>
              </p:cNvPr>
              <p:cNvPicPr/>
              <p:nvPr/>
            </p:nvPicPr>
            <p:blipFill>
              <a:blip r:embed="rId211"/>
              <a:stretch>
                <a:fillRect/>
              </a:stretch>
            </p:blipFill>
            <p:spPr>
              <a:xfrm>
                <a:off x="3656407" y="5213070"/>
                <a:ext cx="234360" cy="34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12">
            <p14:nvContentPartPr>
              <p14:cNvPr id="386" name="Ink 385">
                <a:extLst>
                  <a:ext uri="{FF2B5EF4-FFF2-40B4-BE49-F238E27FC236}">
                    <a16:creationId xmlns:a16="http://schemas.microsoft.com/office/drawing/2014/main" id="{D21856FC-045F-4318-8EE0-57FB7AD9A883}"/>
                  </a:ext>
                </a:extLst>
              </p14:cNvPr>
              <p14:cNvContentPartPr/>
              <p14:nvPr/>
            </p14:nvContentPartPr>
            <p14:xfrm>
              <a:off x="4062127" y="5238990"/>
              <a:ext cx="212400" cy="318600"/>
            </p14:xfrm>
          </p:contentPart>
        </mc:Choice>
        <mc:Fallback>
          <p:pic>
            <p:nvPicPr>
              <p:cNvPr id="386" name="Ink 385">
                <a:extLst>
                  <a:ext uri="{FF2B5EF4-FFF2-40B4-BE49-F238E27FC236}">
                    <a16:creationId xmlns:a16="http://schemas.microsoft.com/office/drawing/2014/main" id="{D21856FC-045F-4318-8EE0-57FB7AD9A883}"/>
                  </a:ext>
                </a:extLst>
              </p:cNvPr>
              <p:cNvPicPr/>
              <p:nvPr/>
            </p:nvPicPr>
            <p:blipFill>
              <a:blip r:embed="rId213"/>
              <a:stretch>
                <a:fillRect/>
              </a:stretch>
            </p:blipFill>
            <p:spPr>
              <a:xfrm>
                <a:off x="4044127" y="5221350"/>
                <a:ext cx="248040" cy="35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14">
            <p14:nvContentPartPr>
              <p14:cNvPr id="387" name="Ink 386">
                <a:extLst>
                  <a:ext uri="{FF2B5EF4-FFF2-40B4-BE49-F238E27FC236}">
                    <a16:creationId xmlns:a16="http://schemas.microsoft.com/office/drawing/2014/main" id="{5A52F45F-A3BD-4179-91E7-A8F6F6ECBCE5}"/>
                  </a:ext>
                </a:extLst>
              </p14:cNvPr>
              <p14:cNvContentPartPr/>
              <p14:nvPr/>
            </p14:nvContentPartPr>
            <p14:xfrm>
              <a:off x="4307287" y="5249430"/>
              <a:ext cx="210240" cy="262080"/>
            </p14:xfrm>
          </p:contentPart>
        </mc:Choice>
        <mc:Fallback>
          <p:pic>
            <p:nvPicPr>
              <p:cNvPr id="387" name="Ink 386">
                <a:extLst>
                  <a:ext uri="{FF2B5EF4-FFF2-40B4-BE49-F238E27FC236}">
                    <a16:creationId xmlns:a16="http://schemas.microsoft.com/office/drawing/2014/main" id="{5A52F45F-A3BD-4179-91E7-A8F6F6ECBCE5}"/>
                  </a:ext>
                </a:extLst>
              </p:cNvPr>
              <p:cNvPicPr/>
              <p:nvPr/>
            </p:nvPicPr>
            <p:blipFill>
              <a:blip r:embed="rId215"/>
              <a:stretch>
                <a:fillRect/>
              </a:stretch>
            </p:blipFill>
            <p:spPr>
              <a:xfrm>
                <a:off x="4289647" y="5231430"/>
                <a:ext cx="245880" cy="29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16">
            <p14:nvContentPartPr>
              <p14:cNvPr id="388" name="Ink 387">
                <a:extLst>
                  <a:ext uri="{FF2B5EF4-FFF2-40B4-BE49-F238E27FC236}">
                    <a16:creationId xmlns:a16="http://schemas.microsoft.com/office/drawing/2014/main" id="{08E05246-E7B0-45A6-9AEB-BD35AA287E4B}"/>
                  </a:ext>
                </a:extLst>
              </p14:cNvPr>
              <p14:cNvContentPartPr/>
              <p14:nvPr/>
            </p14:nvContentPartPr>
            <p14:xfrm>
              <a:off x="4709407" y="5231070"/>
              <a:ext cx="430920" cy="282960"/>
            </p14:xfrm>
          </p:contentPart>
        </mc:Choice>
        <mc:Fallback>
          <p:pic>
            <p:nvPicPr>
              <p:cNvPr id="388" name="Ink 387">
                <a:extLst>
                  <a:ext uri="{FF2B5EF4-FFF2-40B4-BE49-F238E27FC236}">
                    <a16:creationId xmlns:a16="http://schemas.microsoft.com/office/drawing/2014/main" id="{08E05246-E7B0-45A6-9AEB-BD35AA287E4B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4691767" y="5213070"/>
                <a:ext cx="466560" cy="31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18">
            <p14:nvContentPartPr>
              <p14:cNvPr id="389" name="Ink 388">
                <a:extLst>
                  <a:ext uri="{FF2B5EF4-FFF2-40B4-BE49-F238E27FC236}">
                    <a16:creationId xmlns:a16="http://schemas.microsoft.com/office/drawing/2014/main" id="{BEF924FC-06B8-409E-86BC-2D0E80AC958F}"/>
                  </a:ext>
                </a:extLst>
              </p14:cNvPr>
              <p14:cNvContentPartPr/>
              <p14:nvPr/>
            </p14:nvContentPartPr>
            <p14:xfrm>
              <a:off x="5215207" y="4887630"/>
              <a:ext cx="461880" cy="931320"/>
            </p14:xfrm>
          </p:contentPart>
        </mc:Choice>
        <mc:Fallback>
          <p:pic>
            <p:nvPicPr>
              <p:cNvPr id="389" name="Ink 388">
                <a:extLst>
                  <a:ext uri="{FF2B5EF4-FFF2-40B4-BE49-F238E27FC236}">
                    <a16:creationId xmlns:a16="http://schemas.microsoft.com/office/drawing/2014/main" id="{BEF924FC-06B8-409E-86BC-2D0E80AC958F}"/>
                  </a:ext>
                </a:extLst>
              </p:cNvPr>
              <p:cNvPicPr/>
              <p:nvPr/>
            </p:nvPicPr>
            <p:blipFill>
              <a:blip r:embed="rId219"/>
              <a:stretch>
                <a:fillRect/>
              </a:stretch>
            </p:blipFill>
            <p:spPr>
              <a:xfrm>
                <a:off x="5197567" y="4869990"/>
                <a:ext cx="497520" cy="96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0">
            <p14:nvContentPartPr>
              <p14:cNvPr id="390" name="Ink 389">
                <a:extLst>
                  <a:ext uri="{FF2B5EF4-FFF2-40B4-BE49-F238E27FC236}">
                    <a16:creationId xmlns:a16="http://schemas.microsoft.com/office/drawing/2014/main" id="{91FBF426-9EBD-4FBD-9079-31BDA5D2173F}"/>
                  </a:ext>
                </a:extLst>
              </p14:cNvPr>
              <p14:cNvContentPartPr/>
              <p14:nvPr/>
            </p14:nvContentPartPr>
            <p14:xfrm>
              <a:off x="5283607" y="5301270"/>
              <a:ext cx="336600" cy="29520"/>
            </p14:xfrm>
          </p:contentPart>
        </mc:Choice>
        <mc:Fallback>
          <p:pic>
            <p:nvPicPr>
              <p:cNvPr id="390" name="Ink 389">
                <a:extLst>
                  <a:ext uri="{FF2B5EF4-FFF2-40B4-BE49-F238E27FC236}">
                    <a16:creationId xmlns:a16="http://schemas.microsoft.com/office/drawing/2014/main" id="{91FBF426-9EBD-4FBD-9079-31BDA5D2173F}"/>
                  </a:ext>
                </a:extLst>
              </p:cNvPr>
              <p:cNvPicPr/>
              <p:nvPr/>
            </p:nvPicPr>
            <p:blipFill>
              <a:blip r:embed="rId221"/>
              <a:stretch>
                <a:fillRect/>
              </a:stretch>
            </p:blipFill>
            <p:spPr>
              <a:xfrm>
                <a:off x="5265607" y="5283630"/>
                <a:ext cx="372240" cy="6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2">
            <p14:nvContentPartPr>
              <p14:cNvPr id="391" name="Ink 390">
                <a:extLst>
                  <a:ext uri="{FF2B5EF4-FFF2-40B4-BE49-F238E27FC236}">
                    <a16:creationId xmlns:a16="http://schemas.microsoft.com/office/drawing/2014/main" id="{F6DCB344-068F-4FD0-9E51-9DD013C2452B}"/>
                  </a:ext>
                </a:extLst>
              </p14:cNvPr>
              <p14:cNvContentPartPr/>
              <p14:nvPr/>
            </p14:nvContentPartPr>
            <p14:xfrm>
              <a:off x="5639647" y="5203350"/>
              <a:ext cx="405720" cy="348120"/>
            </p14:xfrm>
          </p:contentPart>
        </mc:Choice>
        <mc:Fallback>
          <p:pic>
            <p:nvPicPr>
              <p:cNvPr id="391" name="Ink 390">
                <a:extLst>
                  <a:ext uri="{FF2B5EF4-FFF2-40B4-BE49-F238E27FC236}">
                    <a16:creationId xmlns:a16="http://schemas.microsoft.com/office/drawing/2014/main" id="{F6DCB344-068F-4FD0-9E51-9DD013C2452B}"/>
                  </a:ext>
                </a:extLst>
              </p:cNvPr>
              <p:cNvPicPr/>
              <p:nvPr/>
            </p:nvPicPr>
            <p:blipFill>
              <a:blip r:embed="rId223"/>
              <a:stretch>
                <a:fillRect/>
              </a:stretch>
            </p:blipFill>
            <p:spPr>
              <a:xfrm>
                <a:off x="5621647" y="5185710"/>
                <a:ext cx="441360" cy="38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4">
            <p14:nvContentPartPr>
              <p14:cNvPr id="392" name="Ink 391">
                <a:extLst>
                  <a:ext uri="{FF2B5EF4-FFF2-40B4-BE49-F238E27FC236}">
                    <a16:creationId xmlns:a16="http://schemas.microsoft.com/office/drawing/2014/main" id="{DE6D2B0A-550A-4876-A51B-BB442C4BDBD8}"/>
                  </a:ext>
                </a:extLst>
              </p14:cNvPr>
              <p14:cNvContentPartPr/>
              <p14:nvPr/>
            </p14:nvContentPartPr>
            <p14:xfrm>
              <a:off x="6006847" y="5102190"/>
              <a:ext cx="294120" cy="331560"/>
            </p14:xfrm>
          </p:contentPart>
        </mc:Choice>
        <mc:Fallback>
          <p:pic>
            <p:nvPicPr>
              <p:cNvPr id="392" name="Ink 391">
                <a:extLst>
                  <a:ext uri="{FF2B5EF4-FFF2-40B4-BE49-F238E27FC236}">
                    <a16:creationId xmlns:a16="http://schemas.microsoft.com/office/drawing/2014/main" id="{DE6D2B0A-550A-4876-A51B-BB442C4BDBD8}"/>
                  </a:ext>
                </a:extLst>
              </p:cNvPr>
              <p:cNvPicPr/>
              <p:nvPr/>
            </p:nvPicPr>
            <p:blipFill>
              <a:blip r:embed="rId225"/>
              <a:stretch>
                <a:fillRect/>
              </a:stretch>
            </p:blipFill>
            <p:spPr>
              <a:xfrm>
                <a:off x="5989207" y="5084190"/>
                <a:ext cx="329760" cy="36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6">
            <p14:nvContentPartPr>
              <p14:cNvPr id="393" name="Ink 392">
                <a:extLst>
                  <a:ext uri="{FF2B5EF4-FFF2-40B4-BE49-F238E27FC236}">
                    <a16:creationId xmlns:a16="http://schemas.microsoft.com/office/drawing/2014/main" id="{AAC42D28-4D3E-4869-A958-5859854E2160}"/>
                  </a:ext>
                </a:extLst>
              </p14:cNvPr>
              <p14:cNvContentPartPr/>
              <p14:nvPr/>
            </p14:nvContentPartPr>
            <p14:xfrm>
              <a:off x="6496447" y="5100750"/>
              <a:ext cx="615960" cy="295200"/>
            </p14:xfrm>
          </p:contentPart>
        </mc:Choice>
        <mc:Fallback>
          <p:pic>
            <p:nvPicPr>
              <p:cNvPr id="393" name="Ink 392">
                <a:extLst>
                  <a:ext uri="{FF2B5EF4-FFF2-40B4-BE49-F238E27FC236}">
                    <a16:creationId xmlns:a16="http://schemas.microsoft.com/office/drawing/2014/main" id="{AAC42D28-4D3E-4869-A958-5859854E2160}"/>
                  </a:ext>
                </a:extLst>
              </p:cNvPr>
              <p:cNvPicPr/>
              <p:nvPr/>
            </p:nvPicPr>
            <p:blipFill>
              <a:blip r:embed="rId227"/>
              <a:stretch>
                <a:fillRect/>
              </a:stretch>
            </p:blipFill>
            <p:spPr>
              <a:xfrm>
                <a:off x="6478447" y="5083110"/>
                <a:ext cx="651600" cy="33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8">
            <p14:nvContentPartPr>
              <p14:cNvPr id="394" name="Ink 393">
                <a:extLst>
                  <a:ext uri="{FF2B5EF4-FFF2-40B4-BE49-F238E27FC236}">
                    <a16:creationId xmlns:a16="http://schemas.microsoft.com/office/drawing/2014/main" id="{1E6953A9-A602-4FD1-8C5E-A032478C4338}"/>
                  </a:ext>
                </a:extLst>
              </p14:cNvPr>
              <p14:cNvContentPartPr/>
              <p14:nvPr/>
            </p14:nvContentPartPr>
            <p14:xfrm>
              <a:off x="7351807" y="5060070"/>
              <a:ext cx="568800" cy="322920"/>
            </p14:xfrm>
          </p:contentPart>
        </mc:Choice>
        <mc:Fallback>
          <p:pic>
            <p:nvPicPr>
              <p:cNvPr id="394" name="Ink 393">
                <a:extLst>
                  <a:ext uri="{FF2B5EF4-FFF2-40B4-BE49-F238E27FC236}">
                    <a16:creationId xmlns:a16="http://schemas.microsoft.com/office/drawing/2014/main" id="{1E6953A9-A602-4FD1-8C5E-A032478C4338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7333807" y="5042070"/>
                <a:ext cx="604440" cy="35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30">
            <p14:nvContentPartPr>
              <p14:cNvPr id="395" name="Ink 394">
                <a:extLst>
                  <a:ext uri="{FF2B5EF4-FFF2-40B4-BE49-F238E27FC236}">
                    <a16:creationId xmlns:a16="http://schemas.microsoft.com/office/drawing/2014/main" id="{D5F7AA68-FD72-4A7D-A23F-F4E1032E2BEB}"/>
                  </a:ext>
                </a:extLst>
              </p14:cNvPr>
              <p14:cNvContentPartPr/>
              <p14:nvPr/>
            </p14:nvContentPartPr>
            <p14:xfrm>
              <a:off x="8014207" y="5110830"/>
              <a:ext cx="26280" cy="106560"/>
            </p14:xfrm>
          </p:contentPart>
        </mc:Choice>
        <mc:Fallback>
          <p:pic>
            <p:nvPicPr>
              <p:cNvPr id="395" name="Ink 394">
                <a:extLst>
                  <a:ext uri="{FF2B5EF4-FFF2-40B4-BE49-F238E27FC236}">
                    <a16:creationId xmlns:a16="http://schemas.microsoft.com/office/drawing/2014/main" id="{D5F7AA68-FD72-4A7D-A23F-F4E1032E2BEB}"/>
                  </a:ext>
                </a:extLst>
              </p:cNvPr>
              <p:cNvPicPr/>
              <p:nvPr/>
            </p:nvPicPr>
            <p:blipFill>
              <a:blip r:embed="rId231"/>
              <a:stretch>
                <a:fillRect/>
              </a:stretch>
            </p:blipFill>
            <p:spPr>
              <a:xfrm>
                <a:off x="7996207" y="5093190"/>
                <a:ext cx="61920" cy="14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32">
            <p14:nvContentPartPr>
              <p14:cNvPr id="396" name="Ink 395">
                <a:extLst>
                  <a:ext uri="{FF2B5EF4-FFF2-40B4-BE49-F238E27FC236}">
                    <a16:creationId xmlns:a16="http://schemas.microsoft.com/office/drawing/2014/main" id="{A67CF59C-22B9-4DF3-BD94-2CC194EBD471}"/>
                  </a:ext>
                </a:extLst>
              </p14:cNvPr>
              <p14:cNvContentPartPr/>
              <p14:nvPr/>
            </p14:nvContentPartPr>
            <p14:xfrm>
              <a:off x="8747887" y="5063670"/>
              <a:ext cx="492120" cy="542160"/>
            </p14:xfrm>
          </p:contentPart>
        </mc:Choice>
        <mc:Fallback>
          <p:pic>
            <p:nvPicPr>
              <p:cNvPr id="396" name="Ink 395">
                <a:extLst>
                  <a:ext uri="{FF2B5EF4-FFF2-40B4-BE49-F238E27FC236}">
                    <a16:creationId xmlns:a16="http://schemas.microsoft.com/office/drawing/2014/main" id="{A67CF59C-22B9-4DF3-BD94-2CC194EBD471}"/>
                  </a:ext>
                </a:extLst>
              </p:cNvPr>
              <p:cNvPicPr/>
              <p:nvPr/>
            </p:nvPicPr>
            <p:blipFill>
              <a:blip r:embed="rId233"/>
              <a:stretch>
                <a:fillRect/>
              </a:stretch>
            </p:blipFill>
            <p:spPr>
              <a:xfrm>
                <a:off x="8730247" y="5045670"/>
                <a:ext cx="527760" cy="57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34">
            <p14:nvContentPartPr>
              <p14:cNvPr id="397" name="Ink 396">
                <a:extLst>
                  <a:ext uri="{FF2B5EF4-FFF2-40B4-BE49-F238E27FC236}">
                    <a16:creationId xmlns:a16="http://schemas.microsoft.com/office/drawing/2014/main" id="{2B816EA3-3A8C-4779-AE8F-54E066FC203D}"/>
                  </a:ext>
                </a:extLst>
              </p14:cNvPr>
              <p14:cNvContentPartPr/>
              <p14:nvPr/>
            </p14:nvContentPartPr>
            <p14:xfrm>
              <a:off x="8909887" y="4818510"/>
              <a:ext cx="408600" cy="114120"/>
            </p14:xfrm>
          </p:contentPart>
        </mc:Choice>
        <mc:Fallback>
          <p:pic>
            <p:nvPicPr>
              <p:cNvPr id="397" name="Ink 396">
                <a:extLst>
                  <a:ext uri="{FF2B5EF4-FFF2-40B4-BE49-F238E27FC236}">
                    <a16:creationId xmlns:a16="http://schemas.microsoft.com/office/drawing/2014/main" id="{2B816EA3-3A8C-4779-AE8F-54E066FC203D}"/>
                  </a:ext>
                </a:extLst>
              </p:cNvPr>
              <p:cNvPicPr/>
              <p:nvPr/>
            </p:nvPicPr>
            <p:blipFill>
              <a:blip r:embed="rId235"/>
              <a:stretch>
                <a:fillRect/>
              </a:stretch>
            </p:blipFill>
            <p:spPr>
              <a:xfrm>
                <a:off x="8892247" y="4800870"/>
                <a:ext cx="444240" cy="14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36">
            <p14:nvContentPartPr>
              <p14:cNvPr id="398" name="Ink 397">
                <a:extLst>
                  <a:ext uri="{FF2B5EF4-FFF2-40B4-BE49-F238E27FC236}">
                    <a16:creationId xmlns:a16="http://schemas.microsoft.com/office/drawing/2014/main" id="{B3F2AF29-9D43-4137-9B56-923681CF7709}"/>
                  </a:ext>
                </a:extLst>
              </p14:cNvPr>
              <p14:cNvContentPartPr/>
              <p14:nvPr/>
            </p14:nvContentPartPr>
            <p14:xfrm>
              <a:off x="9599287" y="4868550"/>
              <a:ext cx="372960" cy="898560"/>
            </p14:xfrm>
          </p:contentPart>
        </mc:Choice>
        <mc:Fallback>
          <p:pic>
            <p:nvPicPr>
              <p:cNvPr id="398" name="Ink 397">
                <a:extLst>
                  <a:ext uri="{FF2B5EF4-FFF2-40B4-BE49-F238E27FC236}">
                    <a16:creationId xmlns:a16="http://schemas.microsoft.com/office/drawing/2014/main" id="{B3F2AF29-9D43-4137-9B56-923681CF7709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9581287" y="4850910"/>
                <a:ext cx="408600" cy="93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38">
            <p14:nvContentPartPr>
              <p14:cNvPr id="399" name="Ink 398">
                <a:extLst>
                  <a:ext uri="{FF2B5EF4-FFF2-40B4-BE49-F238E27FC236}">
                    <a16:creationId xmlns:a16="http://schemas.microsoft.com/office/drawing/2014/main" id="{16225EE9-7A2F-45DF-B21C-37AB7C37B106}"/>
                  </a:ext>
                </a:extLst>
              </p14:cNvPr>
              <p14:cNvContentPartPr/>
              <p14:nvPr/>
            </p14:nvContentPartPr>
            <p14:xfrm>
              <a:off x="10152967" y="5094630"/>
              <a:ext cx="328320" cy="418680"/>
            </p14:xfrm>
          </p:contentPart>
        </mc:Choice>
        <mc:Fallback>
          <p:pic>
            <p:nvPicPr>
              <p:cNvPr id="399" name="Ink 398">
                <a:extLst>
                  <a:ext uri="{FF2B5EF4-FFF2-40B4-BE49-F238E27FC236}">
                    <a16:creationId xmlns:a16="http://schemas.microsoft.com/office/drawing/2014/main" id="{16225EE9-7A2F-45DF-B21C-37AB7C37B106}"/>
                  </a:ext>
                </a:extLst>
              </p:cNvPr>
              <p:cNvPicPr/>
              <p:nvPr/>
            </p:nvPicPr>
            <p:blipFill>
              <a:blip r:embed="rId239"/>
              <a:stretch>
                <a:fillRect/>
              </a:stretch>
            </p:blipFill>
            <p:spPr>
              <a:xfrm>
                <a:off x="10135327" y="5076630"/>
                <a:ext cx="363960" cy="45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40">
            <p14:nvContentPartPr>
              <p14:cNvPr id="400" name="Ink 399">
                <a:extLst>
                  <a:ext uri="{FF2B5EF4-FFF2-40B4-BE49-F238E27FC236}">
                    <a16:creationId xmlns:a16="http://schemas.microsoft.com/office/drawing/2014/main" id="{C7B14995-E97F-4B3B-A0CF-185C39D12330}"/>
                  </a:ext>
                </a:extLst>
              </p14:cNvPr>
              <p14:cNvContentPartPr/>
              <p14:nvPr/>
            </p14:nvContentPartPr>
            <p14:xfrm>
              <a:off x="10069087" y="5254110"/>
              <a:ext cx="450720" cy="99720"/>
            </p14:xfrm>
          </p:contentPart>
        </mc:Choice>
        <mc:Fallback>
          <p:pic>
            <p:nvPicPr>
              <p:cNvPr id="400" name="Ink 399">
                <a:extLst>
                  <a:ext uri="{FF2B5EF4-FFF2-40B4-BE49-F238E27FC236}">
                    <a16:creationId xmlns:a16="http://schemas.microsoft.com/office/drawing/2014/main" id="{C7B14995-E97F-4B3B-A0CF-185C39D12330}"/>
                  </a:ext>
                </a:extLst>
              </p:cNvPr>
              <p:cNvPicPr/>
              <p:nvPr/>
            </p:nvPicPr>
            <p:blipFill>
              <a:blip r:embed="rId241"/>
              <a:stretch>
                <a:fillRect/>
              </a:stretch>
            </p:blipFill>
            <p:spPr>
              <a:xfrm>
                <a:off x="10051087" y="5236110"/>
                <a:ext cx="486360" cy="13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42">
            <p14:nvContentPartPr>
              <p14:cNvPr id="401" name="Ink 400">
                <a:extLst>
                  <a:ext uri="{FF2B5EF4-FFF2-40B4-BE49-F238E27FC236}">
                    <a16:creationId xmlns:a16="http://schemas.microsoft.com/office/drawing/2014/main" id="{D3682AC2-2D9D-4761-8078-452390D7A3E2}"/>
                  </a:ext>
                </a:extLst>
              </p14:cNvPr>
              <p14:cNvContentPartPr/>
              <p14:nvPr/>
            </p14:nvContentPartPr>
            <p14:xfrm>
              <a:off x="10041367" y="4819950"/>
              <a:ext cx="448920" cy="171360"/>
            </p14:xfrm>
          </p:contentPart>
        </mc:Choice>
        <mc:Fallback>
          <p:pic>
            <p:nvPicPr>
              <p:cNvPr id="401" name="Ink 400">
                <a:extLst>
                  <a:ext uri="{FF2B5EF4-FFF2-40B4-BE49-F238E27FC236}">
                    <a16:creationId xmlns:a16="http://schemas.microsoft.com/office/drawing/2014/main" id="{D3682AC2-2D9D-4761-8078-452390D7A3E2}"/>
                  </a:ext>
                </a:extLst>
              </p:cNvPr>
              <p:cNvPicPr/>
              <p:nvPr/>
            </p:nvPicPr>
            <p:blipFill>
              <a:blip r:embed="rId243"/>
              <a:stretch>
                <a:fillRect/>
              </a:stretch>
            </p:blipFill>
            <p:spPr>
              <a:xfrm>
                <a:off x="10023367" y="4801950"/>
                <a:ext cx="484560" cy="20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44">
            <p14:nvContentPartPr>
              <p14:cNvPr id="402" name="Ink 401">
                <a:extLst>
                  <a:ext uri="{FF2B5EF4-FFF2-40B4-BE49-F238E27FC236}">
                    <a16:creationId xmlns:a16="http://schemas.microsoft.com/office/drawing/2014/main" id="{A525BF9A-5EEA-4656-A6AB-9B762B762DB1}"/>
                  </a:ext>
                </a:extLst>
              </p14:cNvPr>
              <p14:cNvContentPartPr/>
              <p14:nvPr/>
            </p14:nvContentPartPr>
            <p14:xfrm>
              <a:off x="10761727" y="5187870"/>
              <a:ext cx="279360" cy="308880"/>
            </p14:xfrm>
          </p:contentPart>
        </mc:Choice>
        <mc:Fallback>
          <p:pic>
            <p:nvPicPr>
              <p:cNvPr id="402" name="Ink 401">
                <a:extLst>
                  <a:ext uri="{FF2B5EF4-FFF2-40B4-BE49-F238E27FC236}">
                    <a16:creationId xmlns:a16="http://schemas.microsoft.com/office/drawing/2014/main" id="{A525BF9A-5EEA-4656-A6AB-9B762B762DB1}"/>
                  </a:ext>
                </a:extLst>
              </p:cNvPr>
              <p:cNvPicPr/>
              <p:nvPr/>
            </p:nvPicPr>
            <p:blipFill>
              <a:blip r:embed="rId245"/>
              <a:stretch>
                <a:fillRect/>
              </a:stretch>
            </p:blipFill>
            <p:spPr>
              <a:xfrm>
                <a:off x="10744087" y="5169870"/>
                <a:ext cx="315000" cy="34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46">
            <p14:nvContentPartPr>
              <p14:cNvPr id="403" name="Ink 402">
                <a:extLst>
                  <a:ext uri="{FF2B5EF4-FFF2-40B4-BE49-F238E27FC236}">
                    <a16:creationId xmlns:a16="http://schemas.microsoft.com/office/drawing/2014/main" id="{6E43758B-E099-47FF-9CC8-16D709063846}"/>
                  </a:ext>
                </a:extLst>
              </p14:cNvPr>
              <p14:cNvContentPartPr/>
              <p14:nvPr/>
            </p14:nvContentPartPr>
            <p14:xfrm>
              <a:off x="10836247" y="5068350"/>
              <a:ext cx="219960" cy="461520"/>
            </p14:xfrm>
          </p:contentPart>
        </mc:Choice>
        <mc:Fallback>
          <p:pic>
            <p:nvPicPr>
              <p:cNvPr id="403" name="Ink 402">
                <a:extLst>
                  <a:ext uri="{FF2B5EF4-FFF2-40B4-BE49-F238E27FC236}">
                    <a16:creationId xmlns:a16="http://schemas.microsoft.com/office/drawing/2014/main" id="{6E43758B-E099-47FF-9CC8-16D709063846}"/>
                  </a:ext>
                </a:extLst>
              </p:cNvPr>
              <p:cNvPicPr/>
              <p:nvPr/>
            </p:nvPicPr>
            <p:blipFill>
              <a:blip r:embed="rId247"/>
              <a:stretch>
                <a:fillRect/>
              </a:stretch>
            </p:blipFill>
            <p:spPr>
              <a:xfrm>
                <a:off x="10818607" y="5050710"/>
                <a:ext cx="255600" cy="49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48">
            <p14:nvContentPartPr>
              <p14:cNvPr id="404" name="Ink 403">
                <a:extLst>
                  <a:ext uri="{FF2B5EF4-FFF2-40B4-BE49-F238E27FC236}">
                    <a16:creationId xmlns:a16="http://schemas.microsoft.com/office/drawing/2014/main" id="{6B697007-F90A-48AA-B23C-5F61C34CDF0A}"/>
                  </a:ext>
                </a:extLst>
              </p14:cNvPr>
              <p14:cNvContentPartPr/>
              <p14:nvPr/>
            </p14:nvContentPartPr>
            <p14:xfrm>
              <a:off x="11284087" y="5106510"/>
              <a:ext cx="271080" cy="436680"/>
            </p14:xfrm>
          </p:contentPart>
        </mc:Choice>
        <mc:Fallback>
          <p:pic>
            <p:nvPicPr>
              <p:cNvPr id="404" name="Ink 403">
                <a:extLst>
                  <a:ext uri="{FF2B5EF4-FFF2-40B4-BE49-F238E27FC236}">
                    <a16:creationId xmlns:a16="http://schemas.microsoft.com/office/drawing/2014/main" id="{6B697007-F90A-48AA-B23C-5F61C34CDF0A}"/>
                  </a:ext>
                </a:extLst>
              </p:cNvPr>
              <p:cNvPicPr/>
              <p:nvPr/>
            </p:nvPicPr>
            <p:blipFill>
              <a:blip r:embed="rId249"/>
              <a:stretch>
                <a:fillRect/>
              </a:stretch>
            </p:blipFill>
            <p:spPr>
              <a:xfrm>
                <a:off x="11266447" y="5088510"/>
                <a:ext cx="306720" cy="47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50">
            <p14:nvContentPartPr>
              <p14:cNvPr id="405" name="Ink 404">
                <a:extLst>
                  <a:ext uri="{FF2B5EF4-FFF2-40B4-BE49-F238E27FC236}">
                    <a16:creationId xmlns:a16="http://schemas.microsoft.com/office/drawing/2014/main" id="{A94E88E4-9C1B-4EFD-B70F-E3C3829F537A}"/>
                  </a:ext>
                </a:extLst>
              </p14:cNvPr>
              <p14:cNvContentPartPr/>
              <p14:nvPr/>
            </p14:nvContentPartPr>
            <p14:xfrm>
              <a:off x="11365807" y="4787550"/>
              <a:ext cx="267480" cy="155520"/>
            </p14:xfrm>
          </p:contentPart>
        </mc:Choice>
        <mc:Fallback>
          <p:pic>
            <p:nvPicPr>
              <p:cNvPr id="405" name="Ink 404">
                <a:extLst>
                  <a:ext uri="{FF2B5EF4-FFF2-40B4-BE49-F238E27FC236}">
                    <a16:creationId xmlns:a16="http://schemas.microsoft.com/office/drawing/2014/main" id="{A94E88E4-9C1B-4EFD-B70F-E3C3829F537A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11347807" y="4769910"/>
                <a:ext cx="303120" cy="19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52">
            <p14:nvContentPartPr>
              <p14:cNvPr id="406" name="Ink 405">
                <a:extLst>
                  <a:ext uri="{FF2B5EF4-FFF2-40B4-BE49-F238E27FC236}">
                    <a16:creationId xmlns:a16="http://schemas.microsoft.com/office/drawing/2014/main" id="{70536879-A585-4CD5-A098-6558C9BA90AC}"/>
                  </a:ext>
                </a:extLst>
              </p14:cNvPr>
              <p14:cNvContentPartPr/>
              <p14:nvPr/>
            </p14:nvContentPartPr>
            <p14:xfrm>
              <a:off x="11658847" y="4840110"/>
              <a:ext cx="381240" cy="901440"/>
            </p14:xfrm>
          </p:contentPart>
        </mc:Choice>
        <mc:Fallback>
          <p:pic>
            <p:nvPicPr>
              <p:cNvPr id="406" name="Ink 405">
                <a:extLst>
                  <a:ext uri="{FF2B5EF4-FFF2-40B4-BE49-F238E27FC236}">
                    <a16:creationId xmlns:a16="http://schemas.microsoft.com/office/drawing/2014/main" id="{70536879-A585-4CD5-A098-6558C9BA90AC}"/>
                  </a:ext>
                </a:extLst>
              </p:cNvPr>
              <p:cNvPicPr/>
              <p:nvPr/>
            </p:nvPicPr>
            <p:blipFill>
              <a:blip r:embed="rId253"/>
              <a:stretch>
                <a:fillRect/>
              </a:stretch>
            </p:blipFill>
            <p:spPr>
              <a:xfrm>
                <a:off x="11640847" y="4822470"/>
                <a:ext cx="416880" cy="93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54">
            <p14:nvContentPartPr>
              <p14:cNvPr id="424" name="Ink 423">
                <a:extLst>
                  <a:ext uri="{FF2B5EF4-FFF2-40B4-BE49-F238E27FC236}">
                    <a16:creationId xmlns:a16="http://schemas.microsoft.com/office/drawing/2014/main" id="{D573C713-EFC8-4C25-BF5C-876EE7F0DA10}"/>
                  </a:ext>
                </a:extLst>
              </p14:cNvPr>
              <p14:cNvContentPartPr/>
              <p14:nvPr/>
            </p14:nvContentPartPr>
            <p14:xfrm>
              <a:off x="1969807" y="1497150"/>
              <a:ext cx="112320" cy="879480"/>
            </p14:xfrm>
          </p:contentPart>
        </mc:Choice>
        <mc:Fallback>
          <p:pic>
            <p:nvPicPr>
              <p:cNvPr id="424" name="Ink 423">
                <a:extLst>
                  <a:ext uri="{FF2B5EF4-FFF2-40B4-BE49-F238E27FC236}">
                    <a16:creationId xmlns:a16="http://schemas.microsoft.com/office/drawing/2014/main" id="{D573C713-EFC8-4C25-BF5C-876EE7F0DA10}"/>
                  </a:ext>
                </a:extLst>
              </p:cNvPr>
              <p:cNvPicPr/>
              <p:nvPr/>
            </p:nvPicPr>
            <p:blipFill>
              <a:blip r:embed="rId255"/>
              <a:stretch>
                <a:fillRect/>
              </a:stretch>
            </p:blipFill>
            <p:spPr>
              <a:xfrm>
                <a:off x="1952167" y="1479510"/>
                <a:ext cx="147960" cy="91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56">
            <p14:nvContentPartPr>
              <p14:cNvPr id="425" name="Ink 424">
                <a:extLst>
                  <a:ext uri="{FF2B5EF4-FFF2-40B4-BE49-F238E27FC236}">
                    <a16:creationId xmlns:a16="http://schemas.microsoft.com/office/drawing/2014/main" id="{794CBA42-628E-4576-9387-7808994FE851}"/>
                  </a:ext>
                </a:extLst>
              </p14:cNvPr>
              <p14:cNvContentPartPr/>
              <p14:nvPr/>
            </p14:nvContentPartPr>
            <p14:xfrm>
              <a:off x="1634287" y="1837350"/>
              <a:ext cx="734760" cy="83880"/>
            </p14:xfrm>
          </p:contentPart>
        </mc:Choice>
        <mc:Fallback>
          <p:pic>
            <p:nvPicPr>
              <p:cNvPr id="425" name="Ink 424">
                <a:extLst>
                  <a:ext uri="{FF2B5EF4-FFF2-40B4-BE49-F238E27FC236}">
                    <a16:creationId xmlns:a16="http://schemas.microsoft.com/office/drawing/2014/main" id="{794CBA42-628E-4576-9387-7808994FE851}"/>
                  </a:ext>
                </a:extLst>
              </p:cNvPr>
              <p:cNvPicPr/>
              <p:nvPr/>
            </p:nvPicPr>
            <p:blipFill>
              <a:blip r:embed="rId257"/>
              <a:stretch>
                <a:fillRect/>
              </a:stretch>
            </p:blipFill>
            <p:spPr>
              <a:xfrm>
                <a:off x="1616647" y="1819710"/>
                <a:ext cx="770400" cy="11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58">
            <p14:nvContentPartPr>
              <p14:cNvPr id="426" name="Ink 425">
                <a:extLst>
                  <a:ext uri="{FF2B5EF4-FFF2-40B4-BE49-F238E27FC236}">
                    <a16:creationId xmlns:a16="http://schemas.microsoft.com/office/drawing/2014/main" id="{81F338FF-DD05-4B6D-A565-C4344E0EDCDB}"/>
                  </a:ext>
                </a:extLst>
              </p14:cNvPr>
              <p14:cNvContentPartPr/>
              <p14:nvPr/>
            </p14:nvContentPartPr>
            <p14:xfrm>
              <a:off x="1722127" y="1591830"/>
              <a:ext cx="726840" cy="551520"/>
            </p14:xfrm>
          </p:contentPart>
        </mc:Choice>
        <mc:Fallback>
          <p:pic>
            <p:nvPicPr>
              <p:cNvPr id="426" name="Ink 425">
                <a:extLst>
                  <a:ext uri="{FF2B5EF4-FFF2-40B4-BE49-F238E27FC236}">
                    <a16:creationId xmlns:a16="http://schemas.microsoft.com/office/drawing/2014/main" id="{81F338FF-DD05-4B6D-A565-C4344E0EDCDB}"/>
                  </a:ext>
                </a:extLst>
              </p:cNvPr>
              <p:cNvPicPr/>
              <p:nvPr/>
            </p:nvPicPr>
            <p:blipFill>
              <a:blip r:embed="rId259"/>
              <a:stretch>
                <a:fillRect/>
              </a:stretch>
            </p:blipFill>
            <p:spPr>
              <a:xfrm>
                <a:off x="1704127" y="1574190"/>
                <a:ext cx="762480" cy="58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60">
            <p14:nvContentPartPr>
              <p14:cNvPr id="427" name="Ink 426">
                <a:extLst>
                  <a:ext uri="{FF2B5EF4-FFF2-40B4-BE49-F238E27FC236}">
                    <a16:creationId xmlns:a16="http://schemas.microsoft.com/office/drawing/2014/main" id="{E7E818AE-E2FF-4BB0-BB70-60B9EB3886B9}"/>
                  </a:ext>
                </a:extLst>
              </p14:cNvPr>
              <p14:cNvContentPartPr/>
              <p14:nvPr/>
            </p14:nvContentPartPr>
            <p14:xfrm>
              <a:off x="1895647" y="1662390"/>
              <a:ext cx="394560" cy="702360"/>
            </p14:xfrm>
          </p:contentPart>
        </mc:Choice>
        <mc:Fallback>
          <p:pic>
            <p:nvPicPr>
              <p:cNvPr id="427" name="Ink 426">
                <a:extLst>
                  <a:ext uri="{FF2B5EF4-FFF2-40B4-BE49-F238E27FC236}">
                    <a16:creationId xmlns:a16="http://schemas.microsoft.com/office/drawing/2014/main" id="{E7E818AE-E2FF-4BB0-BB70-60B9EB3886B9}"/>
                  </a:ext>
                </a:extLst>
              </p:cNvPr>
              <p:cNvPicPr/>
              <p:nvPr/>
            </p:nvPicPr>
            <p:blipFill>
              <a:blip r:embed="rId261"/>
              <a:stretch>
                <a:fillRect/>
              </a:stretch>
            </p:blipFill>
            <p:spPr>
              <a:xfrm>
                <a:off x="1877647" y="1644750"/>
                <a:ext cx="430200" cy="73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2">
            <p14:nvContentPartPr>
              <p14:cNvPr id="430" name="Ink 429">
                <a:extLst>
                  <a:ext uri="{FF2B5EF4-FFF2-40B4-BE49-F238E27FC236}">
                    <a16:creationId xmlns:a16="http://schemas.microsoft.com/office/drawing/2014/main" id="{EB3045B9-2156-49D2-9C1A-B207BADF1BBE}"/>
                  </a:ext>
                </a:extLst>
              </p14:cNvPr>
              <p14:cNvContentPartPr/>
              <p14:nvPr/>
            </p14:nvContentPartPr>
            <p14:xfrm>
              <a:off x="809527" y="101790"/>
              <a:ext cx="1057680" cy="686520"/>
            </p14:xfrm>
          </p:contentPart>
        </mc:Choice>
        <mc:Fallback>
          <p:pic>
            <p:nvPicPr>
              <p:cNvPr id="430" name="Ink 429">
                <a:extLst>
                  <a:ext uri="{FF2B5EF4-FFF2-40B4-BE49-F238E27FC236}">
                    <a16:creationId xmlns:a16="http://schemas.microsoft.com/office/drawing/2014/main" id="{EB3045B9-2156-49D2-9C1A-B207BADF1BBE}"/>
                  </a:ext>
                </a:extLst>
              </p:cNvPr>
              <p:cNvPicPr/>
              <p:nvPr/>
            </p:nvPicPr>
            <p:blipFill>
              <a:blip r:embed="rId263"/>
              <a:stretch>
                <a:fillRect/>
              </a:stretch>
            </p:blipFill>
            <p:spPr>
              <a:xfrm>
                <a:off x="773527" y="65790"/>
                <a:ext cx="1129320" cy="758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95473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87F41D58-DF15-40FB-AB91-13F2ACB6753B}"/>
                  </a:ext>
                </a:extLst>
              </p14:cNvPr>
              <p14:cNvContentPartPr/>
              <p14:nvPr/>
            </p14:nvContentPartPr>
            <p14:xfrm>
              <a:off x="4844047" y="1228950"/>
              <a:ext cx="3937320" cy="1497960"/>
            </p14:xfrm>
          </p:contentPart>
        </mc:Choice>
        <mc:Fallback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87F41D58-DF15-40FB-AB91-13F2ACB6753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81407" y="851219"/>
                <a:ext cx="4062960" cy="225378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id="{0D49F5B6-1472-44C9-97D5-73FA91AF74E6}"/>
                  </a:ext>
                </a:extLst>
              </p14:cNvPr>
              <p14:cNvContentPartPr/>
              <p14:nvPr/>
            </p14:nvContentPartPr>
            <p14:xfrm>
              <a:off x="4218007" y="125190"/>
              <a:ext cx="3025080" cy="2482200"/>
            </p14:xfrm>
          </p:contentPart>
        </mc:Choice>
        <mc:Fallback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id="{0D49F5B6-1472-44C9-97D5-73FA91AF74E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82007" y="89550"/>
                <a:ext cx="3096720" cy="255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703BAC08-27AC-4DD3-881E-87EB015B2AFB}"/>
                  </a:ext>
                </a:extLst>
              </p14:cNvPr>
              <p14:cNvContentPartPr/>
              <p14:nvPr/>
            </p14:nvContentPartPr>
            <p14:xfrm>
              <a:off x="7408687" y="1254870"/>
              <a:ext cx="1442880" cy="1746360"/>
            </p14:xfrm>
          </p:contentPart>
        </mc:Choice>
        <mc:Fallback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703BAC08-27AC-4DD3-881E-87EB015B2AF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373047" y="1219230"/>
                <a:ext cx="1514520" cy="18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AA85C8C2-1934-405C-8382-9350DD3285AB}"/>
                  </a:ext>
                </a:extLst>
              </p14:cNvPr>
              <p14:cNvContentPartPr/>
              <p14:nvPr/>
            </p14:nvContentPartPr>
            <p14:xfrm>
              <a:off x="2142607" y="3185910"/>
              <a:ext cx="5404680" cy="847800"/>
            </p14:xfrm>
          </p:contentPart>
        </mc:Choice>
        <mc:Fallback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AA85C8C2-1934-405C-8382-9350DD3285A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106609" y="3149925"/>
                <a:ext cx="5476315" cy="9194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79" name="Ink 178">
                <a:extLst>
                  <a:ext uri="{FF2B5EF4-FFF2-40B4-BE49-F238E27FC236}">
                    <a16:creationId xmlns:a16="http://schemas.microsoft.com/office/drawing/2014/main" id="{DDA1C137-842A-4EE3-B9CC-A996335BC636}"/>
                  </a:ext>
                </a:extLst>
              </p14:cNvPr>
              <p14:cNvContentPartPr/>
              <p14:nvPr/>
            </p14:nvContentPartPr>
            <p14:xfrm>
              <a:off x="8189527" y="3023190"/>
              <a:ext cx="3840120" cy="1474200"/>
            </p14:xfrm>
          </p:contentPart>
        </mc:Choice>
        <mc:Fallback>
          <p:pic>
            <p:nvPicPr>
              <p:cNvPr id="179" name="Ink 178">
                <a:extLst>
                  <a:ext uri="{FF2B5EF4-FFF2-40B4-BE49-F238E27FC236}">
                    <a16:creationId xmlns:a16="http://schemas.microsoft.com/office/drawing/2014/main" id="{DDA1C137-842A-4EE3-B9CC-A996335BC63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153530" y="2987541"/>
                <a:ext cx="3911753" cy="15458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92" name="Ink 191">
                <a:extLst>
                  <a:ext uri="{FF2B5EF4-FFF2-40B4-BE49-F238E27FC236}">
                    <a16:creationId xmlns:a16="http://schemas.microsoft.com/office/drawing/2014/main" id="{288265D7-7E90-41C3-A267-FA3DEB6B8073}"/>
                  </a:ext>
                </a:extLst>
              </p14:cNvPr>
              <p14:cNvContentPartPr/>
              <p14:nvPr/>
            </p14:nvContentPartPr>
            <p14:xfrm>
              <a:off x="7165687" y="4599990"/>
              <a:ext cx="905400" cy="624600"/>
            </p14:xfrm>
          </p:contentPart>
        </mc:Choice>
        <mc:Fallback>
          <p:pic>
            <p:nvPicPr>
              <p:cNvPr id="192" name="Ink 191">
                <a:extLst>
                  <a:ext uri="{FF2B5EF4-FFF2-40B4-BE49-F238E27FC236}">
                    <a16:creationId xmlns:a16="http://schemas.microsoft.com/office/drawing/2014/main" id="{288265D7-7E90-41C3-A267-FA3DEB6B807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130047" y="4563990"/>
                <a:ext cx="977040" cy="69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93" name="Ink 192">
                <a:extLst>
                  <a:ext uri="{FF2B5EF4-FFF2-40B4-BE49-F238E27FC236}">
                    <a16:creationId xmlns:a16="http://schemas.microsoft.com/office/drawing/2014/main" id="{37664BB6-5F3B-45B4-B084-FD1DC641EDB1}"/>
                  </a:ext>
                </a:extLst>
              </p14:cNvPr>
              <p14:cNvContentPartPr/>
              <p14:nvPr/>
            </p14:nvContentPartPr>
            <p14:xfrm>
              <a:off x="2835967" y="4295070"/>
              <a:ext cx="3527280" cy="1036080"/>
            </p14:xfrm>
          </p:contentPart>
        </mc:Choice>
        <mc:Fallback>
          <p:pic>
            <p:nvPicPr>
              <p:cNvPr id="193" name="Ink 192">
                <a:extLst>
                  <a:ext uri="{FF2B5EF4-FFF2-40B4-BE49-F238E27FC236}">
                    <a16:creationId xmlns:a16="http://schemas.microsoft.com/office/drawing/2014/main" id="{37664BB6-5F3B-45B4-B084-FD1DC641EDB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800327" y="4259070"/>
                <a:ext cx="3598920" cy="110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03" name="Ink 202">
                <a:extLst>
                  <a:ext uri="{FF2B5EF4-FFF2-40B4-BE49-F238E27FC236}">
                    <a16:creationId xmlns:a16="http://schemas.microsoft.com/office/drawing/2014/main" id="{40052F81-4C9A-41E6-88EF-31FC16D551CA}"/>
                  </a:ext>
                </a:extLst>
              </p14:cNvPr>
              <p14:cNvContentPartPr/>
              <p14:nvPr/>
            </p14:nvContentPartPr>
            <p14:xfrm>
              <a:off x="8666887" y="4516110"/>
              <a:ext cx="2922120" cy="874080"/>
            </p14:xfrm>
          </p:contentPart>
        </mc:Choice>
        <mc:Fallback>
          <p:pic>
            <p:nvPicPr>
              <p:cNvPr id="203" name="Ink 202">
                <a:extLst>
                  <a:ext uri="{FF2B5EF4-FFF2-40B4-BE49-F238E27FC236}">
                    <a16:creationId xmlns:a16="http://schemas.microsoft.com/office/drawing/2014/main" id="{40052F81-4C9A-41E6-88EF-31FC16D551C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630887" y="4480470"/>
                <a:ext cx="2993760" cy="94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76234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759C915-7929-4CF7-AD1E-DF5E6008F7BA}"/>
                  </a:ext>
                </a:extLst>
              </p14:cNvPr>
              <p14:cNvContentPartPr/>
              <p14:nvPr/>
            </p14:nvContentPartPr>
            <p14:xfrm>
              <a:off x="4566127" y="2565990"/>
              <a:ext cx="360" cy="3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759C915-7929-4CF7-AD1E-DF5E6008F7B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48127" y="254799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12C80CC-BDD0-4148-9B48-EBE3B0D47A7D}"/>
                  </a:ext>
                </a:extLst>
              </p14:cNvPr>
              <p14:cNvContentPartPr/>
              <p14:nvPr/>
            </p14:nvContentPartPr>
            <p14:xfrm>
              <a:off x="3402607" y="418950"/>
              <a:ext cx="52920" cy="55692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12C80CC-BDD0-4148-9B48-EBE3B0D47A7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84967" y="401310"/>
                <a:ext cx="88560" cy="59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BC658DDA-8631-4A96-9DAC-78A86640D718}"/>
                  </a:ext>
                </a:extLst>
              </p14:cNvPr>
              <p14:cNvContentPartPr/>
              <p14:nvPr/>
            </p14:nvContentPartPr>
            <p14:xfrm>
              <a:off x="3378487" y="296910"/>
              <a:ext cx="423360" cy="7200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BC658DDA-8631-4A96-9DAC-78A86640D71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360847" y="278910"/>
                <a:ext cx="459000" cy="10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9B1EC6CA-77CC-43C3-A7AB-3E596448B8EA}"/>
                  </a:ext>
                </a:extLst>
              </p14:cNvPr>
              <p14:cNvContentPartPr/>
              <p14:nvPr/>
            </p14:nvContentPartPr>
            <p14:xfrm>
              <a:off x="3361927" y="504990"/>
              <a:ext cx="522360" cy="8280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9B1EC6CA-77CC-43C3-A7AB-3E596448B8E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343927" y="486990"/>
                <a:ext cx="558000" cy="11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139A9FB2-B6B7-4206-875D-8B3D0F52E784}"/>
                  </a:ext>
                </a:extLst>
              </p14:cNvPr>
              <p14:cNvContentPartPr/>
              <p14:nvPr/>
            </p14:nvContentPartPr>
            <p14:xfrm>
              <a:off x="3990127" y="488070"/>
              <a:ext cx="245520" cy="34488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139A9FB2-B6B7-4206-875D-8B3D0F52E78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972487" y="470070"/>
                <a:ext cx="281160" cy="38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3A79B0F4-68BD-4A75-BD77-7A82DFA8AF7F}"/>
                  </a:ext>
                </a:extLst>
              </p14:cNvPr>
              <p14:cNvContentPartPr/>
              <p14:nvPr/>
            </p14:nvContentPartPr>
            <p14:xfrm>
              <a:off x="4241407" y="504630"/>
              <a:ext cx="118800" cy="19944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3A79B0F4-68BD-4A75-BD77-7A82DFA8AF7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223407" y="486630"/>
                <a:ext cx="154440" cy="23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C0FDFA2A-A791-4B7E-BCB9-B8F365F46B9F}"/>
                  </a:ext>
                </a:extLst>
              </p14:cNvPr>
              <p14:cNvContentPartPr/>
              <p14:nvPr/>
            </p14:nvContentPartPr>
            <p14:xfrm>
              <a:off x="4489447" y="449910"/>
              <a:ext cx="314280" cy="33588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C0FDFA2A-A791-4B7E-BCB9-B8F365F46B9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471807" y="432270"/>
                <a:ext cx="349920" cy="37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F1CA714C-62C4-4D12-9F81-8CE67220F038}"/>
                  </a:ext>
                </a:extLst>
              </p14:cNvPr>
              <p14:cNvContentPartPr/>
              <p14:nvPr/>
            </p14:nvContentPartPr>
            <p14:xfrm>
              <a:off x="5293327" y="406710"/>
              <a:ext cx="262080" cy="34164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F1CA714C-62C4-4D12-9F81-8CE67220F038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275687" y="388710"/>
                <a:ext cx="297720" cy="37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ED2767A4-CC80-4406-80B2-DAD366139F1F}"/>
                  </a:ext>
                </a:extLst>
              </p14:cNvPr>
              <p14:cNvContentPartPr/>
              <p14:nvPr/>
            </p14:nvContentPartPr>
            <p14:xfrm>
              <a:off x="5462527" y="466470"/>
              <a:ext cx="296640" cy="78840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ED2767A4-CC80-4406-80B2-DAD366139F1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444887" y="448830"/>
                <a:ext cx="332280" cy="82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F0704CA3-DA6C-43B0-BA52-9182FCCFD346}"/>
                  </a:ext>
                </a:extLst>
              </p14:cNvPr>
              <p14:cNvContentPartPr/>
              <p14:nvPr/>
            </p14:nvContentPartPr>
            <p14:xfrm>
              <a:off x="5944207" y="465750"/>
              <a:ext cx="289440" cy="29772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F0704CA3-DA6C-43B0-BA52-9182FCCFD346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926207" y="447750"/>
                <a:ext cx="325080" cy="33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E7551FDB-FC3A-4D35-BB27-87D00E35A835}"/>
                  </a:ext>
                </a:extLst>
              </p14:cNvPr>
              <p14:cNvContentPartPr/>
              <p14:nvPr/>
            </p14:nvContentPartPr>
            <p14:xfrm>
              <a:off x="6345607" y="422910"/>
              <a:ext cx="309240" cy="33336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E7551FDB-FC3A-4D35-BB27-87D00E35A83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327967" y="404910"/>
                <a:ext cx="344880" cy="36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33F4FDC-70E7-4074-B260-EBA4324A188F}"/>
                  </a:ext>
                </a:extLst>
              </p14:cNvPr>
              <p14:cNvContentPartPr/>
              <p14:nvPr/>
            </p14:nvContentPartPr>
            <p14:xfrm>
              <a:off x="6708487" y="481230"/>
              <a:ext cx="333720" cy="26064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33F4FDC-70E7-4074-B260-EBA4324A188F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690487" y="463230"/>
                <a:ext cx="369360" cy="29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6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0ABE391F-3BE1-429F-B275-8076A456B5EE}"/>
                  </a:ext>
                </a:extLst>
              </p14:cNvPr>
              <p14:cNvContentPartPr/>
              <p14:nvPr/>
            </p14:nvContentPartPr>
            <p14:xfrm>
              <a:off x="7120687" y="220590"/>
              <a:ext cx="92160" cy="58104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0ABE391F-3BE1-429F-B275-8076A456B5EE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102687" y="202590"/>
                <a:ext cx="127800" cy="61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8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8C7E35B3-A498-45C3-A692-65EBEE01D27F}"/>
                  </a:ext>
                </a:extLst>
              </p14:cNvPr>
              <p14:cNvContentPartPr/>
              <p14:nvPr/>
            </p14:nvContentPartPr>
            <p14:xfrm>
              <a:off x="7052287" y="394110"/>
              <a:ext cx="361440" cy="14364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8C7E35B3-A498-45C3-A692-65EBEE01D27F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034287" y="376470"/>
                <a:ext cx="397080" cy="17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0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21FE03FE-B359-4AC3-870B-3C6BB0EF5223}"/>
                  </a:ext>
                </a:extLst>
              </p14:cNvPr>
              <p14:cNvContentPartPr/>
              <p14:nvPr/>
            </p14:nvContentPartPr>
            <p14:xfrm>
              <a:off x="7386367" y="417510"/>
              <a:ext cx="229320" cy="28476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21FE03FE-B359-4AC3-870B-3C6BB0EF5223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368367" y="399510"/>
                <a:ext cx="264960" cy="32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2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7A8EA17F-B323-4898-B12A-B8A1886C0CBC}"/>
                  </a:ext>
                </a:extLst>
              </p14:cNvPr>
              <p14:cNvContentPartPr/>
              <p14:nvPr/>
            </p14:nvContentPartPr>
            <p14:xfrm>
              <a:off x="7473487" y="330750"/>
              <a:ext cx="424080" cy="77112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7A8EA17F-B323-4898-B12A-B8A1886C0CBC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455847" y="313110"/>
                <a:ext cx="459720" cy="80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FCE4C97A-8B52-45FD-A717-0E5AEF5572F1}"/>
                  </a:ext>
                </a:extLst>
              </p14:cNvPr>
              <p14:cNvContentPartPr/>
              <p14:nvPr/>
            </p14:nvContentPartPr>
            <p14:xfrm>
              <a:off x="8661847" y="511110"/>
              <a:ext cx="324000" cy="28764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FCE4C97A-8B52-45FD-A717-0E5AEF5572F1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644207" y="493110"/>
                <a:ext cx="359640" cy="32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6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4F684253-5CA9-4A3D-812F-C2166CF2BE4B}"/>
                  </a:ext>
                </a:extLst>
              </p14:cNvPr>
              <p14:cNvContentPartPr/>
              <p14:nvPr/>
            </p14:nvContentPartPr>
            <p14:xfrm>
              <a:off x="9069367" y="502830"/>
              <a:ext cx="558360" cy="68400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4F684253-5CA9-4A3D-812F-C2166CF2BE4B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9051727" y="485190"/>
                <a:ext cx="594000" cy="71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8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C47E63FB-FEBC-4054-9504-9C06C38E0E5A}"/>
                  </a:ext>
                </a:extLst>
              </p14:cNvPr>
              <p14:cNvContentPartPr/>
              <p14:nvPr/>
            </p14:nvContentPartPr>
            <p14:xfrm>
              <a:off x="9789367" y="501750"/>
              <a:ext cx="230040" cy="21420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C47E63FB-FEBC-4054-9504-9C06C38E0E5A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9771367" y="484110"/>
                <a:ext cx="265680" cy="24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0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6128E515-05A8-444C-B6CD-605C9C8C6FB2}"/>
                  </a:ext>
                </a:extLst>
              </p14:cNvPr>
              <p14:cNvContentPartPr/>
              <p14:nvPr/>
            </p14:nvContentPartPr>
            <p14:xfrm>
              <a:off x="10208407" y="545310"/>
              <a:ext cx="26640" cy="19476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6128E515-05A8-444C-B6CD-605C9C8C6FB2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0190407" y="527310"/>
                <a:ext cx="62280" cy="23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2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01F5CE69-5D3E-415D-84B5-340B357B3847}"/>
                  </a:ext>
                </a:extLst>
              </p14:cNvPr>
              <p14:cNvContentPartPr/>
              <p14:nvPr/>
            </p14:nvContentPartPr>
            <p14:xfrm>
              <a:off x="10186807" y="410670"/>
              <a:ext cx="83160" cy="5220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01F5CE69-5D3E-415D-84B5-340B357B3847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0168807" y="393030"/>
                <a:ext cx="118800" cy="8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4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4EF5A730-29E1-40C2-894C-95BE658D0174}"/>
                  </a:ext>
                </a:extLst>
              </p14:cNvPr>
              <p14:cNvContentPartPr/>
              <p14:nvPr/>
            </p14:nvContentPartPr>
            <p14:xfrm>
              <a:off x="10388407" y="244710"/>
              <a:ext cx="82080" cy="516240"/>
            </p14:xfrm>
          </p:contentPart>
        </mc:Choice>
        <mc:Fallback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4EF5A730-29E1-40C2-894C-95BE658D0174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0370407" y="226710"/>
                <a:ext cx="117720" cy="55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6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FE77720C-3369-4E19-B5B4-4BB7861D48FF}"/>
                  </a:ext>
                </a:extLst>
              </p14:cNvPr>
              <p14:cNvContentPartPr/>
              <p14:nvPr/>
            </p14:nvContentPartPr>
            <p14:xfrm>
              <a:off x="10335127" y="474030"/>
              <a:ext cx="552240" cy="20412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FE77720C-3369-4E19-B5B4-4BB7861D48FF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0317487" y="456030"/>
                <a:ext cx="587880" cy="23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8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534FD1DA-77CF-4D24-92EC-C961C23DFFD4}"/>
                  </a:ext>
                </a:extLst>
              </p14:cNvPr>
              <p14:cNvContentPartPr/>
              <p14:nvPr/>
            </p14:nvContentPartPr>
            <p14:xfrm>
              <a:off x="10885207" y="258750"/>
              <a:ext cx="373320" cy="371880"/>
            </p14:xfrm>
          </p:contentPart>
        </mc:Choice>
        <mc:Fallback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534FD1DA-77CF-4D24-92EC-C961C23DFFD4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0867567" y="240750"/>
                <a:ext cx="408960" cy="40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0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A37AD488-8C4A-4935-ADA2-C87DABC56B1F}"/>
                  </a:ext>
                </a:extLst>
              </p14:cNvPr>
              <p14:cNvContentPartPr/>
              <p14:nvPr/>
            </p14:nvContentPartPr>
            <p14:xfrm>
              <a:off x="11304967" y="472590"/>
              <a:ext cx="258120" cy="180720"/>
            </p14:xfrm>
          </p:contentPart>
        </mc:Choice>
        <mc:Fallback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A37AD488-8C4A-4935-ADA2-C87DABC56B1F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1286967" y="454950"/>
                <a:ext cx="293760" cy="21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2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F99446A7-1345-4F2A-89AE-8B9557C24110}"/>
                  </a:ext>
                </a:extLst>
              </p14:cNvPr>
              <p14:cNvContentPartPr/>
              <p14:nvPr/>
            </p14:nvContentPartPr>
            <p14:xfrm>
              <a:off x="1796647" y="1126350"/>
              <a:ext cx="812520" cy="699840"/>
            </p14:xfrm>
          </p:contentPart>
        </mc:Choice>
        <mc:Fallback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F99446A7-1345-4F2A-89AE-8B9557C24110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778647" y="1108350"/>
                <a:ext cx="848160" cy="73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4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E4494C8E-27E8-41F8-BDFE-DC5FBAEA04C6}"/>
                  </a:ext>
                </a:extLst>
              </p14:cNvPr>
              <p14:cNvContentPartPr/>
              <p14:nvPr/>
            </p14:nvContentPartPr>
            <p14:xfrm>
              <a:off x="3325207" y="1137870"/>
              <a:ext cx="236880" cy="87084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E4494C8E-27E8-41F8-BDFE-DC5FBAEA04C6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3307207" y="1120230"/>
                <a:ext cx="272520" cy="90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6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9A85E10E-4A5C-42D6-98C0-D974F4A22F20}"/>
                  </a:ext>
                </a:extLst>
              </p14:cNvPr>
              <p14:cNvContentPartPr/>
              <p14:nvPr/>
            </p14:nvContentPartPr>
            <p14:xfrm>
              <a:off x="3180127" y="1556910"/>
              <a:ext cx="437400" cy="82440"/>
            </p14:xfrm>
          </p:contentPart>
        </mc:Choice>
        <mc:Fallback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9A85E10E-4A5C-42D6-98C0-D974F4A22F20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3162487" y="1539270"/>
                <a:ext cx="473040" cy="11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8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D687412B-ED2A-4DC2-AAF7-85C5B97ADD8A}"/>
                  </a:ext>
                </a:extLst>
              </p14:cNvPr>
              <p14:cNvContentPartPr/>
              <p14:nvPr/>
            </p14:nvContentPartPr>
            <p14:xfrm>
              <a:off x="3496927" y="1310670"/>
              <a:ext cx="91800" cy="101880"/>
            </p14:xfrm>
          </p:contentPart>
        </mc:Choice>
        <mc:Fallback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D687412B-ED2A-4DC2-AAF7-85C5B97ADD8A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3479287" y="1293030"/>
                <a:ext cx="127440" cy="13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0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812CA771-7FCA-4F15-A651-F24CA4373672}"/>
                  </a:ext>
                </a:extLst>
              </p14:cNvPr>
              <p14:cNvContentPartPr/>
              <p14:nvPr/>
            </p14:nvContentPartPr>
            <p14:xfrm>
              <a:off x="3730927" y="1455390"/>
              <a:ext cx="342000" cy="29232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812CA771-7FCA-4F15-A651-F24CA4373672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3713287" y="1437390"/>
                <a:ext cx="377640" cy="32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2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F7974761-38B5-4AFE-B171-3150417B613F}"/>
                  </a:ext>
                </a:extLst>
              </p14:cNvPr>
              <p14:cNvContentPartPr/>
              <p14:nvPr/>
            </p14:nvContentPartPr>
            <p14:xfrm>
              <a:off x="4067527" y="1259910"/>
              <a:ext cx="37080" cy="519840"/>
            </p14:xfrm>
          </p:contentPart>
        </mc:Choice>
        <mc:Fallback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F7974761-38B5-4AFE-B171-3150417B613F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4049887" y="1242270"/>
                <a:ext cx="72720" cy="55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4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100DB6C1-A399-450C-BF37-A9FF6A15ABA3}"/>
                  </a:ext>
                </a:extLst>
              </p14:cNvPr>
              <p14:cNvContentPartPr/>
              <p14:nvPr/>
            </p14:nvContentPartPr>
            <p14:xfrm>
              <a:off x="4183807" y="1194390"/>
              <a:ext cx="375120" cy="536400"/>
            </p14:xfrm>
          </p:contentPart>
        </mc:Choice>
        <mc:Fallback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100DB6C1-A399-450C-BF37-A9FF6A15ABA3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4165807" y="1176750"/>
                <a:ext cx="410760" cy="57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6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01AE988B-B274-4C44-B3B0-A3B5EC033E04}"/>
                  </a:ext>
                </a:extLst>
              </p14:cNvPr>
              <p14:cNvContentPartPr/>
              <p14:nvPr/>
            </p14:nvContentPartPr>
            <p14:xfrm>
              <a:off x="4917487" y="1699470"/>
              <a:ext cx="151560" cy="187920"/>
            </p14:xfrm>
          </p:contentPart>
        </mc:Choice>
        <mc:Fallback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01AE988B-B274-4C44-B3B0-A3B5EC033E04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4899487" y="1681830"/>
                <a:ext cx="187200" cy="22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8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93B40367-B059-4011-8914-96F40745E5A4}"/>
                  </a:ext>
                </a:extLst>
              </p14:cNvPr>
              <p14:cNvContentPartPr/>
              <p14:nvPr/>
            </p14:nvContentPartPr>
            <p14:xfrm>
              <a:off x="5647207" y="1378350"/>
              <a:ext cx="30240" cy="431280"/>
            </p14:xfrm>
          </p:contentPart>
        </mc:Choice>
        <mc:Fallback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93B40367-B059-4011-8914-96F40745E5A4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5629207" y="1360710"/>
                <a:ext cx="65880" cy="46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0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CB5F4C75-E7E0-42C8-89FF-DABF1A7DB9A1}"/>
                  </a:ext>
                </a:extLst>
              </p14:cNvPr>
              <p14:cNvContentPartPr/>
              <p14:nvPr/>
            </p14:nvContentPartPr>
            <p14:xfrm>
              <a:off x="5616967" y="1303470"/>
              <a:ext cx="254160" cy="524520"/>
            </p14:xfrm>
          </p:contentPart>
        </mc:Choice>
        <mc:Fallback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CB5F4C75-E7E0-42C8-89FF-DABF1A7DB9A1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5598967" y="1285830"/>
                <a:ext cx="289800" cy="56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2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BB4399BC-7E0B-49E3-99B9-DACEF1DD32B2}"/>
                  </a:ext>
                </a:extLst>
              </p14:cNvPr>
              <p14:cNvContentPartPr/>
              <p14:nvPr/>
            </p14:nvContentPartPr>
            <p14:xfrm>
              <a:off x="6757447" y="1532070"/>
              <a:ext cx="49680" cy="226800"/>
            </p14:xfrm>
          </p:contentPart>
        </mc:Choice>
        <mc:Fallback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BB4399BC-7E0B-49E3-99B9-DACEF1DD32B2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6739807" y="1514430"/>
                <a:ext cx="85320" cy="26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4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46BDE817-1C0D-4E86-B3B8-20028C6F8A3A}"/>
                  </a:ext>
                </a:extLst>
              </p14:cNvPr>
              <p14:cNvContentPartPr/>
              <p14:nvPr/>
            </p14:nvContentPartPr>
            <p14:xfrm>
              <a:off x="6695887" y="1357830"/>
              <a:ext cx="115920" cy="107280"/>
            </p14:xfrm>
          </p:contentPart>
        </mc:Choice>
        <mc:Fallback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46BDE817-1C0D-4E86-B3B8-20028C6F8A3A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6678247" y="1339830"/>
                <a:ext cx="151560" cy="14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6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7C477D05-0AE8-4390-9BFD-C52BFD30A6F8}"/>
                  </a:ext>
                </a:extLst>
              </p14:cNvPr>
              <p14:cNvContentPartPr/>
              <p14:nvPr/>
            </p14:nvContentPartPr>
            <p14:xfrm>
              <a:off x="6976687" y="1505070"/>
              <a:ext cx="176760" cy="304200"/>
            </p14:xfrm>
          </p:contentPart>
        </mc:Choice>
        <mc:Fallback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7C477D05-0AE8-4390-9BFD-C52BFD30A6F8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6959047" y="1487430"/>
                <a:ext cx="212400" cy="33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8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4D4CE0FE-7E9F-4F47-852D-36D66616D559}"/>
                  </a:ext>
                </a:extLst>
              </p14:cNvPr>
              <p14:cNvContentPartPr/>
              <p14:nvPr/>
            </p14:nvContentPartPr>
            <p14:xfrm>
              <a:off x="8002327" y="1392390"/>
              <a:ext cx="716760" cy="302760"/>
            </p14:xfrm>
          </p:contentPart>
        </mc:Choice>
        <mc:Fallback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4D4CE0FE-7E9F-4F47-852D-36D66616D559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7984687" y="1374750"/>
                <a:ext cx="752400" cy="33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0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53C5B0B3-9EEA-47D3-96AC-21D857150390}"/>
                  </a:ext>
                </a:extLst>
              </p14:cNvPr>
              <p14:cNvContentPartPr/>
              <p14:nvPr/>
            </p14:nvContentPartPr>
            <p14:xfrm>
              <a:off x="8821687" y="1453590"/>
              <a:ext cx="85320" cy="137880"/>
            </p14:xfrm>
          </p:contentPart>
        </mc:Choice>
        <mc:Fallback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53C5B0B3-9EEA-47D3-96AC-21D857150390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8803687" y="1435590"/>
                <a:ext cx="120960" cy="17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2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7CA4D04A-6EFD-42A4-8FEB-BF072445B310}"/>
                  </a:ext>
                </a:extLst>
              </p14:cNvPr>
              <p14:cNvContentPartPr/>
              <p14:nvPr/>
            </p14:nvContentPartPr>
            <p14:xfrm>
              <a:off x="8885407" y="1251270"/>
              <a:ext cx="93960" cy="63720"/>
            </p14:xfrm>
          </p:contentPart>
        </mc:Choice>
        <mc:Fallback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7CA4D04A-6EFD-42A4-8FEB-BF072445B310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8867407" y="1233270"/>
                <a:ext cx="129600" cy="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4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07A10CBE-C731-49A4-B407-C3D7588800FE}"/>
                  </a:ext>
                </a:extLst>
              </p14:cNvPr>
              <p14:cNvContentPartPr/>
              <p14:nvPr/>
            </p14:nvContentPartPr>
            <p14:xfrm>
              <a:off x="9259807" y="1213110"/>
              <a:ext cx="348120" cy="716040"/>
            </p14:xfrm>
          </p:contentPart>
        </mc:Choice>
        <mc:Fallback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07A10CBE-C731-49A4-B407-C3D7588800FE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9241807" y="1195110"/>
                <a:ext cx="383760" cy="75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6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53258976-D679-47AC-A581-01377A33BCF8}"/>
                  </a:ext>
                </a:extLst>
              </p14:cNvPr>
              <p14:cNvContentPartPr/>
              <p14:nvPr/>
            </p14:nvContentPartPr>
            <p14:xfrm>
              <a:off x="9193567" y="1495710"/>
              <a:ext cx="586800" cy="121680"/>
            </p14:xfrm>
          </p:contentPart>
        </mc:Choice>
        <mc:Fallback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53258976-D679-47AC-A581-01377A33BCF8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9175927" y="1478070"/>
                <a:ext cx="622440" cy="15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8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49534292-30BD-410A-A033-74F1AA303AFB}"/>
                  </a:ext>
                </a:extLst>
              </p14:cNvPr>
              <p14:cNvContentPartPr/>
              <p14:nvPr/>
            </p14:nvContentPartPr>
            <p14:xfrm>
              <a:off x="10020847" y="1397790"/>
              <a:ext cx="169920" cy="237600"/>
            </p14:xfrm>
          </p:contentPart>
        </mc:Choice>
        <mc:Fallback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49534292-30BD-410A-A033-74F1AA303AFB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10003207" y="1379790"/>
                <a:ext cx="205560" cy="27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90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0598B522-4ACF-4D9E-B66D-C13E00829963}"/>
                  </a:ext>
                </a:extLst>
              </p14:cNvPr>
              <p14:cNvContentPartPr/>
              <p14:nvPr/>
            </p14:nvContentPartPr>
            <p14:xfrm>
              <a:off x="10276087" y="1372590"/>
              <a:ext cx="570600" cy="204480"/>
            </p14:xfrm>
          </p:contentPart>
        </mc:Choice>
        <mc:Fallback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0598B522-4ACF-4D9E-B66D-C13E00829963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10258447" y="1354950"/>
                <a:ext cx="606240" cy="24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92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B1910289-32F9-49B5-A043-71A5E82A9939}"/>
                  </a:ext>
                </a:extLst>
              </p14:cNvPr>
              <p14:cNvContentPartPr/>
              <p14:nvPr/>
            </p14:nvContentPartPr>
            <p14:xfrm>
              <a:off x="2163487" y="2245590"/>
              <a:ext cx="792000" cy="331560"/>
            </p14:xfrm>
          </p:contentPart>
        </mc:Choice>
        <mc:Fallback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B1910289-32F9-49B5-A043-71A5E82A9939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2145487" y="2227950"/>
                <a:ext cx="827640" cy="36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94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C16C295B-2CF6-4C7E-890D-2495D8869D53}"/>
                  </a:ext>
                </a:extLst>
              </p14:cNvPr>
              <p14:cNvContentPartPr/>
              <p14:nvPr/>
            </p14:nvContentPartPr>
            <p14:xfrm>
              <a:off x="3332047" y="2324430"/>
              <a:ext cx="330120" cy="226440"/>
            </p14:xfrm>
          </p:contentPart>
        </mc:Choice>
        <mc:Fallback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C16C295B-2CF6-4C7E-890D-2495D8869D53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3314047" y="2306430"/>
                <a:ext cx="365760" cy="26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96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D3CEC2F4-DBEE-497D-AF74-4B4C8C5AC681}"/>
                  </a:ext>
                </a:extLst>
              </p14:cNvPr>
              <p14:cNvContentPartPr/>
              <p14:nvPr/>
            </p14:nvContentPartPr>
            <p14:xfrm>
              <a:off x="4376047" y="2247030"/>
              <a:ext cx="406440" cy="345960"/>
            </p14:xfrm>
          </p:contentPart>
        </mc:Choice>
        <mc:Fallback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D3CEC2F4-DBEE-497D-AF74-4B4C8C5AC681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4358047" y="2229390"/>
                <a:ext cx="442080" cy="38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98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5E6C04A4-6CAC-45A4-9244-D815F1892C05}"/>
                  </a:ext>
                </a:extLst>
              </p14:cNvPr>
              <p14:cNvContentPartPr/>
              <p14:nvPr/>
            </p14:nvContentPartPr>
            <p14:xfrm>
              <a:off x="4593127" y="2131470"/>
              <a:ext cx="95760" cy="123120"/>
            </p14:xfrm>
          </p:contentPart>
        </mc:Choice>
        <mc:Fallback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5E6C04A4-6CAC-45A4-9244-D815F1892C05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4575127" y="2113830"/>
                <a:ext cx="131400" cy="15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0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F31A0259-9C6E-4381-94C9-07C8EF3D46CA}"/>
                  </a:ext>
                </a:extLst>
              </p14:cNvPr>
              <p14:cNvContentPartPr/>
              <p14:nvPr/>
            </p14:nvContentPartPr>
            <p14:xfrm>
              <a:off x="4991647" y="2308230"/>
              <a:ext cx="228960" cy="233280"/>
            </p14:xfrm>
          </p:contentPart>
        </mc:Choice>
        <mc:Fallback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F31A0259-9C6E-4381-94C9-07C8EF3D46CA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4973647" y="2290230"/>
                <a:ext cx="264600" cy="26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2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BCED5C16-4FAA-40C7-B32A-012DC107AAC9}"/>
                  </a:ext>
                </a:extLst>
              </p14:cNvPr>
              <p14:cNvContentPartPr/>
              <p14:nvPr/>
            </p14:nvContentPartPr>
            <p14:xfrm>
              <a:off x="5347687" y="2299230"/>
              <a:ext cx="232560" cy="232920"/>
            </p14:xfrm>
          </p:contentPart>
        </mc:Choice>
        <mc:Fallback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BCED5C16-4FAA-40C7-B32A-012DC107AAC9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5330047" y="2281230"/>
                <a:ext cx="268200" cy="26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4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11292D8D-E781-40BA-9A9F-4AB0B7DC48E3}"/>
                  </a:ext>
                </a:extLst>
              </p14:cNvPr>
              <p14:cNvContentPartPr/>
              <p14:nvPr/>
            </p14:nvContentPartPr>
            <p14:xfrm>
              <a:off x="5594647" y="2059110"/>
              <a:ext cx="33120" cy="559080"/>
            </p14:xfrm>
          </p:contentPart>
        </mc:Choice>
        <mc:Fallback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11292D8D-E781-40BA-9A9F-4AB0B7DC48E3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5577007" y="2041470"/>
                <a:ext cx="68760" cy="59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6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9278FDFB-F4CF-4185-BA74-FA0E49EFC690}"/>
                  </a:ext>
                </a:extLst>
              </p14:cNvPr>
              <p14:cNvContentPartPr/>
              <p14:nvPr/>
            </p14:nvContentPartPr>
            <p14:xfrm>
              <a:off x="5760607" y="2275470"/>
              <a:ext cx="331560" cy="355320"/>
            </p14:xfrm>
          </p:contentPart>
        </mc:Choice>
        <mc:Fallback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9278FDFB-F4CF-4185-BA74-FA0E49EFC690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5742967" y="2257470"/>
                <a:ext cx="367200" cy="39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8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436D0CA1-D270-4BA2-97E8-8371F79A15F8}"/>
                  </a:ext>
                </a:extLst>
              </p14:cNvPr>
              <p14:cNvContentPartPr/>
              <p14:nvPr/>
            </p14:nvContentPartPr>
            <p14:xfrm>
              <a:off x="7171807" y="2335950"/>
              <a:ext cx="9720" cy="5760"/>
            </p14:xfrm>
          </p:contentPart>
        </mc:Choice>
        <mc:Fallback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436D0CA1-D270-4BA2-97E8-8371F79A15F8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7154167" y="2318310"/>
                <a:ext cx="45360" cy="4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10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CF27D91D-8A21-4F1F-ACD2-F33BDEA665E6}"/>
                  </a:ext>
                </a:extLst>
              </p14:cNvPr>
              <p14:cNvContentPartPr/>
              <p14:nvPr/>
            </p14:nvContentPartPr>
            <p14:xfrm>
              <a:off x="6833407" y="2254950"/>
              <a:ext cx="916200" cy="391320"/>
            </p14:xfrm>
          </p:contentPart>
        </mc:Choice>
        <mc:Fallback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CF27D91D-8A21-4F1F-ACD2-F33BDEA665E6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6815767" y="2237310"/>
                <a:ext cx="951840" cy="42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12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3A94659A-67B8-4A00-9D07-9A0A429736D0}"/>
                  </a:ext>
                </a:extLst>
              </p14:cNvPr>
              <p14:cNvContentPartPr/>
              <p14:nvPr/>
            </p14:nvContentPartPr>
            <p14:xfrm>
              <a:off x="7809727" y="2271150"/>
              <a:ext cx="175680" cy="261000"/>
            </p14:xfrm>
          </p:contentPart>
        </mc:Choice>
        <mc:Fallback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3A94659A-67B8-4A00-9D07-9A0A429736D0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7791727" y="2253510"/>
                <a:ext cx="211320" cy="29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14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1B75CF11-8F45-4071-A39E-34FC890476CD}"/>
                  </a:ext>
                </a:extLst>
              </p14:cNvPr>
              <p14:cNvContentPartPr/>
              <p14:nvPr/>
            </p14:nvContentPartPr>
            <p14:xfrm>
              <a:off x="8132647" y="2283750"/>
              <a:ext cx="683640" cy="317880"/>
            </p14:xfrm>
          </p:contentPart>
        </mc:Choice>
        <mc:Fallback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1B75CF11-8F45-4071-A39E-34FC890476CD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8114647" y="2266110"/>
                <a:ext cx="719280" cy="35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16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D75A3384-1168-438E-9257-F0C74E34623D}"/>
                  </a:ext>
                </a:extLst>
              </p14:cNvPr>
              <p14:cNvContentPartPr/>
              <p14:nvPr/>
            </p14:nvContentPartPr>
            <p14:xfrm>
              <a:off x="8922487" y="2077470"/>
              <a:ext cx="373320" cy="460080"/>
            </p14:xfrm>
          </p:contentPart>
        </mc:Choice>
        <mc:Fallback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D75A3384-1168-438E-9257-F0C74E34623D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8904847" y="2059830"/>
                <a:ext cx="408960" cy="49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18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BCD58350-5D6D-4F9D-9C4B-C22CB2A78AF8}"/>
                  </a:ext>
                </a:extLst>
              </p14:cNvPr>
              <p14:cNvContentPartPr/>
              <p14:nvPr/>
            </p14:nvContentPartPr>
            <p14:xfrm>
              <a:off x="9618007" y="2031390"/>
              <a:ext cx="628560" cy="532440"/>
            </p14:xfrm>
          </p:contentPart>
        </mc:Choice>
        <mc:Fallback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BCD58350-5D6D-4F9D-9C4B-C22CB2A78AF8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9600007" y="2013750"/>
                <a:ext cx="664200" cy="56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0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505A2DAF-7675-4DB3-B127-C85B6DEA9510}"/>
                  </a:ext>
                </a:extLst>
              </p14:cNvPr>
              <p14:cNvContentPartPr/>
              <p14:nvPr/>
            </p14:nvContentPartPr>
            <p14:xfrm>
              <a:off x="10372207" y="2267910"/>
              <a:ext cx="198360" cy="263880"/>
            </p14:xfrm>
          </p:contentPart>
        </mc:Choice>
        <mc:Fallback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505A2DAF-7675-4DB3-B127-C85B6DEA9510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10354567" y="2250270"/>
                <a:ext cx="234000" cy="29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2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A7032D0B-4111-4061-87F5-713ECB158255}"/>
                  </a:ext>
                </a:extLst>
              </p14:cNvPr>
              <p14:cNvContentPartPr/>
              <p14:nvPr/>
            </p14:nvContentPartPr>
            <p14:xfrm>
              <a:off x="2482087" y="2913750"/>
              <a:ext cx="406440" cy="320760"/>
            </p14:xfrm>
          </p:contentPart>
        </mc:Choice>
        <mc:Fallback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A7032D0B-4111-4061-87F5-713ECB158255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2464087" y="2895750"/>
                <a:ext cx="442080" cy="35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4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608BE11E-7DB6-44A1-AB0C-2BB931F073AB}"/>
                  </a:ext>
                </a:extLst>
              </p14:cNvPr>
              <p14:cNvContentPartPr/>
              <p14:nvPr/>
            </p14:nvContentPartPr>
            <p14:xfrm>
              <a:off x="2895727" y="3003390"/>
              <a:ext cx="208440" cy="539280"/>
            </p14:xfrm>
          </p:contentPart>
        </mc:Choice>
        <mc:Fallback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608BE11E-7DB6-44A1-AB0C-2BB931F073AB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2878087" y="2985750"/>
                <a:ext cx="244080" cy="57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6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7C970CE4-980C-4666-BCE7-B613BDC6CB38}"/>
                  </a:ext>
                </a:extLst>
              </p14:cNvPr>
              <p14:cNvContentPartPr/>
              <p14:nvPr/>
            </p14:nvContentPartPr>
            <p14:xfrm>
              <a:off x="3299647" y="2744550"/>
              <a:ext cx="69120" cy="533520"/>
            </p14:xfrm>
          </p:contentPart>
        </mc:Choice>
        <mc:Fallback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7C970CE4-980C-4666-BCE7-B613BDC6CB38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3281647" y="2726550"/>
                <a:ext cx="104760" cy="56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8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043E75E7-7CCB-4848-B697-2F18E4C70EB5}"/>
                  </a:ext>
                </a:extLst>
              </p14:cNvPr>
              <p14:cNvContentPartPr/>
              <p14:nvPr/>
            </p14:nvContentPartPr>
            <p14:xfrm>
              <a:off x="3468127" y="2983230"/>
              <a:ext cx="130320" cy="197280"/>
            </p14:xfrm>
          </p:contentPart>
        </mc:Choice>
        <mc:Fallback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043E75E7-7CCB-4848-B697-2F18E4C70EB5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3450487" y="2965590"/>
                <a:ext cx="165960" cy="23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30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B4224354-99A5-4E82-A7B9-6B8B1816793B}"/>
                  </a:ext>
                </a:extLst>
              </p14:cNvPr>
              <p14:cNvContentPartPr/>
              <p14:nvPr/>
            </p14:nvContentPartPr>
            <p14:xfrm>
              <a:off x="3480367" y="2777670"/>
              <a:ext cx="77400" cy="102240"/>
            </p14:xfrm>
          </p:contentPart>
        </mc:Choice>
        <mc:Fallback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B4224354-99A5-4E82-A7B9-6B8B1816793B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3462727" y="2760030"/>
                <a:ext cx="113040" cy="13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32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8FF3A644-EDFB-4CF1-8693-B2CE199CA5DA}"/>
                  </a:ext>
                </a:extLst>
              </p14:cNvPr>
              <p14:cNvContentPartPr/>
              <p14:nvPr/>
            </p14:nvContentPartPr>
            <p14:xfrm>
              <a:off x="3658207" y="3003390"/>
              <a:ext cx="281160" cy="238320"/>
            </p14:xfrm>
          </p:contentPart>
        </mc:Choice>
        <mc:Fallback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8FF3A644-EDFB-4CF1-8693-B2CE199CA5DA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3640567" y="2985750"/>
                <a:ext cx="316800" cy="27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34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CCED76E1-3DD5-430F-9110-61EE50DB2DBA}"/>
                  </a:ext>
                </a:extLst>
              </p14:cNvPr>
              <p14:cNvContentPartPr/>
              <p14:nvPr/>
            </p14:nvContentPartPr>
            <p14:xfrm>
              <a:off x="4000207" y="2769390"/>
              <a:ext cx="257400" cy="455400"/>
            </p14:xfrm>
          </p:contentPart>
        </mc:Choice>
        <mc:Fallback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CCED76E1-3DD5-430F-9110-61EE50DB2DBA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3982207" y="2751390"/>
                <a:ext cx="293040" cy="49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36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AF070D29-B3BF-406E-8800-B9A6B3608F13}"/>
                  </a:ext>
                </a:extLst>
              </p14:cNvPr>
              <p14:cNvContentPartPr/>
              <p14:nvPr/>
            </p14:nvContentPartPr>
            <p14:xfrm>
              <a:off x="4306207" y="2952270"/>
              <a:ext cx="503280" cy="311040"/>
            </p14:xfrm>
          </p:contentPart>
        </mc:Choice>
        <mc:Fallback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AF070D29-B3BF-406E-8800-B9A6B3608F13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4288567" y="2934270"/>
                <a:ext cx="538920" cy="34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38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545956E5-70B2-4353-89FB-3DAFC57B73D1}"/>
                  </a:ext>
                </a:extLst>
              </p14:cNvPr>
              <p14:cNvContentPartPr/>
              <p14:nvPr/>
            </p14:nvContentPartPr>
            <p14:xfrm>
              <a:off x="5163007" y="2729070"/>
              <a:ext cx="187560" cy="742680"/>
            </p14:xfrm>
          </p:contentPart>
        </mc:Choice>
        <mc:Fallback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545956E5-70B2-4353-89FB-3DAFC57B73D1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5145007" y="2711070"/>
                <a:ext cx="223200" cy="77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0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77F54222-D14C-4C7C-93A7-9B27EFFFBCF7}"/>
                  </a:ext>
                </a:extLst>
              </p14:cNvPr>
              <p14:cNvContentPartPr/>
              <p14:nvPr/>
            </p14:nvContentPartPr>
            <p14:xfrm>
              <a:off x="5548207" y="3023190"/>
              <a:ext cx="474120" cy="288720"/>
            </p14:xfrm>
          </p:contentPart>
        </mc:Choice>
        <mc:Fallback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77F54222-D14C-4C7C-93A7-9B27EFFFBCF7}"/>
                  </a:ext>
                </a:extLst>
              </p:cNvPr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5530567" y="3005550"/>
                <a:ext cx="509760" cy="32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2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7A2B27F7-F05C-4AE4-A80E-C20B2E6C4D56}"/>
                  </a:ext>
                </a:extLst>
              </p14:cNvPr>
              <p14:cNvContentPartPr/>
              <p14:nvPr/>
            </p14:nvContentPartPr>
            <p14:xfrm>
              <a:off x="6210967" y="3070710"/>
              <a:ext cx="247680" cy="349920"/>
            </p14:xfrm>
          </p:contentPart>
        </mc:Choice>
        <mc:Fallback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7A2B27F7-F05C-4AE4-A80E-C20B2E6C4D56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6192967" y="3053070"/>
                <a:ext cx="283320" cy="38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4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556A56F5-1B96-48E2-9A6D-132DA802C8E7}"/>
                  </a:ext>
                </a:extLst>
              </p14:cNvPr>
              <p14:cNvContentPartPr/>
              <p14:nvPr/>
            </p14:nvContentPartPr>
            <p14:xfrm>
              <a:off x="6606607" y="3056670"/>
              <a:ext cx="122040" cy="257040"/>
            </p14:xfrm>
          </p:contentPart>
        </mc:Choice>
        <mc:Fallback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556A56F5-1B96-48E2-9A6D-132DA802C8E7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6588607" y="3039030"/>
                <a:ext cx="157680" cy="29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6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5C0CD5D4-62EF-444A-8F33-113467011424}"/>
                  </a:ext>
                </a:extLst>
              </p14:cNvPr>
              <p14:cNvContentPartPr/>
              <p14:nvPr/>
            </p14:nvContentPartPr>
            <p14:xfrm>
              <a:off x="6795607" y="3108510"/>
              <a:ext cx="185760" cy="270720"/>
            </p14:xfrm>
          </p:contentPart>
        </mc:Choice>
        <mc:Fallback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5C0CD5D4-62EF-444A-8F33-113467011424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6777967" y="3090510"/>
                <a:ext cx="221400" cy="30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8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9F80F786-5C77-42AD-A09E-7B0D455B0ED0}"/>
                  </a:ext>
                </a:extLst>
              </p14:cNvPr>
              <p14:cNvContentPartPr/>
              <p14:nvPr/>
            </p14:nvContentPartPr>
            <p14:xfrm>
              <a:off x="7162447" y="2851110"/>
              <a:ext cx="510480" cy="480600"/>
            </p14:xfrm>
          </p:contentPart>
        </mc:Choice>
        <mc:Fallback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9F80F786-5C77-42AD-A09E-7B0D455B0ED0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7144447" y="2833110"/>
                <a:ext cx="546120" cy="51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50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74F4428D-C266-425E-B270-BFD5AA02557E}"/>
                  </a:ext>
                </a:extLst>
              </p14:cNvPr>
              <p14:cNvContentPartPr/>
              <p14:nvPr/>
            </p14:nvContentPartPr>
            <p14:xfrm>
              <a:off x="7317967" y="2995470"/>
              <a:ext cx="451080" cy="31680"/>
            </p14:xfrm>
          </p:contentPart>
        </mc:Choice>
        <mc:Fallback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74F4428D-C266-425E-B270-BFD5AA02557E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7299967" y="2977470"/>
                <a:ext cx="486720" cy="6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52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14F638D7-F08A-48EA-A725-66A4882EEC1F}"/>
                  </a:ext>
                </a:extLst>
              </p14:cNvPr>
              <p14:cNvContentPartPr/>
              <p14:nvPr/>
            </p14:nvContentPartPr>
            <p14:xfrm>
              <a:off x="7785967" y="3027150"/>
              <a:ext cx="229680" cy="265680"/>
            </p14:xfrm>
          </p:contentPart>
        </mc:Choice>
        <mc:Fallback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14F638D7-F08A-48EA-A725-66A4882EEC1F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7767967" y="3009150"/>
                <a:ext cx="265320" cy="30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54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08D2B9F3-400F-405F-8CB1-BE42FF02A39B}"/>
                  </a:ext>
                </a:extLst>
              </p14:cNvPr>
              <p14:cNvContentPartPr/>
              <p14:nvPr/>
            </p14:nvContentPartPr>
            <p14:xfrm>
              <a:off x="8075767" y="3057750"/>
              <a:ext cx="53640" cy="234360"/>
            </p14:xfrm>
          </p:contentPart>
        </mc:Choice>
        <mc:Fallback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08D2B9F3-400F-405F-8CB1-BE42FF02A39B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8057767" y="3039750"/>
                <a:ext cx="89280" cy="27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56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A37E0F58-9248-4930-9821-532145E91C33}"/>
                  </a:ext>
                </a:extLst>
              </p14:cNvPr>
              <p14:cNvContentPartPr/>
              <p14:nvPr/>
            </p14:nvContentPartPr>
            <p14:xfrm>
              <a:off x="8112487" y="2836710"/>
              <a:ext cx="37080" cy="135000"/>
            </p14:xfrm>
          </p:contentPart>
        </mc:Choice>
        <mc:Fallback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A37E0F58-9248-4930-9821-532145E91C33}"/>
                  </a:ext>
                </a:extLst>
              </p:cNvPr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8094487" y="2819070"/>
                <a:ext cx="72720" cy="17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58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09512A5E-C525-4CD9-BB9B-8E0881356C94}"/>
                  </a:ext>
                </a:extLst>
              </p14:cNvPr>
              <p14:cNvContentPartPr/>
              <p14:nvPr/>
            </p14:nvContentPartPr>
            <p14:xfrm>
              <a:off x="8199967" y="2959110"/>
              <a:ext cx="199800" cy="313920"/>
            </p14:xfrm>
          </p:contentPart>
        </mc:Choice>
        <mc:Fallback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09512A5E-C525-4CD9-BB9B-8E0881356C94}"/>
                  </a:ext>
                </a:extLst>
              </p:cNvPr>
              <p:cNvPicPr/>
              <p:nvPr/>
            </p:nvPicPr>
            <p:blipFill>
              <a:blip r:embed="rId159"/>
              <a:stretch>
                <a:fillRect/>
              </a:stretch>
            </p:blipFill>
            <p:spPr>
              <a:xfrm>
                <a:off x="8182327" y="2941470"/>
                <a:ext cx="235440" cy="34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0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3AE06307-91E3-4E14-893C-6AB6942C85EC}"/>
                  </a:ext>
                </a:extLst>
              </p14:cNvPr>
              <p14:cNvContentPartPr/>
              <p14:nvPr/>
            </p14:nvContentPartPr>
            <p14:xfrm>
              <a:off x="9064327" y="3042270"/>
              <a:ext cx="353880" cy="236160"/>
            </p14:xfrm>
          </p:contentPart>
        </mc:Choice>
        <mc:Fallback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3AE06307-91E3-4E14-893C-6AB6942C85EC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9046327" y="3024630"/>
                <a:ext cx="389520" cy="27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2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B0B90D1D-01A9-4C05-B8D6-704FC271862A}"/>
                  </a:ext>
                </a:extLst>
              </p14:cNvPr>
              <p14:cNvContentPartPr/>
              <p14:nvPr/>
            </p14:nvContentPartPr>
            <p14:xfrm>
              <a:off x="9616567" y="3031470"/>
              <a:ext cx="74160" cy="190440"/>
            </p14:xfrm>
          </p:contentPart>
        </mc:Choice>
        <mc:Fallback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B0B90D1D-01A9-4C05-B8D6-704FC271862A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9598567" y="3013830"/>
                <a:ext cx="109800" cy="22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4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AD8A16FD-FB30-4332-9D3E-25541841A6D3}"/>
                  </a:ext>
                </a:extLst>
              </p14:cNvPr>
              <p14:cNvContentPartPr/>
              <p14:nvPr/>
            </p14:nvContentPartPr>
            <p14:xfrm>
              <a:off x="9564007" y="2820150"/>
              <a:ext cx="96840" cy="135360"/>
            </p14:xfrm>
          </p:contentPart>
        </mc:Choice>
        <mc:Fallback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AD8A16FD-FB30-4332-9D3E-25541841A6D3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9546367" y="2802150"/>
                <a:ext cx="132480" cy="17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6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69283EFC-4234-4B2B-84E2-E57D210C6B70}"/>
                  </a:ext>
                </a:extLst>
              </p14:cNvPr>
              <p14:cNvContentPartPr/>
              <p14:nvPr/>
            </p14:nvContentPartPr>
            <p14:xfrm>
              <a:off x="9780727" y="2834910"/>
              <a:ext cx="79920" cy="439920"/>
            </p14:xfrm>
          </p:contentPart>
        </mc:Choice>
        <mc:Fallback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69283EFC-4234-4B2B-84E2-E57D210C6B70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9762727" y="2816910"/>
                <a:ext cx="115560" cy="47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8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3372A890-ADFB-493F-9693-B25DF73C33E7}"/>
                  </a:ext>
                </a:extLst>
              </p14:cNvPr>
              <p14:cNvContentPartPr/>
              <p14:nvPr/>
            </p14:nvContentPartPr>
            <p14:xfrm>
              <a:off x="9837967" y="2818710"/>
              <a:ext cx="302760" cy="464040"/>
            </p14:xfrm>
          </p:contentPart>
        </mc:Choice>
        <mc:Fallback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3372A890-ADFB-493F-9693-B25DF73C33E7}"/>
                  </a:ext>
                </a:extLst>
              </p:cNvPr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9820327" y="2801070"/>
                <a:ext cx="338400" cy="49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70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0F043A55-1C7A-48F3-B717-73FE4A017088}"/>
                  </a:ext>
                </a:extLst>
              </p14:cNvPr>
              <p14:cNvContentPartPr/>
              <p14:nvPr/>
            </p14:nvContentPartPr>
            <p14:xfrm>
              <a:off x="10608727" y="3070710"/>
              <a:ext cx="86040" cy="145440"/>
            </p14:xfrm>
          </p:contentPart>
        </mc:Choice>
        <mc:Fallback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0F043A55-1C7A-48F3-B717-73FE4A017088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10590727" y="3053070"/>
                <a:ext cx="121680" cy="18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72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53426B92-773A-4886-ACE6-AA7A50630AEA}"/>
                  </a:ext>
                </a:extLst>
              </p14:cNvPr>
              <p14:cNvContentPartPr/>
              <p14:nvPr/>
            </p14:nvContentPartPr>
            <p14:xfrm>
              <a:off x="10635727" y="2911590"/>
              <a:ext cx="95400" cy="94680"/>
            </p14:xfrm>
          </p:contentPart>
        </mc:Choice>
        <mc:Fallback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53426B92-773A-4886-ACE6-AA7A50630AEA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10617727" y="2893950"/>
                <a:ext cx="131040" cy="13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74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BC8D2A7C-DA88-4FA8-9DF5-9BAE204B3A81}"/>
                  </a:ext>
                </a:extLst>
              </p14:cNvPr>
              <p14:cNvContentPartPr/>
              <p14:nvPr/>
            </p14:nvContentPartPr>
            <p14:xfrm>
              <a:off x="10835167" y="2773350"/>
              <a:ext cx="86760" cy="551880"/>
            </p14:xfrm>
          </p:contentPart>
        </mc:Choice>
        <mc:Fallback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BC8D2A7C-DA88-4FA8-9DF5-9BAE204B3A81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10817527" y="2755350"/>
                <a:ext cx="122400" cy="58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76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F53EC6A4-5750-46BC-B123-5A1E5B0F9E5A}"/>
                  </a:ext>
                </a:extLst>
              </p14:cNvPr>
              <p14:cNvContentPartPr/>
              <p14:nvPr/>
            </p14:nvContentPartPr>
            <p14:xfrm>
              <a:off x="10811047" y="2922390"/>
              <a:ext cx="390960" cy="277200"/>
            </p14:xfrm>
          </p:contentPart>
        </mc:Choice>
        <mc:Fallback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F53EC6A4-5750-46BC-B123-5A1E5B0F9E5A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10793407" y="2904390"/>
                <a:ext cx="426600" cy="31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78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5E767EAF-FC29-49BA-B559-878C2C94E453}"/>
                  </a:ext>
                </a:extLst>
              </p14:cNvPr>
              <p14:cNvContentPartPr/>
              <p14:nvPr/>
            </p14:nvContentPartPr>
            <p14:xfrm>
              <a:off x="2269327" y="3720150"/>
              <a:ext cx="805320" cy="336960"/>
            </p14:xfrm>
          </p:contentPart>
        </mc:Choice>
        <mc:Fallback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5E767EAF-FC29-49BA-B559-878C2C94E453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2251687" y="3702510"/>
                <a:ext cx="840960" cy="37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0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A70D1844-3AAB-4190-85F8-56DE908E5770}"/>
                  </a:ext>
                </a:extLst>
              </p14:cNvPr>
              <p14:cNvContentPartPr/>
              <p14:nvPr/>
            </p14:nvContentPartPr>
            <p14:xfrm>
              <a:off x="2748847" y="3699270"/>
              <a:ext cx="298080" cy="390600"/>
            </p14:xfrm>
          </p:contentPart>
        </mc:Choice>
        <mc:Fallback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A70D1844-3AAB-4190-85F8-56DE908E5770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2730847" y="3681270"/>
                <a:ext cx="333720" cy="42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2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C4E5C1FE-A898-44C1-8694-CF76CE759933}"/>
                  </a:ext>
                </a:extLst>
              </p14:cNvPr>
              <p14:cNvContentPartPr/>
              <p14:nvPr/>
            </p14:nvContentPartPr>
            <p14:xfrm>
              <a:off x="3139807" y="3782430"/>
              <a:ext cx="79560" cy="205920"/>
            </p14:xfrm>
          </p:contentPart>
        </mc:Choice>
        <mc:Fallback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C4E5C1FE-A898-44C1-8694-CF76CE759933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3122167" y="3764790"/>
                <a:ext cx="115200" cy="24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4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1CD62A61-325D-4C96-8060-7B429311627D}"/>
                  </a:ext>
                </a:extLst>
              </p14:cNvPr>
              <p14:cNvContentPartPr/>
              <p14:nvPr/>
            </p14:nvContentPartPr>
            <p14:xfrm>
              <a:off x="3093727" y="3594870"/>
              <a:ext cx="103320" cy="78840"/>
            </p14:xfrm>
          </p:contentPart>
        </mc:Choice>
        <mc:Fallback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1CD62A61-325D-4C96-8060-7B429311627D}"/>
                  </a:ext>
                </a:extLst>
              </p:cNvPr>
              <p:cNvPicPr/>
              <p:nvPr/>
            </p:nvPicPr>
            <p:blipFill>
              <a:blip r:embed="rId185"/>
              <a:stretch>
                <a:fillRect/>
              </a:stretch>
            </p:blipFill>
            <p:spPr>
              <a:xfrm>
                <a:off x="3075727" y="3576870"/>
                <a:ext cx="138960" cy="11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6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47FE0AFD-8215-4D79-B529-9A4173EAEE0B}"/>
                  </a:ext>
                </a:extLst>
              </p14:cNvPr>
              <p14:cNvContentPartPr/>
              <p14:nvPr/>
            </p14:nvContentPartPr>
            <p14:xfrm>
              <a:off x="3235927" y="3655350"/>
              <a:ext cx="210960" cy="421920"/>
            </p14:xfrm>
          </p:contentPart>
        </mc:Choice>
        <mc:Fallback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47FE0AFD-8215-4D79-B529-9A4173EAEE0B}"/>
                  </a:ext>
                </a:extLst>
              </p:cNvPr>
              <p:cNvPicPr/>
              <p:nvPr/>
            </p:nvPicPr>
            <p:blipFill>
              <a:blip r:embed="rId187"/>
              <a:stretch>
                <a:fillRect/>
              </a:stretch>
            </p:blipFill>
            <p:spPr>
              <a:xfrm>
                <a:off x="3218287" y="3637350"/>
                <a:ext cx="246600" cy="45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8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A500C574-37A9-454F-A4EA-DABA3FAA6BE5}"/>
                  </a:ext>
                </a:extLst>
              </p14:cNvPr>
              <p14:cNvContentPartPr/>
              <p14:nvPr/>
            </p14:nvContentPartPr>
            <p14:xfrm>
              <a:off x="3296047" y="3510990"/>
              <a:ext cx="381960" cy="836640"/>
            </p14:xfrm>
          </p:contentPart>
        </mc:Choice>
        <mc:Fallback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A500C574-37A9-454F-A4EA-DABA3FAA6BE5}"/>
                  </a:ext>
                </a:extLst>
              </p:cNvPr>
              <p:cNvPicPr/>
              <p:nvPr/>
            </p:nvPicPr>
            <p:blipFill>
              <a:blip r:embed="rId189"/>
              <a:stretch>
                <a:fillRect/>
              </a:stretch>
            </p:blipFill>
            <p:spPr>
              <a:xfrm>
                <a:off x="3278407" y="3492990"/>
                <a:ext cx="417600" cy="87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90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C9F8C24E-88A4-4D4F-8AC3-36BD97788538}"/>
                  </a:ext>
                </a:extLst>
              </p14:cNvPr>
              <p14:cNvContentPartPr/>
              <p14:nvPr/>
            </p14:nvContentPartPr>
            <p14:xfrm>
              <a:off x="3423487" y="4580910"/>
              <a:ext cx="95400" cy="459000"/>
            </p14:xfrm>
          </p:contentPart>
        </mc:Choice>
        <mc:Fallback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C9F8C24E-88A4-4D4F-8AC3-36BD97788538}"/>
                  </a:ext>
                </a:extLst>
              </p:cNvPr>
              <p:cNvPicPr/>
              <p:nvPr/>
            </p:nvPicPr>
            <p:blipFill>
              <a:blip r:embed="rId191"/>
              <a:stretch>
                <a:fillRect/>
              </a:stretch>
            </p:blipFill>
            <p:spPr>
              <a:xfrm>
                <a:off x="3405487" y="4562910"/>
                <a:ext cx="131040" cy="49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92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9B5D56E6-29EA-40C5-BD54-D20225730A7A}"/>
                  </a:ext>
                </a:extLst>
              </p14:cNvPr>
              <p14:cNvContentPartPr/>
              <p14:nvPr/>
            </p14:nvContentPartPr>
            <p14:xfrm>
              <a:off x="3378487" y="4411710"/>
              <a:ext cx="598320" cy="538920"/>
            </p14:xfrm>
          </p:contentPart>
        </mc:Choice>
        <mc:Fallback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9B5D56E6-29EA-40C5-BD54-D20225730A7A}"/>
                  </a:ext>
                </a:extLst>
              </p:cNvPr>
              <p:cNvPicPr/>
              <p:nvPr/>
            </p:nvPicPr>
            <p:blipFill>
              <a:blip r:embed="rId193"/>
              <a:stretch>
                <a:fillRect/>
              </a:stretch>
            </p:blipFill>
            <p:spPr>
              <a:xfrm>
                <a:off x="3360847" y="4394070"/>
                <a:ext cx="633960" cy="57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94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FE0781CE-6683-418C-AB10-C5A8AEB84D52}"/>
                  </a:ext>
                </a:extLst>
              </p14:cNvPr>
              <p14:cNvContentPartPr/>
              <p14:nvPr/>
            </p14:nvContentPartPr>
            <p14:xfrm>
              <a:off x="4084087" y="4669470"/>
              <a:ext cx="275040" cy="294840"/>
            </p14:xfrm>
          </p:contentPart>
        </mc:Choice>
        <mc:Fallback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FE0781CE-6683-418C-AB10-C5A8AEB84D52}"/>
                  </a:ext>
                </a:extLst>
              </p:cNvPr>
              <p:cNvPicPr/>
              <p:nvPr/>
            </p:nvPicPr>
            <p:blipFill>
              <a:blip r:embed="rId195"/>
              <a:stretch>
                <a:fillRect/>
              </a:stretch>
            </p:blipFill>
            <p:spPr>
              <a:xfrm>
                <a:off x="4066447" y="4651470"/>
                <a:ext cx="310680" cy="33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96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3A846717-EBD5-4ACF-9FC4-3516CF239BC0}"/>
                  </a:ext>
                </a:extLst>
              </p14:cNvPr>
              <p14:cNvContentPartPr/>
              <p14:nvPr/>
            </p14:nvContentPartPr>
            <p14:xfrm>
              <a:off x="4507087" y="4596750"/>
              <a:ext cx="352440" cy="249120"/>
            </p14:xfrm>
          </p:contentPart>
        </mc:Choice>
        <mc:Fallback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3A846717-EBD5-4ACF-9FC4-3516CF239BC0}"/>
                  </a:ext>
                </a:extLst>
              </p:cNvPr>
              <p:cNvPicPr/>
              <p:nvPr/>
            </p:nvPicPr>
            <p:blipFill>
              <a:blip r:embed="rId197"/>
              <a:stretch>
                <a:fillRect/>
              </a:stretch>
            </p:blipFill>
            <p:spPr>
              <a:xfrm>
                <a:off x="4489087" y="4579110"/>
                <a:ext cx="388080" cy="28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98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D913C0CE-5CB8-4226-8D30-300BF3365BD2}"/>
                  </a:ext>
                </a:extLst>
              </p14:cNvPr>
              <p14:cNvContentPartPr/>
              <p14:nvPr/>
            </p14:nvContentPartPr>
            <p14:xfrm>
              <a:off x="5665927" y="4540950"/>
              <a:ext cx="152280" cy="288000"/>
            </p14:xfrm>
          </p:contentPart>
        </mc:Choice>
        <mc:Fallback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D913C0CE-5CB8-4226-8D30-300BF3365BD2}"/>
                  </a:ext>
                </a:extLst>
              </p:cNvPr>
              <p:cNvPicPr/>
              <p:nvPr/>
            </p:nvPicPr>
            <p:blipFill>
              <a:blip r:embed="rId199"/>
              <a:stretch>
                <a:fillRect/>
              </a:stretch>
            </p:blipFill>
            <p:spPr>
              <a:xfrm>
                <a:off x="5648287" y="4522950"/>
                <a:ext cx="187920" cy="32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0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38A69F3A-94F8-4453-998B-8EABE5856FA7}"/>
                  </a:ext>
                </a:extLst>
              </p14:cNvPr>
              <p14:cNvContentPartPr/>
              <p14:nvPr/>
            </p14:nvContentPartPr>
            <p14:xfrm>
              <a:off x="5561167" y="4362750"/>
              <a:ext cx="202320" cy="168120"/>
            </p14:xfrm>
          </p:contentPart>
        </mc:Choice>
        <mc:Fallback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38A69F3A-94F8-4453-998B-8EABE5856FA7}"/>
                  </a:ext>
                </a:extLst>
              </p:cNvPr>
              <p:cNvPicPr/>
              <p:nvPr/>
            </p:nvPicPr>
            <p:blipFill>
              <a:blip r:embed="rId201"/>
              <a:stretch>
                <a:fillRect/>
              </a:stretch>
            </p:blipFill>
            <p:spPr>
              <a:xfrm>
                <a:off x="5543167" y="4345110"/>
                <a:ext cx="237960" cy="20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2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E20B677F-CC0B-4228-93BD-5D99BD48E544}"/>
                  </a:ext>
                </a:extLst>
              </p14:cNvPr>
              <p14:cNvContentPartPr/>
              <p14:nvPr/>
            </p14:nvContentPartPr>
            <p14:xfrm>
              <a:off x="5902087" y="4277790"/>
              <a:ext cx="27360" cy="637200"/>
            </p14:xfrm>
          </p:contentPart>
        </mc:Choice>
        <mc:Fallback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E20B677F-CC0B-4228-93BD-5D99BD48E544}"/>
                  </a:ext>
                </a:extLst>
              </p:cNvPr>
              <p:cNvPicPr/>
              <p:nvPr/>
            </p:nvPicPr>
            <p:blipFill>
              <a:blip r:embed="rId203"/>
              <a:stretch>
                <a:fillRect/>
              </a:stretch>
            </p:blipFill>
            <p:spPr>
              <a:xfrm>
                <a:off x="5884087" y="4260150"/>
                <a:ext cx="63000" cy="67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4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5CF11F5D-53FA-4E36-A676-B60D8A6F80AB}"/>
                  </a:ext>
                </a:extLst>
              </p14:cNvPr>
              <p14:cNvContentPartPr/>
              <p14:nvPr/>
            </p14:nvContentPartPr>
            <p14:xfrm>
              <a:off x="5755567" y="4611150"/>
              <a:ext cx="404640" cy="50040"/>
            </p14:xfrm>
          </p:contentPart>
        </mc:Choice>
        <mc:Fallback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5CF11F5D-53FA-4E36-A676-B60D8A6F80AB}"/>
                  </a:ext>
                </a:extLst>
              </p:cNvPr>
              <p:cNvPicPr/>
              <p:nvPr/>
            </p:nvPicPr>
            <p:blipFill>
              <a:blip r:embed="rId205"/>
              <a:stretch>
                <a:fillRect/>
              </a:stretch>
            </p:blipFill>
            <p:spPr>
              <a:xfrm>
                <a:off x="5737927" y="4593510"/>
                <a:ext cx="440280" cy="8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6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BE667403-EA24-4A4F-A511-A9488FA56796}"/>
                  </a:ext>
                </a:extLst>
              </p14:cNvPr>
              <p14:cNvContentPartPr/>
              <p14:nvPr/>
            </p14:nvContentPartPr>
            <p14:xfrm>
              <a:off x="6042127" y="4475430"/>
              <a:ext cx="210600" cy="385200"/>
            </p14:xfrm>
          </p:contentPart>
        </mc:Choice>
        <mc:Fallback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BE667403-EA24-4A4F-A511-A9488FA56796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6024127" y="4457790"/>
                <a:ext cx="246240" cy="42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8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6BC611DE-4D35-499E-A19F-25F2F140A555}"/>
                  </a:ext>
                </a:extLst>
              </p14:cNvPr>
              <p14:cNvContentPartPr/>
              <p14:nvPr/>
            </p14:nvContentPartPr>
            <p14:xfrm>
              <a:off x="6666007" y="4494150"/>
              <a:ext cx="622440" cy="370080"/>
            </p14:xfrm>
          </p:contentPart>
        </mc:Choice>
        <mc:Fallback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6BC611DE-4D35-499E-A19F-25F2F140A555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6648007" y="4476150"/>
                <a:ext cx="658080" cy="40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10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81FCB7F8-3F54-4812-BBC5-086CEC8B1AE7}"/>
                  </a:ext>
                </a:extLst>
              </p14:cNvPr>
              <p14:cNvContentPartPr/>
              <p14:nvPr/>
            </p14:nvContentPartPr>
            <p14:xfrm>
              <a:off x="7122487" y="4457430"/>
              <a:ext cx="608400" cy="402840"/>
            </p14:xfrm>
          </p:contentPart>
        </mc:Choice>
        <mc:Fallback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81FCB7F8-3F54-4812-BBC5-086CEC8B1AE7}"/>
                  </a:ext>
                </a:extLst>
              </p:cNvPr>
              <p:cNvPicPr/>
              <p:nvPr/>
            </p:nvPicPr>
            <p:blipFill>
              <a:blip r:embed="rId211"/>
              <a:stretch>
                <a:fillRect/>
              </a:stretch>
            </p:blipFill>
            <p:spPr>
              <a:xfrm>
                <a:off x="7104847" y="4439790"/>
                <a:ext cx="644040" cy="43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12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6826D3C8-389D-4375-BE38-10CC03A67095}"/>
                  </a:ext>
                </a:extLst>
              </p14:cNvPr>
              <p14:cNvContentPartPr/>
              <p14:nvPr/>
            </p14:nvContentPartPr>
            <p14:xfrm>
              <a:off x="7885687" y="4493430"/>
              <a:ext cx="395640" cy="608400"/>
            </p14:xfrm>
          </p:contentPart>
        </mc:Choice>
        <mc:Fallback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6826D3C8-389D-4375-BE38-10CC03A67095}"/>
                  </a:ext>
                </a:extLst>
              </p:cNvPr>
              <p:cNvPicPr/>
              <p:nvPr/>
            </p:nvPicPr>
            <p:blipFill>
              <a:blip r:embed="rId213"/>
              <a:stretch>
                <a:fillRect/>
              </a:stretch>
            </p:blipFill>
            <p:spPr>
              <a:xfrm>
                <a:off x="7867687" y="4475430"/>
                <a:ext cx="431280" cy="64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14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3672CF2E-9037-4484-9E92-4E7AA58D6A33}"/>
                  </a:ext>
                </a:extLst>
              </p14:cNvPr>
              <p14:cNvContentPartPr/>
              <p14:nvPr/>
            </p14:nvContentPartPr>
            <p14:xfrm>
              <a:off x="8683447" y="4229190"/>
              <a:ext cx="63360" cy="608040"/>
            </p14:xfrm>
          </p:contentPart>
        </mc:Choice>
        <mc:Fallback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3672CF2E-9037-4484-9E92-4E7AA58D6A33}"/>
                  </a:ext>
                </a:extLst>
              </p:cNvPr>
              <p:cNvPicPr/>
              <p:nvPr/>
            </p:nvPicPr>
            <p:blipFill>
              <a:blip r:embed="rId215"/>
              <a:stretch>
                <a:fillRect/>
              </a:stretch>
            </p:blipFill>
            <p:spPr>
              <a:xfrm>
                <a:off x="8665447" y="4211190"/>
                <a:ext cx="99000" cy="64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16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1213A64D-ABDD-4CA8-8CA8-0413EA265A93}"/>
                  </a:ext>
                </a:extLst>
              </p14:cNvPr>
              <p14:cNvContentPartPr/>
              <p14:nvPr/>
            </p14:nvContentPartPr>
            <p14:xfrm>
              <a:off x="8536927" y="4503150"/>
              <a:ext cx="537840" cy="204120"/>
            </p14:xfrm>
          </p:contentPart>
        </mc:Choice>
        <mc:Fallback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1213A64D-ABDD-4CA8-8CA8-0413EA265A93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8518927" y="4485150"/>
                <a:ext cx="573480" cy="23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18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EA31F7FA-1478-45E1-866D-64BD43C211BC}"/>
                  </a:ext>
                </a:extLst>
              </p14:cNvPr>
              <p14:cNvContentPartPr/>
              <p14:nvPr/>
            </p14:nvContentPartPr>
            <p14:xfrm>
              <a:off x="9669847" y="4274550"/>
              <a:ext cx="472680" cy="894600"/>
            </p14:xfrm>
          </p:contentPart>
        </mc:Choice>
        <mc:Fallback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EA31F7FA-1478-45E1-866D-64BD43C211BC}"/>
                  </a:ext>
                </a:extLst>
              </p:cNvPr>
              <p:cNvPicPr/>
              <p:nvPr/>
            </p:nvPicPr>
            <p:blipFill>
              <a:blip r:embed="rId219"/>
              <a:stretch>
                <a:fillRect/>
              </a:stretch>
            </p:blipFill>
            <p:spPr>
              <a:xfrm>
                <a:off x="9652207" y="4256550"/>
                <a:ext cx="508320" cy="93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0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57BFF2AD-968F-4815-ADAD-C243CC645998}"/>
                  </a:ext>
                </a:extLst>
              </p14:cNvPr>
              <p14:cNvContentPartPr/>
              <p14:nvPr/>
            </p14:nvContentPartPr>
            <p14:xfrm>
              <a:off x="9952087" y="4555350"/>
              <a:ext cx="336600" cy="319680"/>
            </p14:xfrm>
          </p:contentPart>
        </mc:Choice>
        <mc:Fallback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57BFF2AD-968F-4815-ADAD-C243CC645998}"/>
                  </a:ext>
                </a:extLst>
              </p:cNvPr>
              <p:cNvPicPr/>
              <p:nvPr/>
            </p:nvPicPr>
            <p:blipFill>
              <a:blip r:embed="rId221"/>
              <a:stretch>
                <a:fillRect/>
              </a:stretch>
            </p:blipFill>
            <p:spPr>
              <a:xfrm>
                <a:off x="9934447" y="4537350"/>
                <a:ext cx="372240" cy="35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2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id="{1CF37315-59D2-44CD-9A33-78D56276058B}"/>
                  </a:ext>
                </a:extLst>
              </p14:cNvPr>
              <p14:cNvContentPartPr/>
              <p14:nvPr/>
            </p14:nvContentPartPr>
            <p14:xfrm>
              <a:off x="10206247" y="4353030"/>
              <a:ext cx="316800" cy="729720"/>
            </p14:xfrm>
          </p:contentPart>
        </mc:Choice>
        <mc:Fallback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id="{1CF37315-59D2-44CD-9A33-78D56276058B}"/>
                  </a:ext>
                </a:extLst>
              </p:cNvPr>
              <p:cNvPicPr/>
              <p:nvPr/>
            </p:nvPicPr>
            <p:blipFill>
              <a:blip r:embed="rId223"/>
              <a:stretch>
                <a:fillRect/>
              </a:stretch>
            </p:blipFill>
            <p:spPr>
              <a:xfrm>
                <a:off x="10188247" y="4335390"/>
                <a:ext cx="352440" cy="76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4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D88D6A9F-E0CD-424F-A655-96044EBD821A}"/>
                  </a:ext>
                </a:extLst>
              </p14:cNvPr>
              <p14:cNvContentPartPr/>
              <p14:nvPr/>
            </p14:nvContentPartPr>
            <p14:xfrm>
              <a:off x="10523047" y="4291110"/>
              <a:ext cx="774360" cy="899280"/>
            </p14:xfrm>
          </p:contentPart>
        </mc:Choice>
        <mc:Fallback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D88D6A9F-E0CD-424F-A655-96044EBD821A}"/>
                  </a:ext>
                </a:extLst>
              </p:cNvPr>
              <p:cNvPicPr/>
              <p:nvPr/>
            </p:nvPicPr>
            <p:blipFill>
              <a:blip r:embed="rId225"/>
              <a:stretch>
                <a:fillRect/>
              </a:stretch>
            </p:blipFill>
            <p:spPr>
              <a:xfrm>
                <a:off x="10505407" y="4273470"/>
                <a:ext cx="810000" cy="9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6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id="{063D76FD-EC7E-4776-84F3-01D77CD9F0D3}"/>
                  </a:ext>
                </a:extLst>
              </p14:cNvPr>
              <p14:cNvContentPartPr/>
              <p14:nvPr/>
            </p14:nvContentPartPr>
            <p14:xfrm>
              <a:off x="2981767" y="5420430"/>
              <a:ext cx="417600" cy="674280"/>
            </p14:xfrm>
          </p:contentPart>
        </mc:Choice>
        <mc:Fallback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id="{063D76FD-EC7E-4776-84F3-01D77CD9F0D3}"/>
                  </a:ext>
                </a:extLst>
              </p:cNvPr>
              <p:cNvPicPr/>
              <p:nvPr/>
            </p:nvPicPr>
            <p:blipFill>
              <a:blip r:embed="rId227"/>
              <a:stretch>
                <a:fillRect/>
              </a:stretch>
            </p:blipFill>
            <p:spPr>
              <a:xfrm>
                <a:off x="2964127" y="5402790"/>
                <a:ext cx="453240" cy="70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8">
            <p14:nvContentPartPr>
              <p14:cNvPr id="130" name="Ink 129">
                <a:extLst>
                  <a:ext uri="{FF2B5EF4-FFF2-40B4-BE49-F238E27FC236}">
                    <a16:creationId xmlns:a16="http://schemas.microsoft.com/office/drawing/2014/main" id="{E37EF784-1DD6-4A03-9693-46C8664675C5}"/>
                  </a:ext>
                </a:extLst>
              </p14:cNvPr>
              <p14:cNvContentPartPr/>
              <p14:nvPr/>
            </p14:nvContentPartPr>
            <p14:xfrm>
              <a:off x="2941447" y="5640030"/>
              <a:ext cx="1228680" cy="192960"/>
            </p14:xfrm>
          </p:contentPart>
        </mc:Choice>
        <mc:Fallback>
          <p:pic>
            <p:nvPicPr>
              <p:cNvPr id="130" name="Ink 129">
                <a:extLst>
                  <a:ext uri="{FF2B5EF4-FFF2-40B4-BE49-F238E27FC236}">
                    <a16:creationId xmlns:a16="http://schemas.microsoft.com/office/drawing/2014/main" id="{E37EF784-1DD6-4A03-9693-46C8664675C5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2923807" y="5622030"/>
                <a:ext cx="1264320" cy="22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30">
            <p14:nvContentPartPr>
              <p14:cNvPr id="131" name="Ink 130">
                <a:extLst>
                  <a:ext uri="{FF2B5EF4-FFF2-40B4-BE49-F238E27FC236}">
                    <a16:creationId xmlns:a16="http://schemas.microsoft.com/office/drawing/2014/main" id="{DE7142AE-40DC-4890-8533-411B5510ABC5}"/>
                  </a:ext>
                </a:extLst>
              </p14:cNvPr>
              <p14:cNvContentPartPr/>
              <p14:nvPr/>
            </p14:nvContentPartPr>
            <p14:xfrm>
              <a:off x="4157167" y="5363910"/>
              <a:ext cx="266040" cy="1069200"/>
            </p14:xfrm>
          </p:contentPart>
        </mc:Choice>
        <mc:Fallback>
          <p:pic>
            <p:nvPicPr>
              <p:cNvPr id="131" name="Ink 130">
                <a:extLst>
                  <a:ext uri="{FF2B5EF4-FFF2-40B4-BE49-F238E27FC236}">
                    <a16:creationId xmlns:a16="http://schemas.microsoft.com/office/drawing/2014/main" id="{DE7142AE-40DC-4890-8533-411B5510ABC5}"/>
                  </a:ext>
                </a:extLst>
              </p:cNvPr>
              <p:cNvPicPr/>
              <p:nvPr/>
            </p:nvPicPr>
            <p:blipFill>
              <a:blip r:embed="rId231"/>
              <a:stretch>
                <a:fillRect/>
              </a:stretch>
            </p:blipFill>
            <p:spPr>
              <a:xfrm>
                <a:off x="4139527" y="5346270"/>
                <a:ext cx="301680" cy="110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32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id="{199E6B82-5C24-4058-82A7-ED4581441122}"/>
                  </a:ext>
                </a:extLst>
              </p14:cNvPr>
              <p14:cNvContentPartPr/>
              <p14:nvPr/>
            </p14:nvContentPartPr>
            <p14:xfrm>
              <a:off x="4246447" y="5619870"/>
              <a:ext cx="240480" cy="395280"/>
            </p14:xfrm>
          </p:contentPart>
        </mc:Choice>
        <mc:Fallback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199E6B82-5C24-4058-82A7-ED4581441122}"/>
                  </a:ext>
                </a:extLst>
              </p:cNvPr>
              <p:cNvPicPr/>
              <p:nvPr/>
            </p:nvPicPr>
            <p:blipFill>
              <a:blip r:embed="rId233"/>
              <a:stretch>
                <a:fillRect/>
              </a:stretch>
            </p:blipFill>
            <p:spPr>
              <a:xfrm>
                <a:off x="4228447" y="5601870"/>
                <a:ext cx="276120" cy="43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34">
            <p14:nvContentPartPr>
              <p14:cNvPr id="133" name="Ink 132">
                <a:extLst>
                  <a:ext uri="{FF2B5EF4-FFF2-40B4-BE49-F238E27FC236}">
                    <a16:creationId xmlns:a16="http://schemas.microsoft.com/office/drawing/2014/main" id="{42D551E8-156D-4301-8127-A6236FBAE97F}"/>
                  </a:ext>
                </a:extLst>
              </p14:cNvPr>
              <p14:cNvContentPartPr/>
              <p14:nvPr/>
            </p14:nvContentPartPr>
            <p14:xfrm>
              <a:off x="4550647" y="5514390"/>
              <a:ext cx="311400" cy="428040"/>
            </p14:xfrm>
          </p:contentPart>
        </mc:Choice>
        <mc:Fallback>
          <p:pic>
            <p:nvPicPr>
              <p:cNvPr id="133" name="Ink 132">
                <a:extLst>
                  <a:ext uri="{FF2B5EF4-FFF2-40B4-BE49-F238E27FC236}">
                    <a16:creationId xmlns:a16="http://schemas.microsoft.com/office/drawing/2014/main" id="{42D551E8-156D-4301-8127-A6236FBAE97F}"/>
                  </a:ext>
                </a:extLst>
              </p:cNvPr>
              <p:cNvPicPr/>
              <p:nvPr/>
            </p:nvPicPr>
            <p:blipFill>
              <a:blip r:embed="rId235"/>
              <a:stretch>
                <a:fillRect/>
              </a:stretch>
            </p:blipFill>
            <p:spPr>
              <a:xfrm>
                <a:off x="4533007" y="5496750"/>
                <a:ext cx="347040" cy="46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36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id="{6BFA82BC-F669-440B-BB5B-847FF97009FE}"/>
                  </a:ext>
                </a:extLst>
              </p14:cNvPr>
              <p14:cNvContentPartPr/>
              <p14:nvPr/>
            </p14:nvContentPartPr>
            <p14:xfrm>
              <a:off x="4785007" y="5546070"/>
              <a:ext cx="262800" cy="304560"/>
            </p14:xfrm>
          </p:contentPart>
        </mc:Choice>
        <mc:Fallback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6BFA82BC-F669-440B-BB5B-847FF97009FE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4767367" y="5528430"/>
                <a:ext cx="298440" cy="34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38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9FA5DA73-80E7-4F13-BFB6-18B43F408274}"/>
                  </a:ext>
                </a:extLst>
              </p14:cNvPr>
              <p14:cNvContentPartPr/>
              <p14:nvPr/>
            </p14:nvContentPartPr>
            <p14:xfrm>
              <a:off x="5318527" y="5548590"/>
              <a:ext cx="375480" cy="488880"/>
            </p14:xfrm>
          </p:contentPart>
        </mc:Choice>
        <mc:Fallback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9FA5DA73-80E7-4F13-BFB6-18B43F408274}"/>
                  </a:ext>
                </a:extLst>
              </p:cNvPr>
              <p:cNvPicPr/>
              <p:nvPr/>
            </p:nvPicPr>
            <p:blipFill>
              <a:blip r:embed="rId239"/>
              <a:stretch>
                <a:fillRect/>
              </a:stretch>
            </p:blipFill>
            <p:spPr>
              <a:xfrm>
                <a:off x="5300887" y="5530950"/>
                <a:ext cx="411120" cy="52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40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D6FF78E3-A495-490F-B5DB-6F8E80E00168}"/>
                  </a:ext>
                </a:extLst>
              </p14:cNvPr>
              <p14:cNvContentPartPr/>
              <p14:nvPr/>
            </p14:nvContentPartPr>
            <p14:xfrm>
              <a:off x="5738647" y="5428350"/>
              <a:ext cx="49680" cy="304200"/>
            </p14:xfrm>
          </p:contentPart>
        </mc:Choice>
        <mc:Fallback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D6FF78E3-A495-490F-B5DB-6F8E80E00168}"/>
                  </a:ext>
                </a:extLst>
              </p:cNvPr>
              <p:cNvPicPr/>
              <p:nvPr/>
            </p:nvPicPr>
            <p:blipFill>
              <a:blip r:embed="rId241"/>
              <a:stretch>
                <a:fillRect/>
              </a:stretch>
            </p:blipFill>
            <p:spPr>
              <a:xfrm>
                <a:off x="5720647" y="5410350"/>
                <a:ext cx="85320" cy="33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42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6E1DF5D6-E4C9-4DB0-9564-F62451D0400D}"/>
                  </a:ext>
                </a:extLst>
              </p14:cNvPr>
              <p14:cNvContentPartPr/>
              <p14:nvPr/>
            </p14:nvContentPartPr>
            <p14:xfrm>
              <a:off x="5888407" y="5512230"/>
              <a:ext cx="171000" cy="333720"/>
            </p14:xfrm>
          </p:contentPart>
        </mc:Choice>
        <mc:Fallback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6E1DF5D6-E4C9-4DB0-9564-F62451D0400D}"/>
                  </a:ext>
                </a:extLst>
              </p:cNvPr>
              <p:cNvPicPr/>
              <p:nvPr/>
            </p:nvPicPr>
            <p:blipFill>
              <a:blip r:embed="rId243"/>
              <a:stretch>
                <a:fillRect/>
              </a:stretch>
            </p:blipFill>
            <p:spPr>
              <a:xfrm>
                <a:off x="5870767" y="5494230"/>
                <a:ext cx="206640" cy="36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44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F24CBE13-2A45-4251-B170-5E95CB1DB3A5}"/>
                  </a:ext>
                </a:extLst>
              </p14:cNvPr>
              <p14:cNvContentPartPr/>
              <p14:nvPr/>
            </p14:nvContentPartPr>
            <p14:xfrm>
              <a:off x="6820087" y="5273190"/>
              <a:ext cx="439560" cy="586800"/>
            </p14:xfrm>
          </p:contentPart>
        </mc:Choice>
        <mc:Fallback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F24CBE13-2A45-4251-B170-5E95CB1DB3A5}"/>
                  </a:ext>
                </a:extLst>
              </p:cNvPr>
              <p:cNvPicPr/>
              <p:nvPr/>
            </p:nvPicPr>
            <p:blipFill>
              <a:blip r:embed="rId245"/>
              <a:stretch>
                <a:fillRect/>
              </a:stretch>
            </p:blipFill>
            <p:spPr>
              <a:xfrm>
                <a:off x="6802447" y="5255190"/>
                <a:ext cx="475200" cy="62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46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98856FF9-3FDA-4972-9468-6FAFB2F7D1CB}"/>
                  </a:ext>
                </a:extLst>
              </p14:cNvPr>
              <p14:cNvContentPartPr/>
              <p14:nvPr/>
            </p14:nvContentPartPr>
            <p14:xfrm>
              <a:off x="7359727" y="5390910"/>
              <a:ext cx="812520" cy="352080"/>
            </p14:xfrm>
          </p:contentPart>
        </mc:Choice>
        <mc:Fallback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98856FF9-3FDA-4972-9468-6FAFB2F7D1CB}"/>
                  </a:ext>
                </a:extLst>
              </p:cNvPr>
              <p:cNvPicPr/>
              <p:nvPr/>
            </p:nvPicPr>
            <p:blipFill>
              <a:blip r:embed="rId247"/>
              <a:stretch>
                <a:fillRect/>
              </a:stretch>
            </p:blipFill>
            <p:spPr>
              <a:xfrm>
                <a:off x="7341727" y="5372910"/>
                <a:ext cx="848160" cy="38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48">
            <p14:nvContentPartPr>
              <p14:cNvPr id="140" name="Ink 139">
                <a:extLst>
                  <a:ext uri="{FF2B5EF4-FFF2-40B4-BE49-F238E27FC236}">
                    <a16:creationId xmlns:a16="http://schemas.microsoft.com/office/drawing/2014/main" id="{E72180D3-068A-4728-B60B-7982DE4AED5A}"/>
                  </a:ext>
                </a:extLst>
              </p14:cNvPr>
              <p14:cNvContentPartPr/>
              <p14:nvPr/>
            </p14:nvContentPartPr>
            <p14:xfrm>
              <a:off x="8430007" y="5611950"/>
              <a:ext cx="84600" cy="24120"/>
            </p14:xfrm>
          </p:contentPart>
        </mc:Choice>
        <mc:Fallback>
          <p:pic>
            <p:nvPicPr>
              <p:cNvPr id="140" name="Ink 139">
                <a:extLst>
                  <a:ext uri="{FF2B5EF4-FFF2-40B4-BE49-F238E27FC236}">
                    <a16:creationId xmlns:a16="http://schemas.microsoft.com/office/drawing/2014/main" id="{E72180D3-068A-4728-B60B-7982DE4AED5A}"/>
                  </a:ext>
                </a:extLst>
              </p:cNvPr>
              <p:cNvPicPr/>
              <p:nvPr/>
            </p:nvPicPr>
            <p:blipFill>
              <a:blip r:embed="rId249"/>
              <a:stretch>
                <a:fillRect/>
              </a:stretch>
            </p:blipFill>
            <p:spPr>
              <a:xfrm>
                <a:off x="8412007" y="5593950"/>
                <a:ext cx="12024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50">
            <p14:nvContentPartPr>
              <p14:cNvPr id="141" name="Ink 140">
                <a:extLst>
                  <a:ext uri="{FF2B5EF4-FFF2-40B4-BE49-F238E27FC236}">
                    <a16:creationId xmlns:a16="http://schemas.microsoft.com/office/drawing/2014/main" id="{06528043-70D1-493A-81BC-BE8309B25840}"/>
                  </a:ext>
                </a:extLst>
              </p14:cNvPr>
              <p14:cNvContentPartPr/>
              <p14:nvPr/>
            </p14:nvContentPartPr>
            <p14:xfrm>
              <a:off x="2301007" y="514350"/>
              <a:ext cx="406080" cy="15480"/>
            </p14:xfrm>
          </p:contentPart>
        </mc:Choice>
        <mc:Fallback>
          <p:pic>
            <p:nvPicPr>
              <p:cNvPr id="141" name="Ink 140">
                <a:extLst>
                  <a:ext uri="{FF2B5EF4-FFF2-40B4-BE49-F238E27FC236}">
                    <a16:creationId xmlns:a16="http://schemas.microsoft.com/office/drawing/2014/main" id="{06528043-70D1-493A-81BC-BE8309B25840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2283367" y="496710"/>
                <a:ext cx="441720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52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97B08E04-94F2-442C-A534-A1E099E543EB}"/>
                  </a:ext>
                </a:extLst>
              </p14:cNvPr>
              <p14:cNvContentPartPr/>
              <p14:nvPr/>
            </p14:nvContentPartPr>
            <p14:xfrm>
              <a:off x="2504407" y="270990"/>
              <a:ext cx="28080" cy="692280"/>
            </p14:xfrm>
          </p:contentPart>
        </mc:Choice>
        <mc:Fallback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97B08E04-94F2-442C-A534-A1E099E543EB}"/>
                  </a:ext>
                </a:extLst>
              </p:cNvPr>
              <p:cNvPicPr/>
              <p:nvPr/>
            </p:nvPicPr>
            <p:blipFill>
              <a:blip r:embed="rId253"/>
              <a:stretch>
                <a:fillRect/>
              </a:stretch>
            </p:blipFill>
            <p:spPr>
              <a:xfrm>
                <a:off x="2486407" y="252990"/>
                <a:ext cx="63720" cy="72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54">
            <p14:nvContentPartPr>
              <p14:cNvPr id="143" name="Ink 142">
                <a:extLst>
                  <a:ext uri="{FF2B5EF4-FFF2-40B4-BE49-F238E27FC236}">
                    <a16:creationId xmlns:a16="http://schemas.microsoft.com/office/drawing/2014/main" id="{2136C2B1-4112-4C5D-AF6C-2476681B9500}"/>
                  </a:ext>
                </a:extLst>
              </p14:cNvPr>
              <p14:cNvContentPartPr/>
              <p14:nvPr/>
            </p14:nvContentPartPr>
            <p14:xfrm>
              <a:off x="2271127" y="403830"/>
              <a:ext cx="465840" cy="392040"/>
            </p14:xfrm>
          </p:contentPart>
        </mc:Choice>
        <mc:Fallback>
          <p:pic>
            <p:nvPicPr>
              <p:cNvPr id="143" name="Ink 142">
                <a:extLst>
                  <a:ext uri="{FF2B5EF4-FFF2-40B4-BE49-F238E27FC236}">
                    <a16:creationId xmlns:a16="http://schemas.microsoft.com/office/drawing/2014/main" id="{2136C2B1-4112-4C5D-AF6C-2476681B9500}"/>
                  </a:ext>
                </a:extLst>
              </p:cNvPr>
              <p:cNvPicPr/>
              <p:nvPr/>
            </p:nvPicPr>
            <p:blipFill>
              <a:blip r:embed="rId255"/>
              <a:stretch>
                <a:fillRect/>
              </a:stretch>
            </p:blipFill>
            <p:spPr>
              <a:xfrm>
                <a:off x="2253127" y="386190"/>
                <a:ext cx="501480" cy="42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56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79B8FA87-B4D3-44CD-A07E-B7031FB03FBF}"/>
                  </a:ext>
                </a:extLst>
              </p14:cNvPr>
              <p14:cNvContentPartPr/>
              <p14:nvPr/>
            </p14:nvContentPartPr>
            <p14:xfrm>
              <a:off x="2349607" y="426870"/>
              <a:ext cx="451440" cy="296640"/>
            </p14:xfrm>
          </p:contentPart>
        </mc:Choice>
        <mc:Fallback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79B8FA87-B4D3-44CD-A07E-B7031FB03FBF}"/>
                  </a:ext>
                </a:extLst>
              </p:cNvPr>
              <p:cNvPicPr/>
              <p:nvPr/>
            </p:nvPicPr>
            <p:blipFill>
              <a:blip r:embed="rId257"/>
              <a:stretch>
                <a:fillRect/>
              </a:stretch>
            </p:blipFill>
            <p:spPr>
              <a:xfrm>
                <a:off x="2331967" y="408870"/>
                <a:ext cx="487080" cy="332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46555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9C18D5E-73F0-4A0E-BE7D-3556E39B1548}"/>
                  </a:ext>
                </a:extLst>
              </p14:cNvPr>
              <p14:cNvContentPartPr/>
              <p14:nvPr/>
            </p14:nvContentPartPr>
            <p14:xfrm>
              <a:off x="3312247" y="212310"/>
              <a:ext cx="398880" cy="9806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9C18D5E-73F0-4A0E-BE7D-3556E39B154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94247" y="194670"/>
                <a:ext cx="434520" cy="101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2A1D167-3280-45CD-9393-488B5D8BAA21}"/>
                  </a:ext>
                </a:extLst>
              </p14:cNvPr>
              <p14:cNvContentPartPr/>
              <p14:nvPr/>
            </p14:nvContentPartPr>
            <p14:xfrm>
              <a:off x="3397927" y="539190"/>
              <a:ext cx="362880" cy="27144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2A1D167-3280-45CD-9393-488B5D8BAA2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80287" y="521550"/>
                <a:ext cx="398520" cy="30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AA7868CE-67E5-4DEC-BFA3-2D6BE1361814}"/>
                  </a:ext>
                </a:extLst>
              </p14:cNvPr>
              <p14:cNvContentPartPr/>
              <p14:nvPr/>
            </p14:nvContentPartPr>
            <p14:xfrm>
              <a:off x="3913447" y="514350"/>
              <a:ext cx="208440" cy="44208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AA7868CE-67E5-4DEC-BFA3-2D6BE136181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95447" y="496710"/>
                <a:ext cx="244080" cy="47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47D87731-5B21-447F-80A0-820434B6C5AF}"/>
                  </a:ext>
                </a:extLst>
              </p14:cNvPr>
              <p14:cNvContentPartPr/>
              <p14:nvPr/>
            </p14:nvContentPartPr>
            <p14:xfrm>
              <a:off x="3957727" y="329310"/>
              <a:ext cx="348120" cy="18324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47D87731-5B21-447F-80A0-820434B6C5A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940087" y="311670"/>
                <a:ext cx="383760" cy="21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E245FFD-A67C-485A-9544-AD5824263447}"/>
                  </a:ext>
                </a:extLst>
              </p14:cNvPr>
              <p14:cNvContentPartPr/>
              <p14:nvPr/>
            </p14:nvContentPartPr>
            <p14:xfrm>
              <a:off x="4424647" y="727830"/>
              <a:ext cx="80640" cy="4860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E245FFD-A67C-485A-9544-AD582426344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406647" y="709830"/>
                <a:ext cx="116280" cy="8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642CBB44-A49D-49B8-A9AE-399562FF8CF8}"/>
                  </a:ext>
                </a:extLst>
              </p14:cNvPr>
              <p14:cNvContentPartPr/>
              <p14:nvPr/>
            </p14:nvContentPartPr>
            <p14:xfrm>
              <a:off x="4724167" y="467910"/>
              <a:ext cx="543600" cy="44460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642CBB44-A49D-49B8-A9AE-399562FF8CF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706167" y="449910"/>
                <a:ext cx="579240" cy="48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AEDEADE-8889-46B6-95CD-ED7ACF6EE4F0}"/>
                  </a:ext>
                </a:extLst>
              </p14:cNvPr>
              <p14:cNvContentPartPr/>
              <p14:nvPr/>
            </p14:nvContentPartPr>
            <p14:xfrm>
              <a:off x="5070847" y="234270"/>
              <a:ext cx="337320" cy="25848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AEDEADE-8889-46B6-95CD-ED7ACF6EE4F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052847" y="216270"/>
                <a:ext cx="372960" cy="29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E7702827-CFF4-45F6-BBED-1DC0131617C1}"/>
                  </a:ext>
                </a:extLst>
              </p14:cNvPr>
              <p14:cNvContentPartPr/>
              <p14:nvPr/>
            </p14:nvContentPartPr>
            <p14:xfrm>
              <a:off x="6045727" y="687150"/>
              <a:ext cx="342360" cy="5400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E7702827-CFF4-45F6-BBED-1DC0131617C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028087" y="669510"/>
                <a:ext cx="378000" cy="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C25351AF-76D3-483F-B522-A58E930E05B0}"/>
                  </a:ext>
                </a:extLst>
              </p14:cNvPr>
              <p14:cNvContentPartPr/>
              <p14:nvPr/>
            </p14:nvContentPartPr>
            <p14:xfrm>
              <a:off x="6161647" y="763470"/>
              <a:ext cx="306360" cy="3744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C25351AF-76D3-483F-B522-A58E930E05B0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144007" y="745470"/>
                <a:ext cx="342000" cy="7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2A96B66B-B6B8-470F-8D6F-4C8BAF2B8F8C}"/>
                  </a:ext>
                </a:extLst>
              </p14:cNvPr>
              <p14:cNvContentPartPr/>
              <p14:nvPr/>
            </p14:nvContentPartPr>
            <p14:xfrm>
              <a:off x="7034287" y="316350"/>
              <a:ext cx="85680" cy="81108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2A96B66B-B6B8-470F-8D6F-4C8BAF2B8F8C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016287" y="298350"/>
                <a:ext cx="121320" cy="84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7A56259D-6365-4EA4-ACC3-11874E47B8B2}"/>
                  </a:ext>
                </a:extLst>
              </p14:cNvPr>
              <p14:cNvContentPartPr/>
              <p14:nvPr/>
            </p14:nvContentPartPr>
            <p14:xfrm>
              <a:off x="7111687" y="293310"/>
              <a:ext cx="334800" cy="38376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7A56259D-6365-4EA4-ACC3-11874E47B8B2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093687" y="275310"/>
                <a:ext cx="370440" cy="41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032CAEA-DF62-48F3-8CD3-F76AD536588F}"/>
                  </a:ext>
                </a:extLst>
              </p14:cNvPr>
              <p14:cNvContentPartPr/>
              <p14:nvPr/>
            </p14:nvContentPartPr>
            <p14:xfrm>
              <a:off x="7455487" y="540270"/>
              <a:ext cx="151200" cy="20124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032CAEA-DF62-48F3-8CD3-F76AD536588F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437487" y="522270"/>
                <a:ext cx="186840" cy="23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5F40382F-9913-4E19-BC8B-80B83A745ADF}"/>
                  </a:ext>
                </a:extLst>
              </p14:cNvPr>
              <p14:cNvContentPartPr/>
              <p14:nvPr/>
            </p14:nvContentPartPr>
            <p14:xfrm>
              <a:off x="7957687" y="290070"/>
              <a:ext cx="51120" cy="47628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5F40382F-9913-4E19-BC8B-80B83A745ADF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939687" y="272430"/>
                <a:ext cx="86760" cy="51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8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56FD8C30-8AD5-4EA9-B0A5-882BDC0FA1CF}"/>
                  </a:ext>
                </a:extLst>
              </p14:cNvPr>
              <p14:cNvContentPartPr/>
              <p14:nvPr/>
            </p14:nvContentPartPr>
            <p14:xfrm>
              <a:off x="7878847" y="320310"/>
              <a:ext cx="320760" cy="6624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56FD8C30-8AD5-4EA9-B0A5-882BDC0FA1CF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861207" y="302310"/>
                <a:ext cx="356400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0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809AAE9E-42EB-4010-BE5E-46167DB9368B}"/>
                  </a:ext>
                </a:extLst>
              </p14:cNvPr>
              <p14:cNvContentPartPr/>
              <p14:nvPr/>
            </p14:nvContentPartPr>
            <p14:xfrm>
              <a:off x="7937167" y="700110"/>
              <a:ext cx="284400" cy="5652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809AAE9E-42EB-4010-BE5E-46167DB9368B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919527" y="682110"/>
                <a:ext cx="320040" cy="9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2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04C5371A-188E-466E-BA77-F9183A8D2491}"/>
                  </a:ext>
                </a:extLst>
              </p14:cNvPr>
              <p14:cNvContentPartPr/>
              <p14:nvPr/>
            </p14:nvContentPartPr>
            <p14:xfrm>
              <a:off x="8437207" y="608310"/>
              <a:ext cx="424080" cy="20808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04C5371A-188E-466E-BA77-F9183A8D2491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419567" y="590670"/>
                <a:ext cx="459720" cy="24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4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830DD3C7-26F9-478A-B2D4-27C566EC238D}"/>
                  </a:ext>
                </a:extLst>
              </p14:cNvPr>
              <p14:cNvContentPartPr/>
              <p14:nvPr/>
            </p14:nvContentPartPr>
            <p14:xfrm>
              <a:off x="8983327" y="607950"/>
              <a:ext cx="183960" cy="21204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830DD3C7-26F9-478A-B2D4-27C566EC238D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965687" y="589950"/>
                <a:ext cx="219600" cy="24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6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932518C5-D8A8-4EEE-B4AB-72A7A1A2C66A}"/>
                  </a:ext>
                </a:extLst>
              </p14:cNvPr>
              <p14:cNvContentPartPr/>
              <p14:nvPr/>
            </p14:nvContentPartPr>
            <p14:xfrm>
              <a:off x="3716887" y="2193750"/>
              <a:ext cx="959040" cy="133020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932518C5-D8A8-4EEE-B4AB-72A7A1A2C66A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699247" y="2176110"/>
                <a:ext cx="994680" cy="136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8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815AB883-61C6-4133-8412-EFAEE91B5DA9}"/>
                  </a:ext>
                </a:extLst>
              </p14:cNvPr>
              <p14:cNvContentPartPr/>
              <p14:nvPr/>
            </p14:nvContentPartPr>
            <p14:xfrm>
              <a:off x="4282447" y="2175030"/>
              <a:ext cx="3482640" cy="7380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815AB883-61C6-4133-8412-EFAEE91B5DA9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4264447" y="2157030"/>
                <a:ext cx="3518280" cy="10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0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266D60E3-4BAB-4404-80C2-D17A1F6A1520}"/>
                  </a:ext>
                </a:extLst>
              </p14:cNvPr>
              <p14:cNvContentPartPr/>
              <p14:nvPr/>
            </p14:nvContentPartPr>
            <p14:xfrm>
              <a:off x="4047367" y="3325230"/>
              <a:ext cx="3688560" cy="23040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266D60E3-4BAB-4404-80C2-D17A1F6A1520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029727" y="3307590"/>
                <a:ext cx="3724200" cy="26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2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50B2FF47-DD44-4272-B048-5B3FB11D00A5}"/>
                  </a:ext>
                </a:extLst>
              </p14:cNvPr>
              <p14:cNvContentPartPr/>
              <p14:nvPr/>
            </p14:nvContentPartPr>
            <p14:xfrm>
              <a:off x="7176127" y="2175030"/>
              <a:ext cx="975600" cy="133668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50B2FF47-DD44-4272-B048-5B3FB11D00A5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158487" y="2157390"/>
                <a:ext cx="1011240" cy="137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4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5EEDE690-04A0-4565-8897-28618197448A}"/>
                  </a:ext>
                </a:extLst>
              </p14:cNvPr>
              <p14:cNvContentPartPr/>
              <p14:nvPr/>
            </p14:nvContentPartPr>
            <p14:xfrm>
              <a:off x="5690047" y="1342350"/>
              <a:ext cx="148680" cy="12276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5EEDE690-04A0-4565-8897-28618197448A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672407" y="1324710"/>
                <a:ext cx="184320" cy="15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6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305AEBBC-DA04-442F-AAC3-C23DA48F53F1}"/>
                  </a:ext>
                </a:extLst>
              </p14:cNvPr>
              <p14:cNvContentPartPr/>
              <p14:nvPr/>
            </p14:nvContentPartPr>
            <p14:xfrm>
              <a:off x="5286847" y="1968390"/>
              <a:ext cx="8640" cy="4464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305AEBBC-DA04-442F-AAC3-C23DA48F53F1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269207" y="1950750"/>
                <a:ext cx="44280" cy="8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8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A6B3B602-0FA3-4A7A-88EC-747F0E779413}"/>
                  </a:ext>
                </a:extLst>
              </p14:cNvPr>
              <p14:cNvContentPartPr/>
              <p14:nvPr/>
            </p14:nvContentPartPr>
            <p14:xfrm>
              <a:off x="6686167" y="3455550"/>
              <a:ext cx="41040" cy="79200"/>
            </p14:xfrm>
          </p:contentPart>
        </mc:Choice>
        <mc:Fallback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A6B3B602-0FA3-4A7A-88EC-747F0E779413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6668527" y="3437910"/>
                <a:ext cx="76680" cy="11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0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AFB6A5AF-D857-47BF-A9F6-CAF0889E909B}"/>
                  </a:ext>
                </a:extLst>
              </p14:cNvPr>
              <p14:cNvContentPartPr/>
              <p14:nvPr/>
            </p14:nvContentPartPr>
            <p14:xfrm>
              <a:off x="6860047" y="3085110"/>
              <a:ext cx="6120" cy="32760"/>
            </p14:xfrm>
          </p:contentPart>
        </mc:Choice>
        <mc:Fallback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AFB6A5AF-D857-47BF-A9F6-CAF0889E909B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6842047" y="3067470"/>
                <a:ext cx="41760" cy="6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2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4CE37260-8C39-4ECE-8C7E-91D59BBC93B8}"/>
                  </a:ext>
                </a:extLst>
              </p14:cNvPr>
              <p14:cNvContentPartPr/>
              <p14:nvPr/>
            </p14:nvContentPartPr>
            <p14:xfrm>
              <a:off x="6839527" y="1980630"/>
              <a:ext cx="10440" cy="172800"/>
            </p14:xfrm>
          </p:contentPart>
        </mc:Choice>
        <mc:Fallback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4CE37260-8C39-4ECE-8C7E-91D59BBC93B8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6821887" y="1962630"/>
                <a:ext cx="46080" cy="20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4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0CBDB3A6-577A-468B-A8D4-D3AE663C023F}"/>
                  </a:ext>
                </a:extLst>
              </p14:cNvPr>
              <p14:cNvContentPartPr/>
              <p14:nvPr/>
            </p14:nvContentPartPr>
            <p14:xfrm>
              <a:off x="5740807" y="2566710"/>
              <a:ext cx="96480" cy="79920"/>
            </p14:xfrm>
          </p:contentPart>
        </mc:Choice>
        <mc:Fallback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0CBDB3A6-577A-468B-A8D4-D3AE663C023F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5722807" y="2548710"/>
                <a:ext cx="132120" cy="11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6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5FB0E497-039B-4857-AB74-7B6F08D509FC}"/>
                  </a:ext>
                </a:extLst>
              </p14:cNvPr>
              <p14:cNvContentPartPr/>
              <p14:nvPr/>
            </p14:nvContentPartPr>
            <p14:xfrm>
              <a:off x="5689327" y="1395990"/>
              <a:ext cx="140760" cy="1244160"/>
            </p14:xfrm>
          </p:contentPart>
        </mc:Choice>
        <mc:Fallback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5FB0E497-039B-4857-AB74-7B6F08D509FC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5671327" y="1377990"/>
                <a:ext cx="176400" cy="127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658687C2-364D-48F9-A516-A727B9523BC7}"/>
                  </a:ext>
                </a:extLst>
              </p14:cNvPr>
              <p14:cNvContentPartPr/>
              <p14:nvPr/>
            </p14:nvContentPartPr>
            <p14:xfrm>
              <a:off x="2823951" y="4321350"/>
              <a:ext cx="3095640" cy="1362960"/>
            </p14:xfrm>
          </p:contentPart>
        </mc:Choice>
        <mc:Fallback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658687C2-364D-48F9-A516-A727B9523BC7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2788311" y="4285350"/>
                <a:ext cx="3167280" cy="143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0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9AC14A38-5AFB-46D9-A941-CA20FD9CA301}"/>
                  </a:ext>
                </a:extLst>
              </p14:cNvPr>
              <p14:cNvContentPartPr/>
              <p14:nvPr/>
            </p14:nvContentPartPr>
            <p14:xfrm>
              <a:off x="5931247" y="1810710"/>
              <a:ext cx="237240" cy="399600"/>
            </p14:xfrm>
          </p:contentPart>
        </mc:Choice>
        <mc:Fallback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9AC14A38-5AFB-46D9-A941-CA20FD9CA301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5913607" y="1793070"/>
                <a:ext cx="272880" cy="43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2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0173126B-5E7E-43E2-A074-04E004254434}"/>
                  </a:ext>
                </a:extLst>
              </p14:cNvPr>
              <p14:cNvContentPartPr/>
              <p14:nvPr/>
            </p14:nvContentPartPr>
            <p14:xfrm>
              <a:off x="8675167" y="1503270"/>
              <a:ext cx="289800" cy="377280"/>
            </p14:xfrm>
          </p:contentPart>
        </mc:Choice>
        <mc:Fallback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0173126B-5E7E-43E2-A074-04E004254434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8657167" y="1485630"/>
                <a:ext cx="325440" cy="41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4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BCF71BF1-7483-49A5-9AF7-E6F3FB147188}"/>
                  </a:ext>
                </a:extLst>
              </p14:cNvPr>
              <p14:cNvContentPartPr/>
              <p14:nvPr/>
            </p14:nvContentPartPr>
            <p14:xfrm>
              <a:off x="9060007" y="1520910"/>
              <a:ext cx="72360" cy="357480"/>
            </p14:xfrm>
          </p:contentPart>
        </mc:Choice>
        <mc:Fallback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BCF71BF1-7483-49A5-9AF7-E6F3FB147188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9042367" y="1503270"/>
                <a:ext cx="108000" cy="39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6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117FEDF8-1767-428D-B400-8CD0DAE637FD}"/>
                  </a:ext>
                </a:extLst>
              </p14:cNvPr>
              <p14:cNvContentPartPr/>
              <p14:nvPr/>
            </p14:nvContentPartPr>
            <p14:xfrm>
              <a:off x="9305887" y="1453590"/>
              <a:ext cx="49680" cy="440640"/>
            </p14:xfrm>
          </p:contentPart>
        </mc:Choice>
        <mc:Fallback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117FEDF8-1767-428D-B400-8CD0DAE637FD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9288247" y="1435950"/>
                <a:ext cx="85320" cy="47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8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C6114415-D993-4BE9-BAEE-0A7D41A9251B}"/>
                  </a:ext>
                </a:extLst>
              </p14:cNvPr>
              <p14:cNvContentPartPr/>
              <p14:nvPr/>
            </p14:nvContentPartPr>
            <p14:xfrm>
              <a:off x="9048487" y="1655190"/>
              <a:ext cx="329040" cy="60840"/>
            </p14:xfrm>
          </p:contentPart>
        </mc:Choice>
        <mc:Fallback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C6114415-D993-4BE9-BAEE-0A7D41A9251B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9030487" y="1637190"/>
                <a:ext cx="364680" cy="9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0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CFB9C207-1DF8-49DE-A3CD-E7AE26149D2A}"/>
                  </a:ext>
                </a:extLst>
              </p14:cNvPr>
              <p14:cNvContentPartPr/>
              <p14:nvPr/>
            </p14:nvContentPartPr>
            <p14:xfrm>
              <a:off x="9481567" y="1495350"/>
              <a:ext cx="182880" cy="329760"/>
            </p14:xfrm>
          </p:contentPart>
        </mc:Choice>
        <mc:Fallback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CFB9C207-1DF8-49DE-A3CD-E7AE26149D2A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9463567" y="1477350"/>
                <a:ext cx="218520" cy="36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2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50777CFA-0358-4305-9422-FB8CA1CA8766}"/>
                  </a:ext>
                </a:extLst>
              </p14:cNvPr>
              <p14:cNvContentPartPr/>
              <p14:nvPr/>
            </p14:nvContentPartPr>
            <p14:xfrm>
              <a:off x="9992407" y="1542510"/>
              <a:ext cx="19440" cy="49320"/>
            </p14:xfrm>
          </p:contentPart>
        </mc:Choice>
        <mc:Fallback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50777CFA-0358-4305-9422-FB8CA1CA8766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9974767" y="1524870"/>
                <a:ext cx="55080" cy="8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4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68593B6A-DE42-41C3-92B8-68F1F4CAEC69}"/>
                  </a:ext>
                </a:extLst>
              </p14:cNvPr>
              <p14:cNvContentPartPr/>
              <p14:nvPr/>
            </p14:nvContentPartPr>
            <p14:xfrm>
              <a:off x="9996367" y="1756350"/>
              <a:ext cx="63360" cy="42480"/>
            </p14:xfrm>
          </p:contentPart>
        </mc:Choice>
        <mc:Fallback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68593B6A-DE42-41C3-92B8-68F1F4CAEC69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9978367" y="1738710"/>
                <a:ext cx="99000" cy="7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6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B770C7F8-C5DA-4D81-9F88-FCF9570D7DCC}"/>
                  </a:ext>
                </a:extLst>
              </p14:cNvPr>
              <p14:cNvContentPartPr/>
              <p14:nvPr/>
            </p14:nvContentPartPr>
            <p14:xfrm>
              <a:off x="8756527" y="2277990"/>
              <a:ext cx="38880" cy="396720"/>
            </p14:xfrm>
          </p:contentPart>
        </mc:Choice>
        <mc:Fallback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B770C7F8-C5DA-4D81-9F88-FCF9570D7DCC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8738887" y="2260350"/>
                <a:ext cx="74520" cy="43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8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1F3E7F5B-71A4-473A-9F0F-AF3880037BE0}"/>
                  </a:ext>
                </a:extLst>
              </p14:cNvPr>
              <p14:cNvContentPartPr/>
              <p14:nvPr/>
            </p14:nvContentPartPr>
            <p14:xfrm>
              <a:off x="8728087" y="2243790"/>
              <a:ext cx="258480" cy="517680"/>
            </p14:xfrm>
          </p:contentPart>
        </mc:Choice>
        <mc:Fallback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1F3E7F5B-71A4-473A-9F0F-AF3880037BE0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8710447" y="2226150"/>
                <a:ext cx="294120" cy="55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0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4CF8DE1A-78FE-41D9-98C2-9EDE2E2455C2}"/>
                  </a:ext>
                </a:extLst>
              </p14:cNvPr>
              <p14:cNvContentPartPr/>
              <p14:nvPr/>
            </p14:nvContentPartPr>
            <p14:xfrm>
              <a:off x="9148927" y="2491830"/>
              <a:ext cx="96480" cy="91080"/>
            </p14:xfrm>
          </p:contentPart>
        </mc:Choice>
        <mc:Fallback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4CF8DE1A-78FE-41D9-98C2-9EDE2E2455C2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9130927" y="2473830"/>
                <a:ext cx="132120" cy="12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2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EA545702-CFBE-4E23-AD64-BF9B5122FC31}"/>
                  </a:ext>
                </a:extLst>
              </p14:cNvPr>
              <p14:cNvContentPartPr/>
              <p14:nvPr/>
            </p14:nvContentPartPr>
            <p14:xfrm>
              <a:off x="9177007" y="2460150"/>
              <a:ext cx="63720" cy="133200"/>
            </p14:xfrm>
          </p:contentPart>
        </mc:Choice>
        <mc:Fallback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EA545702-CFBE-4E23-AD64-BF9B5122FC31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9159007" y="2442150"/>
                <a:ext cx="99360" cy="16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4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4075C767-5AD8-4939-B35B-83DB2AFFECE6}"/>
                  </a:ext>
                </a:extLst>
              </p14:cNvPr>
              <p14:cNvContentPartPr/>
              <p14:nvPr/>
            </p14:nvContentPartPr>
            <p14:xfrm>
              <a:off x="9340087" y="2303910"/>
              <a:ext cx="330840" cy="365040"/>
            </p14:xfrm>
          </p:contentPart>
        </mc:Choice>
        <mc:Fallback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4075C767-5AD8-4939-B35B-83DB2AFFECE6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9322447" y="2285910"/>
                <a:ext cx="366480" cy="40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6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D16A3451-FF9F-4766-A248-D142A5602C6D}"/>
                  </a:ext>
                </a:extLst>
              </p14:cNvPr>
              <p14:cNvContentPartPr/>
              <p14:nvPr/>
            </p14:nvContentPartPr>
            <p14:xfrm>
              <a:off x="9786127" y="2368350"/>
              <a:ext cx="311040" cy="376560"/>
            </p14:xfrm>
          </p:contentPart>
        </mc:Choice>
        <mc:Fallback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D16A3451-FF9F-4766-A248-D142A5602C6D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9768127" y="2350710"/>
                <a:ext cx="346680" cy="41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8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036AC8E9-1663-4148-A50A-FE313BE716E3}"/>
                  </a:ext>
                </a:extLst>
              </p14:cNvPr>
              <p14:cNvContentPartPr/>
              <p14:nvPr/>
            </p14:nvContentPartPr>
            <p14:xfrm>
              <a:off x="9632047" y="2302830"/>
              <a:ext cx="515160" cy="52560"/>
            </p14:xfrm>
          </p:contentPart>
        </mc:Choice>
        <mc:Fallback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036AC8E9-1663-4148-A50A-FE313BE716E3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9614047" y="2284830"/>
                <a:ext cx="550800" cy="8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90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6D944241-3840-41ED-99FA-4BA1BE7442D9}"/>
                  </a:ext>
                </a:extLst>
              </p14:cNvPr>
              <p14:cNvContentPartPr/>
              <p14:nvPr/>
            </p14:nvContentPartPr>
            <p14:xfrm>
              <a:off x="10267807" y="2300310"/>
              <a:ext cx="409320" cy="395640"/>
            </p14:xfrm>
          </p:contentPart>
        </mc:Choice>
        <mc:Fallback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6D944241-3840-41ED-99FA-4BA1BE7442D9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10250167" y="2282310"/>
                <a:ext cx="444960" cy="43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92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6A4DFEAF-5DC5-456C-8517-D99CA2DA08F2}"/>
                  </a:ext>
                </a:extLst>
              </p14:cNvPr>
              <p14:cNvContentPartPr/>
              <p14:nvPr/>
            </p14:nvContentPartPr>
            <p14:xfrm>
              <a:off x="8683447" y="2991510"/>
              <a:ext cx="38880" cy="295560"/>
            </p14:xfrm>
          </p:contentPart>
        </mc:Choice>
        <mc:Fallback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6A4DFEAF-5DC5-456C-8517-D99CA2DA08F2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8665447" y="2973870"/>
                <a:ext cx="74520" cy="33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94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C4A15287-94DC-42CE-B2BE-6924467C0AD9}"/>
                  </a:ext>
                </a:extLst>
              </p14:cNvPr>
              <p14:cNvContentPartPr/>
              <p14:nvPr/>
            </p14:nvContentPartPr>
            <p14:xfrm>
              <a:off x="8622607" y="2897550"/>
              <a:ext cx="318960" cy="358560"/>
            </p14:xfrm>
          </p:contentPart>
        </mc:Choice>
        <mc:Fallback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C4A15287-94DC-42CE-B2BE-6924467C0AD9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8604967" y="2879550"/>
                <a:ext cx="354600" cy="39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96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42545E98-7814-4BCB-BA15-720551E48ED4}"/>
                  </a:ext>
                </a:extLst>
              </p14:cNvPr>
              <p14:cNvContentPartPr/>
              <p14:nvPr/>
            </p14:nvContentPartPr>
            <p14:xfrm>
              <a:off x="8995207" y="2909790"/>
              <a:ext cx="152280" cy="335520"/>
            </p14:xfrm>
          </p:contentPart>
        </mc:Choice>
        <mc:Fallback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42545E98-7814-4BCB-BA15-720551E48ED4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8977567" y="2892150"/>
                <a:ext cx="187920" cy="37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98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20BAD1B7-B9B0-46AA-BDED-E0F989644140}"/>
                  </a:ext>
                </a:extLst>
              </p14:cNvPr>
              <p14:cNvContentPartPr/>
              <p14:nvPr/>
            </p14:nvContentPartPr>
            <p14:xfrm>
              <a:off x="9201847" y="2853270"/>
              <a:ext cx="135000" cy="402840"/>
            </p14:xfrm>
          </p:contentPart>
        </mc:Choice>
        <mc:Fallback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20BAD1B7-B9B0-46AA-BDED-E0F989644140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9183847" y="2835630"/>
                <a:ext cx="170640" cy="43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0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703EEC55-B41F-4E89-9B64-17151EFCCE36}"/>
                  </a:ext>
                </a:extLst>
              </p14:cNvPr>
              <p14:cNvContentPartPr/>
              <p14:nvPr/>
            </p14:nvContentPartPr>
            <p14:xfrm>
              <a:off x="9044887" y="3053430"/>
              <a:ext cx="257760" cy="59400"/>
            </p14:xfrm>
          </p:contentPart>
        </mc:Choice>
        <mc:Fallback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703EEC55-B41F-4E89-9B64-17151EFCCE36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9026887" y="3035790"/>
                <a:ext cx="293400" cy="9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2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9A379C1B-500D-42AC-987B-2624628D1247}"/>
                  </a:ext>
                </a:extLst>
              </p14:cNvPr>
              <p14:cNvContentPartPr/>
              <p14:nvPr/>
            </p14:nvContentPartPr>
            <p14:xfrm>
              <a:off x="9447727" y="2955150"/>
              <a:ext cx="167760" cy="331200"/>
            </p14:xfrm>
          </p:contentPart>
        </mc:Choice>
        <mc:Fallback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9A379C1B-500D-42AC-987B-2624628D1247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9430087" y="2937150"/>
                <a:ext cx="203400" cy="36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4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383253DD-A3C0-4628-90EC-3CFC50EA8A3A}"/>
                  </a:ext>
                </a:extLst>
              </p14:cNvPr>
              <p14:cNvContentPartPr/>
              <p14:nvPr/>
            </p14:nvContentPartPr>
            <p14:xfrm>
              <a:off x="9907447" y="2947590"/>
              <a:ext cx="60840" cy="533880"/>
            </p14:xfrm>
          </p:contentPart>
        </mc:Choice>
        <mc:Fallback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383253DD-A3C0-4628-90EC-3CFC50EA8A3A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9889447" y="2929950"/>
                <a:ext cx="96480" cy="56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6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EFD1C49B-89E5-4EAF-B5E3-2095E5B9DCFB}"/>
                  </a:ext>
                </a:extLst>
              </p14:cNvPr>
              <p14:cNvContentPartPr/>
              <p14:nvPr/>
            </p14:nvContentPartPr>
            <p14:xfrm>
              <a:off x="9895207" y="2967030"/>
              <a:ext cx="381960" cy="338400"/>
            </p14:xfrm>
          </p:contentPart>
        </mc:Choice>
        <mc:Fallback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EFD1C49B-89E5-4EAF-B5E3-2095E5B9DCFB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9877207" y="2949030"/>
                <a:ext cx="417600" cy="37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8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344D1360-9563-4FB8-AEC5-6E0988586108}"/>
                  </a:ext>
                </a:extLst>
              </p14:cNvPr>
              <p14:cNvContentPartPr/>
              <p14:nvPr/>
            </p14:nvContentPartPr>
            <p14:xfrm>
              <a:off x="10261687" y="3092670"/>
              <a:ext cx="190440" cy="218880"/>
            </p14:xfrm>
          </p:contentPart>
        </mc:Choice>
        <mc:Fallback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344D1360-9563-4FB8-AEC5-6E0988586108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10244047" y="3075030"/>
                <a:ext cx="226080" cy="25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10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98BB39AE-0CC3-4DA1-BD0C-B7713D9F9D61}"/>
                  </a:ext>
                </a:extLst>
              </p14:cNvPr>
              <p14:cNvContentPartPr/>
              <p14:nvPr/>
            </p14:nvContentPartPr>
            <p14:xfrm>
              <a:off x="9546727" y="2986830"/>
              <a:ext cx="55080" cy="56520"/>
            </p14:xfrm>
          </p:contentPart>
        </mc:Choice>
        <mc:Fallback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98BB39AE-0CC3-4DA1-BD0C-B7713D9F9D61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9528727" y="2968830"/>
                <a:ext cx="90720" cy="9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12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E3431ED0-44CD-4DE9-831D-A6BDABAD47BD}"/>
                  </a:ext>
                </a:extLst>
              </p14:cNvPr>
              <p14:cNvContentPartPr/>
              <p14:nvPr/>
            </p14:nvContentPartPr>
            <p14:xfrm>
              <a:off x="9717367" y="3171510"/>
              <a:ext cx="16920" cy="62640"/>
            </p14:xfrm>
          </p:contentPart>
        </mc:Choice>
        <mc:Fallback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E3431ED0-44CD-4DE9-831D-A6BDABAD47BD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9699367" y="3153870"/>
                <a:ext cx="52560" cy="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14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A2AE8B72-10A6-467B-956D-C34976AC95A2}"/>
                  </a:ext>
                </a:extLst>
              </p14:cNvPr>
              <p14:cNvContentPartPr/>
              <p14:nvPr/>
            </p14:nvContentPartPr>
            <p14:xfrm>
              <a:off x="10692967" y="2978190"/>
              <a:ext cx="116280" cy="335880"/>
            </p14:xfrm>
          </p:contentPart>
        </mc:Choice>
        <mc:Fallback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A2AE8B72-10A6-467B-956D-C34976AC95A2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10675327" y="2960550"/>
                <a:ext cx="151920" cy="37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16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2B186665-2E10-44F4-B735-14C9A1F7B699}"/>
                  </a:ext>
                </a:extLst>
              </p14:cNvPr>
              <p14:cNvContentPartPr/>
              <p14:nvPr/>
            </p14:nvContentPartPr>
            <p14:xfrm>
              <a:off x="10642927" y="2939310"/>
              <a:ext cx="340200" cy="62640"/>
            </p14:xfrm>
          </p:contentPart>
        </mc:Choice>
        <mc:Fallback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2B186665-2E10-44F4-B735-14C9A1F7B699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10624927" y="2921670"/>
                <a:ext cx="375840" cy="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18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700C36BC-48B5-4A8E-B273-D469E3A9D465}"/>
                  </a:ext>
                </a:extLst>
              </p14:cNvPr>
              <p14:cNvContentPartPr/>
              <p14:nvPr/>
            </p14:nvContentPartPr>
            <p14:xfrm>
              <a:off x="10626007" y="3265830"/>
              <a:ext cx="387720" cy="50400"/>
            </p14:xfrm>
          </p:contentPart>
        </mc:Choice>
        <mc:Fallback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700C36BC-48B5-4A8E-B273-D469E3A9D465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10608007" y="3248190"/>
                <a:ext cx="423360" cy="8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0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39805042-FAAA-4E78-96A4-AF8D213F59E0}"/>
                  </a:ext>
                </a:extLst>
              </p14:cNvPr>
              <p14:cNvContentPartPr/>
              <p14:nvPr/>
            </p14:nvContentPartPr>
            <p14:xfrm>
              <a:off x="8415967" y="1051830"/>
              <a:ext cx="99360" cy="514080"/>
            </p14:xfrm>
          </p:contentPart>
        </mc:Choice>
        <mc:Fallback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39805042-FAAA-4E78-96A4-AF8D213F59E0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8398327" y="1033830"/>
                <a:ext cx="135000" cy="54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2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EECA4014-A25E-47B3-A0F8-950B86E998DE}"/>
                  </a:ext>
                </a:extLst>
              </p14:cNvPr>
              <p14:cNvContentPartPr/>
              <p14:nvPr/>
            </p14:nvContentPartPr>
            <p14:xfrm>
              <a:off x="8318047" y="999630"/>
              <a:ext cx="3769920" cy="3093480"/>
            </p14:xfrm>
          </p:contentPart>
        </mc:Choice>
        <mc:Fallback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EECA4014-A25E-47B3-A0F8-950B86E998DE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8300407" y="981990"/>
                <a:ext cx="3805560" cy="312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4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CE3CD179-197B-4C94-95FC-AE83928073F4}"/>
                  </a:ext>
                </a:extLst>
              </p14:cNvPr>
              <p14:cNvContentPartPr/>
              <p14:nvPr/>
            </p14:nvContentPartPr>
            <p14:xfrm>
              <a:off x="9193567" y="3744990"/>
              <a:ext cx="82800" cy="214560"/>
            </p14:xfrm>
          </p:contentPart>
        </mc:Choice>
        <mc:Fallback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CE3CD179-197B-4C94-95FC-AE83928073F4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9175927" y="3726990"/>
                <a:ext cx="118440" cy="25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6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1ACF8174-7A15-4BE5-A8D9-C2FA720C08AB}"/>
                  </a:ext>
                </a:extLst>
              </p14:cNvPr>
              <p14:cNvContentPartPr/>
              <p14:nvPr/>
            </p14:nvContentPartPr>
            <p14:xfrm>
              <a:off x="9152887" y="3560310"/>
              <a:ext cx="104400" cy="54000"/>
            </p14:xfrm>
          </p:contentPart>
        </mc:Choice>
        <mc:Fallback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1ACF8174-7A15-4BE5-A8D9-C2FA720C08AB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9134887" y="3542310"/>
                <a:ext cx="140040" cy="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8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01F942EC-CFC2-4429-BABC-2689E3CCD3AE}"/>
                  </a:ext>
                </a:extLst>
              </p14:cNvPr>
              <p14:cNvContentPartPr/>
              <p14:nvPr/>
            </p14:nvContentPartPr>
            <p14:xfrm>
              <a:off x="9467167" y="3525030"/>
              <a:ext cx="298440" cy="523800"/>
            </p14:xfrm>
          </p:contentPart>
        </mc:Choice>
        <mc:Fallback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01F942EC-CFC2-4429-BABC-2689E3CCD3AE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9449167" y="3507030"/>
                <a:ext cx="334080" cy="55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30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6F3BD723-94FD-496F-8E70-86356CCA7159}"/>
                  </a:ext>
                </a:extLst>
              </p14:cNvPr>
              <p14:cNvContentPartPr/>
              <p14:nvPr/>
            </p14:nvContentPartPr>
            <p14:xfrm>
              <a:off x="9452407" y="3823470"/>
              <a:ext cx="322920" cy="32400"/>
            </p14:xfrm>
          </p:contentPart>
        </mc:Choice>
        <mc:Fallback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6F3BD723-94FD-496F-8E70-86356CCA7159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9434767" y="3805830"/>
                <a:ext cx="358560" cy="6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32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542FABE7-2986-4458-904A-BCCEFF6B3ECC}"/>
                  </a:ext>
                </a:extLst>
              </p14:cNvPr>
              <p14:cNvContentPartPr/>
              <p14:nvPr/>
            </p14:nvContentPartPr>
            <p14:xfrm>
              <a:off x="10108327" y="3666150"/>
              <a:ext cx="236520" cy="243360"/>
            </p14:xfrm>
          </p:contentPart>
        </mc:Choice>
        <mc:Fallback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542FABE7-2986-4458-904A-BCCEFF6B3ECC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10090327" y="3648510"/>
                <a:ext cx="272160" cy="27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34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A22DE2F8-E04F-41D3-AF5F-6C3C8E62381F}"/>
                  </a:ext>
                </a:extLst>
              </p14:cNvPr>
              <p14:cNvContentPartPr/>
              <p14:nvPr/>
            </p14:nvContentPartPr>
            <p14:xfrm>
              <a:off x="10547887" y="3554550"/>
              <a:ext cx="276840" cy="473040"/>
            </p14:xfrm>
          </p:contentPart>
        </mc:Choice>
        <mc:Fallback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A22DE2F8-E04F-41D3-AF5F-6C3C8E62381F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10529887" y="3536910"/>
                <a:ext cx="312480" cy="50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6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A6701A74-55A1-4DF6-9852-25789B40634E}"/>
                  </a:ext>
                </a:extLst>
              </p14:cNvPr>
              <p14:cNvContentPartPr/>
              <p14:nvPr/>
            </p14:nvContentPartPr>
            <p14:xfrm>
              <a:off x="4075447" y="3530790"/>
              <a:ext cx="1082160" cy="642240"/>
            </p14:xfrm>
          </p:contentPart>
        </mc:Choice>
        <mc:Fallback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A6701A74-55A1-4DF6-9852-25789B40634E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4039447" y="3494790"/>
                <a:ext cx="1153800" cy="71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38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A1B8E1AC-E15C-42A0-8C17-6CBAFEDD1FAB}"/>
                  </a:ext>
                </a:extLst>
              </p14:cNvPr>
              <p14:cNvContentPartPr/>
              <p14:nvPr/>
            </p14:nvContentPartPr>
            <p14:xfrm>
              <a:off x="6473407" y="1044990"/>
              <a:ext cx="5537160" cy="5462640"/>
            </p14:xfrm>
          </p:contentPart>
        </mc:Choice>
        <mc:Fallback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A1B8E1AC-E15C-42A0-8C17-6CBAFEDD1FAB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6455767" y="1027350"/>
                <a:ext cx="5572800" cy="54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0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C853E2AA-91FA-495D-AAA7-EB8F8D040CEE}"/>
                  </a:ext>
                </a:extLst>
              </p14:cNvPr>
              <p14:cNvContentPartPr/>
              <p14:nvPr/>
            </p14:nvContentPartPr>
            <p14:xfrm>
              <a:off x="10997887" y="3637710"/>
              <a:ext cx="402480" cy="381600"/>
            </p14:xfrm>
          </p:contentPart>
        </mc:Choice>
        <mc:Fallback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C853E2AA-91FA-495D-AAA7-EB8F8D040CEE}"/>
                  </a:ext>
                </a:extLst>
              </p:cNvPr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10979887" y="3619710"/>
                <a:ext cx="438120" cy="41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2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BF0E1435-BB80-4631-8EA0-EB8AD97CA625}"/>
                  </a:ext>
                </a:extLst>
              </p14:cNvPr>
              <p14:cNvContentPartPr/>
              <p14:nvPr/>
            </p14:nvContentPartPr>
            <p14:xfrm>
              <a:off x="8620807" y="4271670"/>
              <a:ext cx="620640" cy="295920"/>
            </p14:xfrm>
          </p:contentPart>
        </mc:Choice>
        <mc:Fallback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BF0E1435-BB80-4631-8EA0-EB8AD97CA625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8602807" y="4254030"/>
                <a:ext cx="656280" cy="33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4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DB78B5BE-0B7F-4C3A-AB28-07DFA6BCF3B8}"/>
                  </a:ext>
                </a:extLst>
              </p14:cNvPr>
              <p14:cNvContentPartPr/>
              <p14:nvPr/>
            </p14:nvContentPartPr>
            <p14:xfrm>
              <a:off x="9323887" y="4185270"/>
              <a:ext cx="168480" cy="473400"/>
            </p14:xfrm>
          </p:contentPart>
        </mc:Choice>
        <mc:Fallback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DB78B5BE-0B7F-4C3A-AB28-07DFA6BCF3B8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9306247" y="4167630"/>
                <a:ext cx="204120" cy="50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6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EF065B96-7C58-4C4E-ABF8-D583846F6571}"/>
                  </a:ext>
                </a:extLst>
              </p14:cNvPr>
              <p14:cNvContentPartPr/>
              <p14:nvPr/>
            </p14:nvContentPartPr>
            <p14:xfrm>
              <a:off x="9860647" y="4320990"/>
              <a:ext cx="250920" cy="397440"/>
            </p14:xfrm>
          </p:contentPart>
        </mc:Choice>
        <mc:Fallback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EF065B96-7C58-4C4E-ABF8-D583846F6571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9843007" y="4303350"/>
                <a:ext cx="286560" cy="43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8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0621D58C-9AC5-4396-BF9D-AA98AC423BD1}"/>
                  </a:ext>
                </a:extLst>
              </p14:cNvPr>
              <p14:cNvContentPartPr/>
              <p14:nvPr/>
            </p14:nvContentPartPr>
            <p14:xfrm>
              <a:off x="10552567" y="4434390"/>
              <a:ext cx="113400" cy="194040"/>
            </p14:xfrm>
          </p:contentPart>
        </mc:Choice>
        <mc:Fallback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0621D58C-9AC5-4396-BF9D-AA98AC423BD1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10534567" y="4416390"/>
                <a:ext cx="149040" cy="22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50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id="{342F4981-4978-4AB6-B2F6-9E9D8CF1784C}"/>
                  </a:ext>
                </a:extLst>
              </p14:cNvPr>
              <p14:cNvContentPartPr/>
              <p14:nvPr/>
            </p14:nvContentPartPr>
            <p14:xfrm>
              <a:off x="10421527" y="4236390"/>
              <a:ext cx="78120" cy="91080"/>
            </p14:xfrm>
          </p:contentPart>
        </mc:Choice>
        <mc:Fallback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id="{342F4981-4978-4AB6-B2F6-9E9D8CF1784C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10403887" y="4218750"/>
                <a:ext cx="113760" cy="12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52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C51B4A25-1F15-41A1-B71F-FC3008D012BE}"/>
                  </a:ext>
                </a:extLst>
              </p14:cNvPr>
              <p14:cNvContentPartPr/>
              <p14:nvPr/>
            </p14:nvContentPartPr>
            <p14:xfrm>
              <a:off x="10708807" y="4269870"/>
              <a:ext cx="151200" cy="607320"/>
            </p14:xfrm>
          </p:contentPart>
        </mc:Choice>
        <mc:Fallback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C51B4A25-1F15-41A1-B71F-FC3008D012BE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10690807" y="4251870"/>
                <a:ext cx="186840" cy="64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54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id="{D582CD30-7767-4B9E-B1A8-425657B34BFA}"/>
                  </a:ext>
                </a:extLst>
              </p14:cNvPr>
              <p14:cNvContentPartPr/>
              <p14:nvPr/>
            </p14:nvContentPartPr>
            <p14:xfrm>
              <a:off x="10657687" y="4580190"/>
              <a:ext cx="231480" cy="23400"/>
            </p14:xfrm>
          </p:contentPart>
        </mc:Choice>
        <mc:Fallback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id="{D582CD30-7767-4B9E-B1A8-425657B34BFA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10639687" y="4562190"/>
                <a:ext cx="267120" cy="5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56">
            <p14:nvContentPartPr>
              <p14:cNvPr id="130" name="Ink 129">
                <a:extLst>
                  <a:ext uri="{FF2B5EF4-FFF2-40B4-BE49-F238E27FC236}">
                    <a16:creationId xmlns:a16="http://schemas.microsoft.com/office/drawing/2014/main" id="{C0F15497-AC1E-4B9D-94DB-742FABCE889D}"/>
                  </a:ext>
                </a:extLst>
              </p14:cNvPr>
              <p14:cNvContentPartPr/>
              <p14:nvPr/>
            </p14:nvContentPartPr>
            <p14:xfrm>
              <a:off x="10948927" y="4337190"/>
              <a:ext cx="276480" cy="440640"/>
            </p14:xfrm>
          </p:contentPart>
        </mc:Choice>
        <mc:Fallback>
          <p:pic>
            <p:nvPicPr>
              <p:cNvPr id="130" name="Ink 129">
                <a:extLst>
                  <a:ext uri="{FF2B5EF4-FFF2-40B4-BE49-F238E27FC236}">
                    <a16:creationId xmlns:a16="http://schemas.microsoft.com/office/drawing/2014/main" id="{C0F15497-AC1E-4B9D-94DB-742FABCE889D}"/>
                  </a:ext>
                </a:extLst>
              </p:cNvPr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10930927" y="4319550"/>
                <a:ext cx="312120" cy="47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58">
            <p14:nvContentPartPr>
              <p14:cNvPr id="131" name="Ink 130">
                <a:extLst>
                  <a:ext uri="{FF2B5EF4-FFF2-40B4-BE49-F238E27FC236}">
                    <a16:creationId xmlns:a16="http://schemas.microsoft.com/office/drawing/2014/main" id="{1108DE0F-F27D-4BB7-B1B8-3DB7CC680F56}"/>
                  </a:ext>
                </a:extLst>
              </p14:cNvPr>
              <p14:cNvContentPartPr/>
              <p14:nvPr/>
            </p14:nvContentPartPr>
            <p14:xfrm>
              <a:off x="11249527" y="4350510"/>
              <a:ext cx="178560" cy="469080"/>
            </p14:xfrm>
          </p:contentPart>
        </mc:Choice>
        <mc:Fallback>
          <p:pic>
            <p:nvPicPr>
              <p:cNvPr id="131" name="Ink 130">
                <a:extLst>
                  <a:ext uri="{FF2B5EF4-FFF2-40B4-BE49-F238E27FC236}">
                    <a16:creationId xmlns:a16="http://schemas.microsoft.com/office/drawing/2014/main" id="{1108DE0F-F27D-4BB7-B1B8-3DB7CC680F56}"/>
                  </a:ext>
                </a:extLst>
              </p:cNvPr>
              <p:cNvPicPr/>
              <p:nvPr/>
            </p:nvPicPr>
            <p:blipFill>
              <a:blip r:embed="rId159"/>
              <a:stretch>
                <a:fillRect/>
              </a:stretch>
            </p:blipFill>
            <p:spPr>
              <a:xfrm>
                <a:off x="11231527" y="4332870"/>
                <a:ext cx="214200" cy="50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0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id="{A9589BE0-9CDF-4235-8748-E3E4C20A49F3}"/>
                  </a:ext>
                </a:extLst>
              </p14:cNvPr>
              <p14:cNvContentPartPr/>
              <p14:nvPr/>
            </p14:nvContentPartPr>
            <p14:xfrm>
              <a:off x="11546527" y="4412070"/>
              <a:ext cx="226080" cy="410400"/>
            </p14:xfrm>
          </p:contentPart>
        </mc:Choice>
        <mc:Fallback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A9589BE0-9CDF-4235-8748-E3E4C20A49F3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11528527" y="4394430"/>
                <a:ext cx="261720" cy="44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2">
            <p14:nvContentPartPr>
              <p14:cNvPr id="133" name="Ink 132">
                <a:extLst>
                  <a:ext uri="{FF2B5EF4-FFF2-40B4-BE49-F238E27FC236}">
                    <a16:creationId xmlns:a16="http://schemas.microsoft.com/office/drawing/2014/main" id="{2B05939A-29B0-4F0E-9C8B-590ECAE51192}"/>
                  </a:ext>
                </a:extLst>
              </p14:cNvPr>
              <p14:cNvContentPartPr/>
              <p14:nvPr/>
            </p14:nvContentPartPr>
            <p14:xfrm>
              <a:off x="6605887" y="5044590"/>
              <a:ext cx="345960" cy="100440"/>
            </p14:xfrm>
          </p:contentPart>
        </mc:Choice>
        <mc:Fallback>
          <p:pic>
            <p:nvPicPr>
              <p:cNvPr id="133" name="Ink 132">
                <a:extLst>
                  <a:ext uri="{FF2B5EF4-FFF2-40B4-BE49-F238E27FC236}">
                    <a16:creationId xmlns:a16="http://schemas.microsoft.com/office/drawing/2014/main" id="{2B05939A-29B0-4F0E-9C8B-590ECAE51192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6588247" y="5026590"/>
                <a:ext cx="38160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4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id="{DF501813-3CE1-49C1-B21A-62BFF15883BD}"/>
                  </a:ext>
                </a:extLst>
              </p14:cNvPr>
              <p14:cNvContentPartPr/>
              <p14:nvPr/>
            </p14:nvContentPartPr>
            <p14:xfrm>
              <a:off x="6694447" y="5282910"/>
              <a:ext cx="364320" cy="73800"/>
            </p14:xfrm>
          </p:contentPart>
        </mc:Choice>
        <mc:Fallback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DF501813-3CE1-49C1-B21A-62BFF15883BD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6676447" y="5265270"/>
                <a:ext cx="399960" cy="10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6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33936146-536E-469A-8660-1877E2B100CA}"/>
                  </a:ext>
                </a:extLst>
              </p14:cNvPr>
              <p14:cNvContentPartPr/>
              <p14:nvPr/>
            </p14:nvContentPartPr>
            <p14:xfrm>
              <a:off x="6863647" y="5037750"/>
              <a:ext cx="198360" cy="380520"/>
            </p14:xfrm>
          </p:contentPart>
        </mc:Choice>
        <mc:Fallback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33936146-536E-469A-8660-1877E2B100CA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6846007" y="5019750"/>
                <a:ext cx="234000" cy="41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8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1CEB3A84-D339-4F8F-9DCE-C00CD7219A76}"/>
                  </a:ext>
                </a:extLst>
              </p14:cNvPr>
              <p14:cNvContentPartPr/>
              <p14:nvPr/>
            </p14:nvContentPartPr>
            <p14:xfrm>
              <a:off x="7665727" y="5100390"/>
              <a:ext cx="63720" cy="453960"/>
            </p14:xfrm>
          </p:contentPart>
        </mc:Choice>
        <mc:Fallback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1CEB3A84-D339-4F8F-9DCE-C00CD7219A76}"/>
                  </a:ext>
                </a:extLst>
              </p:cNvPr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7648087" y="5082390"/>
                <a:ext cx="99360" cy="48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70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7E860D4F-5114-48E7-BDD3-A49C5B97881B}"/>
                  </a:ext>
                </a:extLst>
              </p14:cNvPr>
              <p14:cNvContentPartPr/>
              <p14:nvPr/>
            </p14:nvContentPartPr>
            <p14:xfrm>
              <a:off x="7607767" y="5087070"/>
              <a:ext cx="340560" cy="528840"/>
            </p14:xfrm>
          </p:contentPart>
        </mc:Choice>
        <mc:Fallback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7E860D4F-5114-48E7-BDD3-A49C5B97881B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7590127" y="5069070"/>
                <a:ext cx="376200" cy="56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72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64135275-BEB5-4754-A868-AFDC5666EE84}"/>
                  </a:ext>
                </a:extLst>
              </p14:cNvPr>
              <p14:cNvContentPartPr/>
              <p14:nvPr/>
            </p14:nvContentPartPr>
            <p14:xfrm>
              <a:off x="8209687" y="5242950"/>
              <a:ext cx="190800" cy="66240"/>
            </p14:xfrm>
          </p:contentPart>
        </mc:Choice>
        <mc:Fallback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64135275-BEB5-4754-A868-AFDC5666EE84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8191687" y="5225310"/>
                <a:ext cx="226440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74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D96EDC17-AEB8-4DF6-84FA-B22AC0C3C031}"/>
                  </a:ext>
                </a:extLst>
              </p14:cNvPr>
              <p14:cNvContentPartPr/>
              <p14:nvPr/>
            </p14:nvContentPartPr>
            <p14:xfrm>
              <a:off x="8214007" y="5352390"/>
              <a:ext cx="276480" cy="49680"/>
            </p14:xfrm>
          </p:contentPart>
        </mc:Choice>
        <mc:Fallback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D96EDC17-AEB8-4DF6-84FA-B22AC0C3C031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8196367" y="5334750"/>
                <a:ext cx="312120" cy="8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76">
            <p14:nvContentPartPr>
              <p14:cNvPr id="140" name="Ink 139">
                <a:extLst>
                  <a:ext uri="{FF2B5EF4-FFF2-40B4-BE49-F238E27FC236}">
                    <a16:creationId xmlns:a16="http://schemas.microsoft.com/office/drawing/2014/main" id="{3E82CDF6-1C42-4938-AF1E-7BD50F00A31B}"/>
                  </a:ext>
                </a:extLst>
              </p14:cNvPr>
              <p14:cNvContentPartPr/>
              <p14:nvPr/>
            </p14:nvContentPartPr>
            <p14:xfrm>
              <a:off x="9101407" y="4984830"/>
              <a:ext cx="39600" cy="516240"/>
            </p14:xfrm>
          </p:contentPart>
        </mc:Choice>
        <mc:Fallback>
          <p:pic>
            <p:nvPicPr>
              <p:cNvPr id="140" name="Ink 139">
                <a:extLst>
                  <a:ext uri="{FF2B5EF4-FFF2-40B4-BE49-F238E27FC236}">
                    <a16:creationId xmlns:a16="http://schemas.microsoft.com/office/drawing/2014/main" id="{3E82CDF6-1C42-4938-AF1E-7BD50F00A31B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9083407" y="4967190"/>
                <a:ext cx="75240" cy="55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78">
            <p14:nvContentPartPr>
              <p14:cNvPr id="141" name="Ink 140">
                <a:extLst>
                  <a:ext uri="{FF2B5EF4-FFF2-40B4-BE49-F238E27FC236}">
                    <a16:creationId xmlns:a16="http://schemas.microsoft.com/office/drawing/2014/main" id="{4C288629-DB46-44C1-81F0-EE95C5A4DEBE}"/>
                  </a:ext>
                </a:extLst>
              </p14:cNvPr>
              <p14:cNvContentPartPr/>
              <p14:nvPr/>
            </p14:nvContentPartPr>
            <p14:xfrm>
              <a:off x="9024367" y="4993110"/>
              <a:ext cx="690480" cy="343080"/>
            </p14:xfrm>
          </p:contentPart>
        </mc:Choice>
        <mc:Fallback>
          <p:pic>
            <p:nvPicPr>
              <p:cNvPr id="141" name="Ink 140">
                <a:extLst>
                  <a:ext uri="{FF2B5EF4-FFF2-40B4-BE49-F238E27FC236}">
                    <a16:creationId xmlns:a16="http://schemas.microsoft.com/office/drawing/2014/main" id="{4C288629-DB46-44C1-81F0-EE95C5A4DEBE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9006367" y="4975110"/>
                <a:ext cx="726120" cy="37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0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BCCA1F0B-9562-4AD4-9531-910680C44AE5}"/>
                  </a:ext>
                </a:extLst>
              </p14:cNvPr>
              <p14:cNvContentPartPr/>
              <p14:nvPr/>
            </p14:nvContentPartPr>
            <p14:xfrm>
              <a:off x="8877847" y="5363190"/>
              <a:ext cx="972000" cy="70560"/>
            </p14:xfrm>
          </p:contentPart>
        </mc:Choice>
        <mc:Fallback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BCCA1F0B-9562-4AD4-9531-910680C44AE5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8859847" y="5345190"/>
                <a:ext cx="1007640" cy="10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2">
            <p14:nvContentPartPr>
              <p14:cNvPr id="143" name="Ink 142">
                <a:extLst>
                  <a:ext uri="{FF2B5EF4-FFF2-40B4-BE49-F238E27FC236}">
                    <a16:creationId xmlns:a16="http://schemas.microsoft.com/office/drawing/2014/main" id="{37511AA8-8F70-4529-A0C0-D72E5FC15D2D}"/>
                  </a:ext>
                </a:extLst>
              </p14:cNvPr>
              <p14:cNvContentPartPr/>
              <p14:nvPr/>
            </p14:nvContentPartPr>
            <p14:xfrm>
              <a:off x="8998087" y="5567670"/>
              <a:ext cx="459360" cy="300240"/>
            </p14:xfrm>
          </p:contentPart>
        </mc:Choice>
        <mc:Fallback>
          <p:pic>
            <p:nvPicPr>
              <p:cNvPr id="143" name="Ink 142">
                <a:extLst>
                  <a:ext uri="{FF2B5EF4-FFF2-40B4-BE49-F238E27FC236}">
                    <a16:creationId xmlns:a16="http://schemas.microsoft.com/office/drawing/2014/main" id="{37511AA8-8F70-4529-A0C0-D72E5FC15D2D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8980087" y="5550030"/>
                <a:ext cx="495000" cy="33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4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B5F93975-CAA0-45B2-A0EB-B2D67992496A}"/>
                  </a:ext>
                </a:extLst>
              </p14:cNvPr>
              <p14:cNvContentPartPr/>
              <p14:nvPr/>
            </p14:nvContentPartPr>
            <p14:xfrm>
              <a:off x="9462847" y="5670270"/>
              <a:ext cx="105120" cy="410400"/>
            </p14:xfrm>
          </p:contentPart>
        </mc:Choice>
        <mc:Fallback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B5F93975-CAA0-45B2-A0EB-B2D67992496A}"/>
                  </a:ext>
                </a:extLst>
              </p:cNvPr>
              <p:cNvPicPr/>
              <p:nvPr/>
            </p:nvPicPr>
            <p:blipFill>
              <a:blip r:embed="rId185"/>
              <a:stretch>
                <a:fillRect/>
              </a:stretch>
            </p:blipFill>
            <p:spPr>
              <a:xfrm>
                <a:off x="9445207" y="5652270"/>
                <a:ext cx="140760" cy="44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6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DAB7DD2D-A7C9-4268-99A7-62E857D0E3F9}"/>
                  </a:ext>
                </a:extLst>
              </p14:cNvPr>
              <p14:cNvContentPartPr/>
              <p14:nvPr/>
            </p14:nvContentPartPr>
            <p14:xfrm>
              <a:off x="9299767" y="5612670"/>
              <a:ext cx="452520" cy="54360"/>
            </p14:xfrm>
          </p:contentPart>
        </mc:Choice>
        <mc:Fallback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DAB7DD2D-A7C9-4268-99A7-62E857D0E3F9}"/>
                  </a:ext>
                </a:extLst>
              </p:cNvPr>
              <p:cNvPicPr/>
              <p:nvPr/>
            </p:nvPicPr>
            <p:blipFill>
              <a:blip r:embed="rId187"/>
              <a:stretch>
                <a:fillRect/>
              </a:stretch>
            </p:blipFill>
            <p:spPr>
              <a:xfrm>
                <a:off x="9282127" y="5595030"/>
                <a:ext cx="488160" cy="9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8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2D81D2B1-83A0-4788-8A19-912B71800179}"/>
                  </a:ext>
                </a:extLst>
              </p14:cNvPr>
              <p14:cNvContentPartPr/>
              <p14:nvPr/>
            </p14:nvContentPartPr>
            <p14:xfrm>
              <a:off x="10294447" y="5040630"/>
              <a:ext cx="43560" cy="302040"/>
            </p14:xfrm>
          </p:contentPart>
        </mc:Choice>
        <mc:Fallback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2D81D2B1-83A0-4788-8A19-912B71800179}"/>
                  </a:ext>
                </a:extLst>
              </p:cNvPr>
              <p:cNvPicPr/>
              <p:nvPr/>
            </p:nvPicPr>
            <p:blipFill>
              <a:blip r:embed="rId189"/>
              <a:stretch>
                <a:fillRect/>
              </a:stretch>
            </p:blipFill>
            <p:spPr>
              <a:xfrm>
                <a:off x="10276447" y="5022990"/>
                <a:ext cx="79200" cy="33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90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44CF3516-4303-4F83-89A4-C303FE7BBC30}"/>
                  </a:ext>
                </a:extLst>
              </p14:cNvPr>
              <p14:cNvContentPartPr/>
              <p14:nvPr/>
            </p14:nvContentPartPr>
            <p14:xfrm>
              <a:off x="10080967" y="5040990"/>
              <a:ext cx="405720" cy="81360"/>
            </p14:xfrm>
          </p:contentPart>
        </mc:Choice>
        <mc:Fallback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44CF3516-4303-4F83-89A4-C303FE7BBC30}"/>
                  </a:ext>
                </a:extLst>
              </p:cNvPr>
              <p:cNvPicPr/>
              <p:nvPr/>
            </p:nvPicPr>
            <p:blipFill>
              <a:blip r:embed="rId191"/>
              <a:stretch>
                <a:fillRect/>
              </a:stretch>
            </p:blipFill>
            <p:spPr>
              <a:xfrm>
                <a:off x="10063327" y="5023350"/>
                <a:ext cx="441360" cy="11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92">
            <p14:nvContentPartPr>
              <p14:cNvPr id="148" name="Ink 147">
                <a:extLst>
                  <a:ext uri="{FF2B5EF4-FFF2-40B4-BE49-F238E27FC236}">
                    <a16:creationId xmlns:a16="http://schemas.microsoft.com/office/drawing/2014/main" id="{C5D645AA-9A08-4FEC-B39B-1DDE16B79A88}"/>
                  </a:ext>
                </a:extLst>
              </p14:cNvPr>
              <p14:cNvContentPartPr/>
              <p14:nvPr/>
            </p14:nvContentPartPr>
            <p14:xfrm>
              <a:off x="10143607" y="5318910"/>
              <a:ext cx="368280" cy="14400"/>
            </p14:xfrm>
          </p:contentPart>
        </mc:Choice>
        <mc:Fallback>
          <p:pic>
            <p:nvPicPr>
              <p:cNvPr id="148" name="Ink 147">
                <a:extLst>
                  <a:ext uri="{FF2B5EF4-FFF2-40B4-BE49-F238E27FC236}">
                    <a16:creationId xmlns:a16="http://schemas.microsoft.com/office/drawing/2014/main" id="{C5D645AA-9A08-4FEC-B39B-1DDE16B79A88}"/>
                  </a:ext>
                </a:extLst>
              </p:cNvPr>
              <p:cNvPicPr/>
              <p:nvPr/>
            </p:nvPicPr>
            <p:blipFill>
              <a:blip r:embed="rId193"/>
              <a:stretch>
                <a:fillRect/>
              </a:stretch>
            </p:blipFill>
            <p:spPr>
              <a:xfrm>
                <a:off x="10125607" y="5300910"/>
                <a:ext cx="403920" cy="5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94">
            <p14:nvContentPartPr>
              <p14:cNvPr id="149" name="Ink 148">
                <a:extLst>
                  <a:ext uri="{FF2B5EF4-FFF2-40B4-BE49-F238E27FC236}">
                    <a16:creationId xmlns:a16="http://schemas.microsoft.com/office/drawing/2014/main" id="{04B5CCE0-C240-4179-B38F-C32FE9795558}"/>
                  </a:ext>
                </a:extLst>
              </p14:cNvPr>
              <p14:cNvContentPartPr/>
              <p14:nvPr/>
            </p14:nvContentPartPr>
            <p14:xfrm>
              <a:off x="9996367" y="5438070"/>
              <a:ext cx="479520" cy="55800"/>
            </p14:xfrm>
          </p:contentPart>
        </mc:Choice>
        <mc:Fallback>
          <p:pic>
            <p:nvPicPr>
              <p:cNvPr id="149" name="Ink 148">
                <a:extLst>
                  <a:ext uri="{FF2B5EF4-FFF2-40B4-BE49-F238E27FC236}">
                    <a16:creationId xmlns:a16="http://schemas.microsoft.com/office/drawing/2014/main" id="{04B5CCE0-C240-4179-B38F-C32FE9795558}"/>
                  </a:ext>
                </a:extLst>
              </p:cNvPr>
              <p:cNvPicPr/>
              <p:nvPr/>
            </p:nvPicPr>
            <p:blipFill>
              <a:blip r:embed="rId195"/>
              <a:stretch>
                <a:fillRect/>
              </a:stretch>
            </p:blipFill>
            <p:spPr>
              <a:xfrm>
                <a:off x="9978367" y="5420070"/>
                <a:ext cx="515160" cy="9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96">
            <p14:nvContentPartPr>
              <p14:cNvPr id="150" name="Ink 149">
                <a:extLst>
                  <a:ext uri="{FF2B5EF4-FFF2-40B4-BE49-F238E27FC236}">
                    <a16:creationId xmlns:a16="http://schemas.microsoft.com/office/drawing/2014/main" id="{7DE2E298-A824-4FAA-A472-8F9837E85B9E}"/>
                  </a:ext>
                </a:extLst>
              </p14:cNvPr>
              <p14:cNvContentPartPr/>
              <p14:nvPr/>
            </p14:nvContentPartPr>
            <p14:xfrm>
              <a:off x="10052527" y="5584950"/>
              <a:ext cx="499320" cy="231120"/>
            </p14:xfrm>
          </p:contentPart>
        </mc:Choice>
        <mc:Fallback>
          <p:pic>
            <p:nvPicPr>
              <p:cNvPr id="150" name="Ink 149">
                <a:extLst>
                  <a:ext uri="{FF2B5EF4-FFF2-40B4-BE49-F238E27FC236}">
                    <a16:creationId xmlns:a16="http://schemas.microsoft.com/office/drawing/2014/main" id="{7DE2E298-A824-4FAA-A472-8F9837E85B9E}"/>
                  </a:ext>
                </a:extLst>
              </p:cNvPr>
              <p:cNvPicPr/>
              <p:nvPr/>
            </p:nvPicPr>
            <p:blipFill>
              <a:blip r:embed="rId197"/>
              <a:stretch>
                <a:fillRect/>
              </a:stretch>
            </p:blipFill>
            <p:spPr>
              <a:xfrm>
                <a:off x="10034527" y="5567310"/>
                <a:ext cx="534960" cy="26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98">
            <p14:nvContentPartPr>
              <p14:cNvPr id="151" name="Ink 150">
                <a:extLst>
                  <a:ext uri="{FF2B5EF4-FFF2-40B4-BE49-F238E27FC236}">
                    <a16:creationId xmlns:a16="http://schemas.microsoft.com/office/drawing/2014/main" id="{C389D43D-E289-4841-A510-5CA1E7CD86F1}"/>
                  </a:ext>
                </a:extLst>
              </p14:cNvPr>
              <p14:cNvContentPartPr/>
              <p14:nvPr/>
            </p14:nvContentPartPr>
            <p14:xfrm>
              <a:off x="10930927" y="5441670"/>
              <a:ext cx="43920" cy="214920"/>
            </p14:xfrm>
          </p:contentPart>
        </mc:Choice>
        <mc:Fallback>
          <p:pic>
            <p:nvPicPr>
              <p:cNvPr id="151" name="Ink 150">
                <a:extLst>
                  <a:ext uri="{FF2B5EF4-FFF2-40B4-BE49-F238E27FC236}">
                    <a16:creationId xmlns:a16="http://schemas.microsoft.com/office/drawing/2014/main" id="{C389D43D-E289-4841-A510-5CA1E7CD86F1}"/>
                  </a:ext>
                </a:extLst>
              </p:cNvPr>
              <p:cNvPicPr/>
              <p:nvPr/>
            </p:nvPicPr>
            <p:blipFill>
              <a:blip r:embed="rId199"/>
              <a:stretch>
                <a:fillRect/>
              </a:stretch>
            </p:blipFill>
            <p:spPr>
              <a:xfrm>
                <a:off x="10912927" y="5423670"/>
                <a:ext cx="79560" cy="25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0">
            <p14:nvContentPartPr>
              <p14:cNvPr id="152" name="Ink 151">
                <a:extLst>
                  <a:ext uri="{FF2B5EF4-FFF2-40B4-BE49-F238E27FC236}">
                    <a16:creationId xmlns:a16="http://schemas.microsoft.com/office/drawing/2014/main" id="{3C44358A-FA73-4E79-881B-7D94FAC27BDF}"/>
                  </a:ext>
                </a:extLst>
              </p14:cNvPr>
              <p14:cNvContentPartPr/>
              <p14:nvPr/>
            </p14:nvContentPartPr>
            <p14:xfrm>
              <a:off x="11114887" y="5114070"/>
              <a:ext cx="248040" cy="371520"/>
            </p14:xfrm>
          </p:contentPart>
        </mc:Choice>
        <mc:Fallback>
          <p:pic>
            <p:nvPicPr>
              <p:cNvPr id="152" name="Ink 151">
                <a:extLst>
                  <a:ext uri="{FF2B5EF4-FFF2-40B4-BE49-F238E27FC236}">
                    <a16:creationId xmlns:a16="http://schemas.microsoft.com/office/drawing/2014/main" id="{3C44358A-FA73-4E79-881B-7D94FAC27BDF}"/>
                  </a:ext>
                </a:extLst>
              </p:cNvPr>
              <p:cNvPicPr/>
              <p:nvPr/>
            </p:nvPicPr>
            <p:blipFill>
              <a:blip r:embed="rId201"/>
              <a:stretch>
                <a:fillRect/>
              </a:stretch>
            </p:blipFill>
            <p:spPr>
              <a:xfrm>
                <a:off x="11096887" y="5096430"/>
                <a:ext cx="283680" cy="40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2">
            <p14:nvContentPartPr>
              <p14:cNvPr id="153" name="Ink 152">
                <a:extLst>
                  <a:ext uri="{FF2B5EF4-FFF2-40B4-BE49-F238E27FC236}">
                    <a16:creationId xmlns:a16="http://schemas.microsoft.com/office/drawing/2014/main" id="{EFD16A0D-DF74-4E09-8BE8-6F0F06688C19}"/>
                  </a:ext>
                </a:extLst>
              </p14:cNvPr>
              <p14:cNvContentPartPr/>
              <p14:nvPr/>
            </p14:nvContentPartPr>
            <p14:xfrm>
              <a:off x="11353567" y="5123430"/>
              <a:ext cx="164880" cy="474120"/>
            </p14:xfrm>
          </p:contentPart>
        </mc:Choice>
        <mc:Fallback>
          <p:pic>
            <p:nvPicPr>
              <p:cNvPr id="153" name="Ink 152">
                <a:extLst>
                  <a:ext uri="{FF2B5EF4-FFF2-40B4-BE49-F238E27FC236}">
                    <a16:creationId xmlns:a16="http://schemas.microsoft.com/office/drawing/2014/main" id="{EFD16A0D-DF74-4E09-8BE8-6F0F06688C19}"/>
                  </a:ext>
                </a:extLst>
              </p:cNvPr>
              <p:cNvPicPr/>
              <p:nvPr/>
            </p:nvPicPr>
            <p:blipFill>
              <a:blip r:embed="rId203"/>
              <a:stretch>
                <a:fillRect/>
              </a:stretch>
            </p:blipFill>
            <p:spPr>
              <a:xfrm>
                <a:off x="11335927" y="5105430"/>
                <a:ext cx="200520" cy="50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4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C26B9099-7721-4C7C-AB31-25770B334435}"/>
                  </a:ext>
                </a:extLst>
              </p14:cNvPr>
              <p14:cNvContentPartPr/>
              <p14:nvPr/>
            </p14:nvContentPartPr>
            <p14:xfrm>
              <a:off x="11593327" y="5226030"/>
              <a:ext cx="192600" cy="255240"/>
            </p14:xfrm>
          </p:contentPart>
        </mc:Choice>
        <mc:Fallback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C26B9099-7721-4C7C-AB31-25770B334435}"/>
                  </a:ext>
                </a:extLst>
              </p:cNvPr>
              <p:cNvPicPr/>
              <p:nvPr/>
            </p:nvPicPr>
            <p:blipFill>
              <a:blip r:embed="rId205"/>
              <a:stretch>
                <a:fillRect/>
              </a:stretch>
            </p:blipFill>
            <p:spPr>
              <a:xfrm>
                <a:off x="11575687" y="5208390"/>
                <a:ext cx="228240" cy="29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6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501C0069-D644-4372-A8EF-2164A2A03FD5}"/>
                  </a:ext>
                </a:extLst>
              </p14:cNvPr>
              <p14:cNvContentPartPr/>
              <p14:nvPr/>
            </p14:nvContentPartPr>
            <p14:xfrm>
              <a:off x="10008607" y="5999310"/>
              <a:ext cx="320040" cy="196560"/>
            </p14:xfrm>
          </p:contentPart>
        </mc:Choice>
        <mc:Fallback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501C0069-D644-4372-A8EF-2164A2A03FD5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9990967" y="5981310"/>
                <a:ext cx="355680" cy="23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8">
            <p14:nvContentPartPr>
              <p14:cNvPr id="156" name="Ink 155">
                <a:extLst>
                  <a:ext uri="{FF2B5EF4-FFF2-40B4-BE49-F238E27FC236}">
                    <a16:creationId xmlns:a16="http://schemas.microsoft.com/office/drawing/2014/main" id="{2AAC6465-D26F-49E5-BD0A-37374BDC1163}"/>
                  </a:ext>
                </a:extLst>
              </p14:cNvPr>
              <p14:cNvContentPartPr/>
              <p14:nvPr/>
            </p14:nvContentPartPr>
            <p14:xfrm>
              <a:off x="10711687" y="6139350"/>
              <a:ext cx="111600" cy="200880"/>
            </p14:xfrm>
          </p:contentPart>
        </mc:Choice>
        <mc:Fallback>
          <p:pic>
            <p:nvPicPr>
              <p:cNvPr id="156" name="Ink 155">
                <a:extLst>
                  <a:ext uri="{FF2B5EF4-FFF2-40B4-BE49-F238E27FC236}">
                    <a16:creationId xmlns:a16="http://schemas.microsoft.com/office/drawing/2014/main" id="{2AAC6465-D26F-49E5-BD0A-37374BDC1163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10693687" y="6121350"/>
                <a:ext cx="147240" cy="23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10">
            <p14:nvContentPartPr>
              <p14:cNvPr id="157" name="Ink 156">
                <a:extLst>
                  <a:ext uri="{FF2B5EF4-FFF2-40B4-BE49-F238E27FC236}">
                    <a16:creationId xmlns:a16="http://schemas.microsoft.com/office/drawing/2014/main" id="{7CE3A32B-EDBE-4158-ACC8-577E39248A16}"/>
                  </a:ext>
                </a:extLst>
              </p14:cNvPr>
              <p14:cNvContentPartPr/>
              <p14:nvPr/>
            </p14:nvContentPartPr>
            <p14:xfrm>
              <a:off x="10959727" y="5985990"/>
              <a:ext cx="181440" cy="293040"/>
            </p14:xfrm>
          </p:contentPart>
        </mc:Choice>
        <mc:Fallback>
          <p:pic>
            <p:nvPicPr>
              <p:cNvPr id="157" name="Ink 156">
                <a:extLst>
                  <a:ext uri="{FF2B5EF4-FFF2-40B4-BE49-F238E27FC236}">
                    <a16:creationId xmlns:a16="http://schemas.microsoft.com/office/drawing/2014/main" id="{7CE3A32B-EDBE-4158-ACC8-577E39248A16}"/>
                  </a:ext>
                </a:extLst>
              </p:cNvPr>
              <p:cNvPicPr/>
              <p:nvPr/>
            </p:nvPicPr>
            <p:blipFill>
              <a:blip r:embed="rId211"/>
              <a:stretch>
                <a:fillRect/>
              </a:stretch>
            </p:blipFill>
            <p:spPr>
              <a:xfrm>
                <a:off x="10942087" y="5967990"/>
                <a:ext cx="217080" cy="32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12">
            <p14:nvContentPartPr>
              <p14:cNvPr id="158" name="Ink 157">
                <a:extLst>
                  <a:ext uri="{FF2B5EF4-FFF2-40B4-BE49-F238E27FC236}">
                    <a16:creationId xmlns:a16="http://schemas.microsoft.com/office/drawing/2014/main" id="{31CCDD97-EE0A-4404-BA75-DE40DDC9C961}"/>
                  </a:ext>
                </a:extLst>
              </p14:cNvPr>
              <p14:cNvContentPartPr/>
              <p14:nvPr/>
            </p14:nvContentPartPr>
            <p14:xfrm>
              <a:off x="11220367" y="5968710"/>
              <a:ext cx="154800" cy="402840"/>
            </p14:xfrm>
          </p:contentPart>
        </mc:Choice>
        <mc:Fallback>
          <p:pic>
            <p:nvPicPr>
              <p:cNvPr id="158" name="Ink 157">
                <a:extLst>
                  <a:ext uri="{FF2B5EF4-FFF2-40B4-BE49-F238E27FC236}">
                    <a16:creationId xmlns:a16="http://schemas.microsoft.com/office/drawing/2014/main" id="{31CCDD97-EE0A-4404-BA75-DE40DDC9C961}"/>
                  </a:ext>
                </a:extLst>
              </p:cNvPr>
              <p:cNvPicPr/>
              <p:nvPr/>
            </p:nvPicPr>
            <p:blipFill>
              <a:blip r:embed="rId213"/>
              <a:stretch>
                <a:fillRect/>
              </a:stretch>
            </p:blipFill>
            <p:spPr>
              <a:xfrm>
                <a:off x="11202367" y="5950710"/>
                <a:ext cx="190440" cy="43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14">
            <p14:nvContentPartPr>
              <p14:cNvPr id="159" name="Ink 158">
                <a:extLst>
                  <a:ext uri="{FF2B5EF4-FFF2-40B4-BE49-F238E27FC236}">
                    <a16:creationId xmlns:a16="http://schemas.microsoft.com/office/drawing/2014/main" id="{5E0B85DD-A7DA-4660-947E-A2870023BC17}"/>
                  </a:ext>
                </a:extLst>
              </p14:cNvPr>
              <p14:cNvContentPartPr/>
              <p14:nvPr/>
            </p14:nvContentPartPr>
            <p14:xfrm>
              <a:off x="11423407" y="6063750"/>
              <a:ext cx="312480" cy="264960"/>
            </p14:xfrm>
          </p:contentPart>
        </mc:Choice>
        <mc:Fallback>
          <p:pic>
            <p:nvPicPr>
              <p:cNvPr id="159" name="Ink 158">
                <a:extLst>
                  <a:ext uri="{FF2B5EF4-FFF2-40B4-BE49-F238E27FC236}">
                    <a16:creationId xmlns:a16="http://schemas.microsoft.com/office/drawing/2014/main" id="{5E0B85DD-A7DA-4660-947E-A2870023BC17}"/>
                  </a:ext>
                </a:extLst>
              </p:cNvPr>
              <p:cNvPicPr/>
              <p:nvPr/>
            </p:nvPicPr>
            <p:blipFill>
              <a:blip r:embed="rId215"/>
              <a:stretch>
                <a:fillRect/>
              </a:stretch>
            </p:blipFill>
            <p:spPr>
              <a:xfrm>
                <a:off x="11405767" y="6046110"/>
                <a:ext cx="348120" cy="30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16">
            <p14:nvContentPartPr>
              <p14:cNvPr id="160" name="Ink 159">
                <a:extLst>
                  <a:ext uri="{FF2B5EF4-FFF2-40B4-BE49-F238E27FC236}">
                    <a16:creationId xmlns:a16="http://schemas.microsoft.com/office/drawing/2014/main" id="{960D31D7-4306-4D9B-AEBA-7722E6571887}"/>
                  </a:ext>
                </a:extLst>
              </p14:cNvPr>
              <p14:cNvContentPartPr/>
              <p14:nvPr/>
            </p14:nvContentPartPr>
            <p14:xfrm>
              <a:off x="8640607" y="4850550"/>
              <a:ext cx="241920" cy="1393200"/>
            </p14:xfrm>
          </p:contentPart>
        </mc:Choice>
        <mc:Fallback>
          <p:pic>
            <p:nvPicPr>
              <p:cNvPr id="160" name="Ink 159">
                <a:extLst>
                  <a:ext uri="{FF2B5EF4-FFF2-40B4-BE49-F238E27FC236}">
                    <a16:creationId xmlns:a16="http://schemas.microsoft.com/office/drawing/2014/main" id="{960D31D7-4306-4D9B-AEBA-7722E6571887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8622967" y="4832910"/>
                <a:ext cx="277560" cy="142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18">
            <p14:nvContentPartPr>
              <p14:cNvPr id="161" name="Ink 160">
                <a:extLst>
                  <a:ext uri="{FF2B5EF4-FFF2-40B4-BE49-F238E27FC236}">
                    <a16:creationId xmlns:a16="http://schemas.microsoft.com/office/drawing/2014/main" id="{9A8EEC5E-BE5C-4FA6-A23A-AAAF2969FE03}"/>
                  </a:ext>
                </a:extLst>
              </p14:cNvPr>
              <p14:cNvContentPartPr/>
              <p14:nvPr/>
            </p14:nvContentPartPr>
            <p14:xfrm>
              <a:off x="5348407" y="1387710"/>
              <a:ext cx="619920" cy="351000"/>
            </p14:xfrm>
          </p:contentPart>
        </mc:Choice>
        <mc:Fallback>
          <p:pic>
            <p:nvPicPr>
              <p:cNvPr id="161" name="Ink 160">
                <a:extLst>
                  <a:ext uri="{FF2B5EF4-FFF2-40B4-BE49-F238E27FC236}">
                    <a16:creationId xmlns:a16="http://schemas.microsoft.com/office/drawing/2014/main" id="{9A8EEC5E-BE5C-4FA6-A23A-AAAF2969FE03}"/>
                  </a:ext>
                </a:extLst>
              </p:cNvPr>
              <p:cNvPicPr/>
              <p:nvPr/>
            </p:nvPicPr>
            <p:blipFill>
              <a:blip r:embed="rId219"/>
              <a:stretch>
                <a:fillRect/>
              </a:stretch>
            </p:blipFill>
            <p:spPr>
              <a:xfrm>
                <a:off x="5330767" y="1369710"/>
                <a:ext cx="655560" cy="38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0">
            <p14:nvContentPartPr>
              <p14:cNvPr id="162" name="Ink 161">
                <a:extLst>
                  <a:ext uri="{FF2B5EF4-FFF2-40B4-BE49-F238E27FC236}">
                    <a16:creationId xmlns:a16="http://schemas.microsoft.com/office/drawing/2014/main" id="{91F2C1EE-EE8C-4EC9-B4BB-D40A29958981}"/>
                  </a:ext>
                </a:extLst>
              </p14:cNvPr>
              <p14:cNvContentPartPr/>
              <p14:nvPr/>
            </p14:nvContentPartPr>
            <p14:xfrm>
              <a:off x="6150487" y="1493550"/>
              <a:ext cx="284040" cy="302040"/>
            </p14:xfrm>
          </p:contentPart>
        </mc:Choice>
        <mc:Fallback>
          <p:pic>
            <p:nvPicPr>
              <p:cNvPr id="162" name="Ink 161">
                <a:extLst>
                  <a:ext uri="{FF2B5EF4-FFF2-40B4-BE49-F238E27FC236}">
                    <a16:creationId xmlns:a16="http://schemas.microsoft.com/office/drawing/2014/main" id="{91F2C1EE-EE8C-4EC9-B4BB-D40A29958981}"/>
                  </a:ext>
                </a:extLst>
              </p:cNvPr>
              <p:cNvPicPr/>
              <p:nvPr/>
            </p:nvPicPr>
            <p:blipFill>
              <a:blip r:embed="rId221"/>
              <a:stretch>
                <a:fillRect/>
              </a:stretch>
            </p:blipFill>
            <p:spPr>
              <a:xfrm>
                <a:off x="6132847" y="1475550"/>
                <a:ext cx="319680" cy="33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2">
            <p14:nvContentPartPr>
              <p14:cNvPr id="163" name="Ink 162">
                <a:extLst>
                  <a:ext uri="{FF2B5EF4-FFF2-40B4-BE49-F238E27FC236}">
                    <a16:creationId xmlns:a16="http://schemas.microsoft.com/office/drawing/2014/main" id="{C527B880-CD40-4EEC-8914-A466393A0D90}"/>
                  </a:ext>
                </a:extLst>
              </p14:cNvPr>
              <p14:cNvContentPartPr/>
              <p14:nvPr/>
            </p14:nvContentPartPr>
            <p14:xfrm>
              <a:off x="6594007" y="1952550"/>
              <a:ext cx="38160" cy="633240"/>
            </p14:xfrm>
          </p:contentPart>
        </mc:Choice>
        <mc:Fallback>
          <p:pic>
            <p:nvPicPr>
              <p:cNvPr id="163" name="Ink 162">
                <a:extLst>
                  <a:ext uri="{FF2B5EF4-FFF2-40B4-BE49-F238E27FC236}">
                    <a16:creationId xmlns:a16="http://schemas.microsoft.com/office/drawing/2014/main" id="{C527B880-CD40-4EEC-8914-A466393A0D90}"/>
                  </a:ext>
                </a:extLst>
              </p:cNvPr>
              <p:cNvPicPr/>
              <p:nvPr/>
            </p:nvPicPr>
            <p:blipFill>
              <a:blip r:embed="rId223"/>
              <a:stretch>
                <a:fillRect/>
              </a:stretch>
            </p:blipFill>
            <p:spPr>
              <a:xfrm>
                <a:off x="6576367" y="1934910"/>
                <a:ext cx="73800" cy="66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4">
            <p14:nvContentPartPr>
              <p14:cNvPr id="164" name="Ink 163">
                <a:extLst>
                  <a:ext uri="{FF2B5EF4-FFF2-40B4-BE49-F238E27FC236}">
                    <a16:creationId xmlns:a16="http://schemas.microsoft.com/office/drawing/2014/main" id="{6EDED4AF-4F79-4951-AD35-29F8A100F383}"/>
                  </a:ext>
                </a:extLst>
              </p14:cNvPr>
              <p14:cNvContentPartPr/>
              <p14:nvPr/>
            </p14:nvContentPartPr>
            <p14:xfrm>
              <a:off x="6506887" y="2796750"/>
              <a:ext cx="223200" cy="666360"/>
            </p14:xfrm>
          </p:contentPart>
        </mc:Choice>
        <mc:Fallback>
          <p:pic>
            <p:nvPicPr>
              <p:cNvPr id="164" name="Ink 163">
                <a:extLst>
                  <a:ext uri="{FF2B5EF4-FFF2-40B4-BE49-F238E27FC236}">
                    <a16:creationId xmlns:a16="http://schemas.microsoft.com/office/drawing/2014/main" id="{6EDED4AF-4F79-4951-AD35-29F8A100F383}"/>
                  </a:ext>
                </a:extLst>
              </p:cNvPr>
              <p:cNvPicPr/>
              <p:nvPr/>
            </p:nvPicPr>
            <p:blipFill>
              <a:blip r:embed="rId225"/>
              <a:stretch>
                <a:fillRect/>
              </a:stretch>
            </p:blipFill>
            <p:spPr>
              <a:xfrm>
                <a:off x="6489247" y="2779110"/>
                <a:ext cx="258840" cy="70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6">
            <p14:nvContentPartPr>
              <p14:cNvPr id="165" name="Ink 164">
                <a:extLst>
                  <a:ext uri="{FF2B5EF4-FFF2-40B4-BE49-F238E27FC236}">
                    <a16:creationId xmlns:a16="http://schemas.microsoft.com/office/drawing/2014/main" id="{24BD83C3-E6AB-4CB3-A72D-7DD8F4B05DBE}"/>
                  </a:ext>
                </a:extLst>
              </p14:cNvPr>
              <p14:cNvContentPartPr/>
              <p14:nvPr/>
            </p14:nvContentPartPr>
            <p14:xfrm>
              <a:off x="5986687" y="3546630"/>
              <a:ext cx="521280" cy="349200"/>
            </p14:xfrm>
          </p:contentPart>
        </mc:Choice>
        <mc:Fallback>
          <p:pic>
            <p:nvPicPr>
              <p:cNvPr id="165" name="Ink 164">
                <a:extLst>
                  <a:ext uri="{FF2B5EF4-FFF2-40B4-BE49-F238E27FC236}">
                    <a16:creationId xmlns:a16="http://schemas.microsoft.com/office/drawing/2014/main" id="{24BD83C3-E6AB-4CB3-A72D-7DD8F4B05DBE}"/>
                  </a:ext>
                </a:extLst>
              </p:cNvPr>
              <p:cNvPicPr/>
              <p:nvPr/>
            </p:nvPicPr>
            <p:blipFill>
              <a:blip r:embed="rId227"/>
              <a:stretch>
                <a:fillRect/>
              </a:stretch>
            </p:blipFill>
            <p:spPr>
              <a:xfrm>
                <a:off x="5968687" y="3528630"/>
                <a:ext cx="556920" cy="38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8">
            <p14:nvContentPartPr>
              <p14:cNvPr id="166" name="Ink 165">
                <a:extLst>
                  <a:ext uri="{FF2B5EF4-FFF2-40B4-BE49-F238E27FC236}">
                    <a16:creationId xmlns:a16="http://schemas.microsoft.com/office/drawing/2014/main" id="{1A93626F-2CC9-4C6A-A584-923C37A793BE}"/>
                  </a:ext>
                </a:extLst>
              </p14:cNvPr>
              <p14:cNvContentPartPr/>
              <p14:nvPr/>
            </p14:nvContentPartPr>
            <p14:xfrm>
              <a:off x="5390167" y="3560310"/>
              <a:ext cx="360360" cy="287640"/>
            </p14:xfrm>
          </p:contentPart>
        </mc:Choice>
        <mc:Fallback>
          <p:pic>
            <p:nvPicPr>
              <p:cNvPr id="166" name="Ink 165">
                <a:extLst>
                  <a:ext uri="{FF2B5EF4-FFF2-40B4-BE49-F238E27FC236}">
                    <a16:creationId xmlns:a16="http://schemas.microsoft.com/office/drawing/2014/main" id="{1A93626F-2CC9-4C6A-A584-923C37A793BE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5372527" y="3542670"/>
                <a:ext cx="396000" cy="32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30">
            <p14:nvContentPartPr>
              <p14:cNvPr id="167" name="Ink 166">
                <a:extLst>
                  <a:ext uri="{FF2B5EF4-FFF2-40B4-BE49-F238E27FC236}">
                    <a16:creationId xmlns:a16="http://schemas.microsoft.com/office/drawing/2014/main" id="{81B793C6-589E-4E55-82D6-96EDCCA10A72}"/>
                  </a:ext>
                </a:extLst>
              </p14:cNvPr>
              <p14:cNvContentPartPr/>
              <p14:nvPr/>
            </p14:nvContentPartPr>
            <p14:xfrm>
              <a:off x="5052847" y="2372310"/>
              <a:ext cx="157680" cy="806040"/>
            </p14:xfrm>
          </p:contentPart>
        </mc:Choice>
        <mc:Fallback>
          <p:pic>
            <p:nvPicPr>
              <p:cNvPr id="167" name="Ink 166">
                <a:extLst>
                  <a:ext uri="{FF2B5EF4-FFF2-40B4-BE49-F238E27FC236}">
                    <a16:creationId xmlns:a16="http://schemas.microsoft.com/office/drawing/2014/main" id="{81B793C6-589E-4E55-82D6-96EDCCA10A72}"/>
                  </a:ext>
                </a:extLst>
              </p:cNvPr>
              <p:cNvPicPr/>
              <p:nvPr/>
            </p:nvPicPr>
            <p:blipFill>
              <a:blip r:embed="rId231"/>
              <a:stretch>
                <a:fillRect/>
              </a:stretch>
            </p:blipFill>
            <p:spPr>
              <a:xfrm>
                <a:off x="5034847" y="2354310"/>
                <a:ext cx="193320" cy="84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32">
            <p14:nvContentPartPr>
              <p14:cNvPr id="168" name="Ink 167">
                <a:extLst>
                  <a:ext uri="{FF2B5EF4-FFF2-40B4-BE49-F238E27FC236}">
                    <a16:creationId xmlns:a16="http://schemas.microsoft.com/office/drawing/2014/main" id="{93EB4234-CE49-4EE3-9BBA-C13661E24084}"/>
                  </a:ext>
                </a:extLst>
              </p14:cNvPr>
              <p14:cNvContentPartPr/>
              <p14:nvPr/>
            </p14:nvContentPartPr>
            <p14:xfrm>
              <a:off x="5177047" y="1619190"/>
              <a:ext cx="221400" cy="397800"/>
            </p14:xfrm>
          </p:contentPart>
        </mc:Choice>
        <mc:Fallback>
          <p:pic>
            <p:nvPicPr>
              <p:cNvPr id="168" name="Ink 167">
                <a:extLst>
                  <a:ext uri="{FF2B5EF4-FFF2-40B4-BE49-F238E27FC236}">
                    <a16:creationId xmlns:a16="http://schemas.microsoft.com/office/drawing/2014/main" id="{93EB4234-CE49-4EE3-9BBA-C13661E24084}"/>
                  </a:ext>
                </a:extLst>
              </p:cNvPr>
              <p:cNvPicPr/>
              <p:nvPr/>
            </p:nvPicPr>
            <p:blipFill>
              <a:blip r:embed="rId233"/>
              <a:stretch>
                <a:fillRect/>
              </a:stretch>
            </p:blipFill>
            <p:spPr>
              <a:xfrm>
                <a:off x="5159047" y="1601550"/>
                <a:ext cx="257040" cy="433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86135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C9467D93-78DB-438D-90A3-8304343CC3B0}"/>
                  </a:ext>
                </a:extLst>
              </p14:cNvPr>
              <p14:cNvContentPartPr/>
              <p14:nvPr/>
            </p14:nvContentPartPr>
            <p14:xfrm>
              <a:off x="2378047" y="259110"/>
              <a:ext cx="469800" cy="7376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C9467D93-78DB-438D-90A3-8304343CC3B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42407" y="223470"/>
                <a:ext cx="541440" cy="80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BC553294-CEC2-449D-943B-D4FD2BDABDA5}"/>
                  </a:ext>
                </a:extLst>
              </p14:cNvPr>
              <p14:cNvContentPartPr/>
              <p14:nvPr/>
            </p14:nvContentPartPr>
            <p14:xfrm>
              <a:off x="2141167" y="236430"/>
              <a:ext cx="1089360" cy="98244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BC553294-CEC2-449D-943B-D4FD2BDABDA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05527" y="200430"/>
                <a:ext cx="1161000" cy="105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004C9B57-2EC1-4F69-A2BD-9ACF47878905}"/>
                  </a:ext>
                </a:extLst>
              </p14:cNvPr>
              <p14:cNvContentPartPr/>
              <p14:nvPr/>
            </p14:nvContentPartPr>
            <p14:xfrm>
              <a:off x="3678367" y="311670"/>
              <a:ext cx="453600" cy="40176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004C9B57-2EC1-4F69-A2BD-9ACF4787890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60727" y="294030"/>
                <a:ext cx="489240" cy="43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56192ACE-31CB-4A95-A133-7897A07B7BF6}"/>
                  </a:ext>
                </a:extLst>
              </p14:cNvPr>
              <p14:cNvContentPartPr/>
              <p14:nvPr/>
            </p14:nvContentPartPr>
            <p14:xfrm>
              <a:off x="4354087" y="375030"/>
              <a:ext cx="214560" cy="32832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56192ACE-31CB-4A95-A133-7897A07B7BF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36087" y="357030"/>
                <a:ext cx="250200" cy="36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644C0E52-8E75-4713-B582-1C0074DEC9C0}"/>
                  </a:ext>
                </a:extLst>
              </p14:cNvPr>
              <p14:cNvContentPartPr/>
              <p14:nvPr/>
            </p14:nvContentPartPr>
            <p14:xfrm>
              <a:off x="4999207" y="84510"/>
              <a:ext cx="279360" cy="77724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644C0E52-8E75-4713-B582-1C0074DEC9C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981567" y="66870"/>
                <a:ext cx="315000" cy="81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3110FDC4-70CB-4B2E-8385-76A171EB869A}"/>
                  </a:ext>
                </a:extLst>
              </p14:cNvPr>
              <p14:cNvContentPartPr/>
              <p14:nvPr/>
            </p14:nvContentPartPr>
            <p14:xfrm>
              <a:off x="4897687" y="458190"/>
              <a:ext cx="387000" cy="21636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3110FDC4-70CB-4B2E-8385-76A171EB869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880047" y="440190"/>
                <a:ext cx="422640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13BC29BD-8A40-450A-811F-E92AD9404937}"/>
                  </a:ext>
                </a:extLst>
              </p14:cNvPr>
              <p14:cNvContentPartPr/>
              <p14:nvPr/>
            </p14:nvContentPartPr>
            <p14:xfrm>
              <a:off x="5222767" y="313110"/>
              <a:ext cx="63360" cy="11628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13BC29BD-8A40-450A-811F-E92AD940493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205127" y="295110"/>
                <a:ext cx="99000" cy="15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96715F8C-542C-47F6-9318-AF2B6BA49C20}"/>
                  </a:ext>
                </a:extLst>
              </p14:cNvPr>
              <p14:cNvContentPartPr/>
              <p14:nvPr/>
            </p14:nvContentPartPr>
            <p14:xfrm>
              <a:off x="5415007" y="452790"/>
              <a:ext cx="155880" cy="14976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96715F8C-542C-47F6-9318-AF2B6BA49C2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397367" y="435150"/>
                <a:ext cx="191520" cy="18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8B1EEC4B-9208-4890-A0D8-E8C6EABF4BAB}"/>
                  </a:ext>
                </a:extLst>
              </p14:cNvPr>
              <p14:cNvContentPartPr/>
              <p14:nvPr/>
            </p14:nvContentPartPr>
            <p14:xfrm>
              <a:off x="5638927" y="321390"/>
              <a:ext cx="171720" cy="35460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8B1EEC4B-9208-4890-A0D8-E8C6EABF4BAB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620927" y="303750"/>
                <a:ext cx="207360" cy="39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C222AACF-9529-4B78-91CC-B4334417D66F}"/>
                  </a:ext>
                </a:extLst>
              </p14:cNvPr>
              <p14:cNvContentPartPr/>
              <p14:nvPr/>
            </p14:nvContentPartPr>
            <p14:xfrm>
              <a:off x="5935927" y="188910"/>
              <a:ext cx="73440" cy="41292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C222AACF-9529-4B78-91CC-B4334417D66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917927" y="170910"/>
                <a:ext cx="109080" cy="44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54141421-17A4-4598-A68D-D05A7DC235B9}"/>
                  </a:ext>
                </a:extLst>
              </p14:cNvPr>
              <p14:cNvContentPartPr/>
              <p14:nvPr/>
            </p14:nvContentPartPr>
            <p14:xfrm>
              <a:off x="5882647" y="387270"/>
              <a:ext cx="241200" cy="6372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54141421-17A4-4598-A68D-D05A7DC235B9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865007" y="369630"/>
                <a:ext cx="276840" cy="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4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D5E36D13-C503-4974-9247-5454FB86A106}"/>
                  </a:ext>
                </a:extLst>
              </p14:cNvPr>
              <p14:cNvContentPartPr/>
              <p14:nvPr/>
            </p14:nvContentPartPr>
            <p14:xfrm>
              <a:off x="6557287" y="381510"/>
              <a:ext cx="191880" cy="254880"/>
            </p14:xfrm>
          </p:contentPart>
        </mc:Choice>
        <mc:Fallback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D5E36D13-C503-4974-9247-5454FB86A106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539287" y="363510"/>
                <a:ext cx="227520" cy="29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6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B9FFC28B-6C55-41DA-B6F7-D5C0211E0F71}"/>
                  </a:ext>
                </a:extLst>
              </p14:cNvPr>
              <p14:cNvContentPartPr/>
              <p14:nvPr/>
            </p14:nvContentPartPr>
            <p14:xfrm>
              <a:off x="6874087" y="406710"/>
              <a:ext cx="216000" cy="22104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B9FFC28B-6C55-41DA-B6F7-D5C0211E0F71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856447" y="389070"/>
                <a:ext cx="251640" cy="25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8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2AF16A58-93C0-415C-BECE-2636C622F190}"/>
                  </a:ext>
                </a:extLst>
              </p14:cNvPr>
              <p14:cNvContentPartPr/>
              <p14:nvPr/>
            </p14:nvContentPartPr>
            <p14:xfrm>
              <a:off x="7155607" y="396270"/>
              <a:ext cx="261360" cy="221040"/>
            </p14:xfrm>
          </p:contentPart>
        </mc:Choice>
        <mc:Fallback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2AF16A58-93C0-415C-BECE-2636C622F190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137607" y="378270"/>
                <a:ext cx="297000" cy="25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0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3CD6F267-6894-45B1-831A-4AEC17B9B02D}"/>
                  </a:ext>
                </a:extLst>
              </p14:cNvPr>
              <p14:cNvContentPartPr/>
              <p14:nvPr/>
            </p14:nvContentPartPr>
            <p14:xfrm>
              <a:off x="7499047" y="191790"/>
              <a:ext cx="371880" cy="367560"/>
            </p14:xfrm>
          </p:contentPart>
        </mc:Choice>
        <mc:Fallback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3CD6F267-6894-45B1-831A-4AEC17B9B02D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481407" y="173790"/>
                <a:ext cx="407520" cy="40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2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D0D4A461-6ABC-48C6-9D03-4CB6600262E5}"/>
                  </a:ext>
                </a:extLst>
              </p14:cNvPr>
              <p14:cNvContentPartPr/>
              <p14:nvPr/>
            </p14:nvContentPartPr>
            <p14:xfrm>
              <a:off x="8419567" y="133830"/>
              <a:ext cx="133920" cy="473760"/>
            </p14:xfrm>
          </p:contentPart>
        </mc:Choice>
        <mc:Fallback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D0D4A461-6ABC-48C6-9D03-4CB6600262E5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401567" y="115830"/>
                <a:ext cx="169560" cy="50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4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342596FF-0F28-4C8B-ABF8-88FFEABBD5F7}"/>
                  </a:ext>
                </a:extLst>
              </p14:cNvPr>
              <p14:cNvContentPartPr/>
              <p14:nvPr/>
            </p14:nvContentPartPr>
            <p14:xfrm>
              <a:off x="8354767" y="307350"/>
              <a:ext cx="431280" cy="21240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342596FF-0F28-4C8B-ABF8-88FFEABBD5F7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337127" y="289350"/>
                <a:ext cx="466920" cy="24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6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23F41D65-C341-4AF0-9407-7564F1605C54}"/>
                  </a:ext>
                </a:extLst>
              </p14:cNvPr>
              <p14:cNvContentPartPr/>
              <p14:nvPr/>
            </p14:nvContentPartPr>
            <p14:xfrm>
              <a:off x="9353047" y="105750"/>
              <a:ext cx="361440" cy="623880"/>
            </p14:xfrm>
          </p:contentPart>
        </mc:Choice>
        <mc:Fallback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23F41D65-C341-4AF0-9407-7564F1605C54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9335407" y="88110"/>
                <a:ext cx="397080" cy="65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8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C61255AC-81D2-42C5-9899-CF9F9D0F1B1D}"/>
                  </a:ext>
                </a:extLst>
              </p14:cNvPr>
              <p14:cNvContentPartPr/>
              <p14:nvPr/>
            </p14:nvContentPartPr>
            <p14:xfrm>
              <a:off x="9721687" y="200430"/>
              <a:ext cx="34200" cy="48600"/>
            </p14:xfrm>
          </p:contentPart>
        </mc:Choice>
        <mc:Fallback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C61255AC-81D2-42C5-9899-CF9F9D0F1B1D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9703687" y="182430"/>
                <a:ext cx="69840" cy="8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0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4C0DD0C9-BD5F-4941-B292-A1210B29BF66}"/>
                  </a:ext>
                </a:extLst>
              </p14:cNvPr>
              <p14:cNvContentPartPr/>
              <p14:nvPr/>
            </p14:nvContentPartPr>
            <p14:xfrm>
              <a:off x="9835807" y="323910"/>
              <a:ext cx="157320" cy="17280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4C0DD0C9-BD5F-4941-B292-A1210B29BF66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9817807" y="305910"/>
                <a:ext cx="192960" cy="20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2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F1502CA3-ADCD-4793-AAB2-6675F4D34B7B}"/>
                  </a:ext>
                </a:extLst>
              </p14:cNvPr>
              <p14:cNvContentPartPr/>
              <p14:nvPr/>
            </p14:nvContentPartPr>
            <p14:xfrm>
              <a:off x="10202647" y="94950"/>
              <a:ext cx="248040" cy="379800"/>
            </p14:xfrm>
          </p:contentPart>
        </mc:Choice>
        <mc:Fallback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F1502CA3-ADCD-4793-AAB2-6675F4D34B7B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0184647" y="77310"/>
                <a:ext cx="283680" cy="41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4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A3B3D367-09B0-4659-AECC-EE7A02867E3F}"/>
                  </a:ext>
                </a:extLst>
              </p14:cNvPr>
              <p14:cNvContentPartPr/>
              <p14:nvPr/>
            </p14:nvContentPartPr>
            <p14:xfrm>
              <a:off x="10827607" y="121590"/>
              <a:ext cx="279720" cy="423360"/>
            </p14:xfrm>
          </p:contentPart>
        </mc:Choice>
        <mc:Fallback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A3B3D367-09B0-4659-AECC-EE7A02867E3F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0809607" y="103950"/>
                <a:ext cx="315360" cy="45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6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AFC73EB0-B29B-492B-B8C4-0F78F27B64F3}"/>
                  </a:ext>
                </a:extLst>
              </p14:cNvPr>
              <p14:cNvContentPartPr/>
              <p14:nvPr/>
            </p14:nvContentPartPr>
            <p14:xfrm>
              <a:off x="10933087" y="117630"/>
              <a:ext cx="346680" cy="57600"/>
            </p14:xfrm>
          </p:contentPart>
        </mc:Choice>
        <mc:Fallback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AFC73EB0-B29B-492B-B8C4-0F78F27B64F3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0915087" y="99990"/>
                <a:ext cx="382320" cy="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8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CE9E36C1-84DE-4D01-90CE-2DF6DDBDABAD}"/>
                  </a:ext>
                </a:extLst>
              </p14:cNvPr>
              <p14:cNvContentPartPr/>
              <p14:nvPr/>
            </p14:nvContentPartPr>
            <p14:xfrm>
              <a:off x="11265367" y="402750"/>
              <a:ext cx="105120" cy="131400"/>
            </p14:xfrm>
          </p:contentPart>
        </mc:Choice>
        <mc:Fallback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CE9E36C1-84DE-4D01-90CE-2DF6DDBDABAD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1247367" y="384750"/>
                <a:ext cx="140760" cy="16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0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FFD653BA-B8C2-48A9-9431-B31CDADB8709}"/>
                  </a:ext>
                </a:extLst>
              </p14:cNvPr>
              <p14:cNvContentPartPr/>
              <p14:nvPr/>
            </p14:nvContentPartPr>
            <p14:xfrm>
              <a:off x="3506647" y="898470"/>
              <a:ext cx="58680" cy="492840"/>
            </p14:xfrm>
          </p:contentPart>
        </mc:Choice>
        <mc:Fallback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FFD653BA-B8C2-48A9-9431-B31CDADB8709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3488647" y="880830"/>
                <a:ext cx="94320" cy="52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2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504F147C-E931-4D54-BA5B-9E32B5056D4B}"/>
                  </a:ext>
                </a:extLst>
              </p14:cNvPr>
              <p14:cNvContentPartPr/>
              <p14:nvPr/>
            </p14:nvContentPartPr>
            <p14:xfrm>
              <a:off x="3390727" y="964350"/>
              <a:ext cx="509400" cy="382320"/>
            </p14:xfrm>
          </p:contentPart>
        </mc:Choice>
        <mc:Fallback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504F147C-E931-4D54-BA5B-9E32B5056D4B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3372727" y="946710"/>
                <a:ext cx="545040" cy="41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4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E021B024-9A14-48F2-8FB7-5C97D0E0E251}"/>
                  </a:ext>
                </a:extLst>
              </p14:cNvPr>
              <p14:cNvContentPartPr/>
              <p14:nvPr/>
            </p14:nvContentPartPr>
            <p14:xfrm>
              <a:off x="4002727" y="1152630"/>
              <a:ext cx="167400" cy="228600"/>
            </p14:xfrm>
          </p:contentPart>
        </mc:Choice>
        <mc:Fallback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E021B024-9A14-48F2-8FB7-5C97D0E0E251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3984727" y="1134630"/>
                <a:ext cx="203040" cy="26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6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4F699148-1DCC-471F-ABD0-69F1D3E2D596}"/>
                  </a:ext>
                </a:extLst>
              </p14:cNvPr>
              <p14:cNvContentPartPr/>
              <p14:nvPr/>
            </p14:nvContentPartPr>
            <p14:xfrm>
              <a:off x="4671247" y="1074870"/>
              <a:ext cx="361440" cy="231120"/>
            </p14:xfrm>
          </p:contentPart>
        </mc:Choice>
        <mc:Fallback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4F699148-1DCC-471F-ABD0-69F1D3E2D596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4653607" y="1057230"/>
                <a:ext cx="397080" cy="26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8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3CF8512F-49F6-43D7-90D2-DFCA42684750}"/>
                  </a:ext>
                </a:extLst>
              </p14:cNvPr>
              <p14:cNvContentPartPr/>
              <p14:nvPr/>
            </p14:nvContentPartPr>
            <p14:xfrm>
              <a:off x="5164087" y="1080630"/>
              <a:ext cx="174960" cy="221400"/>
            </p14:xfrm>
          </p:contentPart>
        </mc:Choice>
        <mc:Fallback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3CF8512F-49F6-43D7-90D2-DFCA42684750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5146447" y="1062630"/>
                <a:ext cx="210600" cy="25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0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08995711-02F4-49C4-ABE9-F4E8AC013C69}"/>
                  </a:ext>
                </a:extLst>
              </p14:cNvPr>
              <p14:cNvContentPartPr/>
              <p14:nvPr/>
            </p14:nvContentPartPr>
            <p14:xfrm>
              <a:off x="5406007" y="1069110"/>
              <a:ext cx="191160" cy="238320"/>
            </p14:xfrm>
          </p:contentPart>
        </mc:Choice>
        <mc:Fallback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08995711-02F4-49C4-ABE9-F4E8AC013C69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5388367" y="1051110"/>
                <a:ext cx="226800" cy="27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2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039AE11B-ADBA-462C-8AEC-AFF77039978F}"/>
                  </a:ext>
                </a:extLst>
              </p14:cNvPr>
              <p14:cNvContentPartPr/>
              <p14:nvPr/>
            </p14:nvContentPartPr>
            <p14:xfrm>
              <a:off x="5689327" y="1078470"/>
              <a:ext cx="270360" cy="229680"/>
            </p14:xfrm>
          </p:contentPart>
        </mc:Choice>
        <mc:Fallback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039AE11B-ADBA-462C-8AEC-AFF77039978F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5671327" y="1060470"/>
                <a:ext cx="306000" cy="26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4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5A951589-8AFE-4D80-8A29-2F7647D319BB}"/>
                  </a:ext>
                </a:extLst>
              </p14:cNvPr>
              <p14:cNvContentPartPr/>
              <p14:nvPr/>
            </p14:nvContentPartPr>
            <p14:xfrm>
              <a:off x="5975887" y="823950"/>
              <a:ext cx="363600" cy="459360"/>
            </p14:xfrm>
          </p:contentPart>
        </mc:Choice>
        <mc:Fallback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5A951589-8AFE-4D80-8A29-2F7647D319BB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5958247" y="805950"/>
                <a:ext cx="399240" cy="49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6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25AC7908-6009-483A-A097-9B26A88BD3EC}"/>
                  </a:ext>
                </a:extLst>
              </p14:cNvPr>
              <p14:cNvContentPartPr/>
              <p14:nvPr/>
            </p14:nvContentPartPr>
            <p14:xfrm>
              <a:off x="6111607" y="965790"/>
              <a:ext cx="357120" cy="48960"/>
            </p14:xfrm>
          </p:contentPart>
        </mc:Choice>
        <mc:Fallback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25AC7908-6009-483A-A097-9B26A88BD3EC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6093967" y="947790"/>
                <a:ext cx="392760" cy="8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8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6F436236-99A1-47A7-8940-7BA682ED023F}"/>
                  </a:ext>
                </a:extLst>
              </p14:cNvPr>
              <p14:cNvContentPartPr/>
              <p14:nvPr/>
            </p14:nvContentPartPr>
            <p14:xfrm>
              <a:off x="6870127" y="788310"/>
              <a:ext cx="309240" cy="458640"/>
            </p14:xfrm>
          </p:contentPart>
        </mc:Choice>
        <mc:Fallback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6F436236-99A1-47A7-8940-7BA682ED023F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6852487" y="770670"/>
                <a:ext cx="344880" cy="49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0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6701CB4B-4123-4866-897C-B8DBD12E106E}"/>
                  </a:ext>
                </a:extLst>
              </p14:cNvPr>
              <p14:cNvContentPartPr/>
              <p14:nvPr/>
            </p14:nvContentPartPr>
            <p14:xfrm>
              <a:off x="7217527" y="1018710"/>
              <a:ext cx="241200" cy="249120"/>
            </p14:xfrm>
          </p:contentPart>
        </mc:Choice>
        <mc:Fallback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6701CB4B-4123-4866-897C-B8DBD12E106E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7199887" y="1000710"/>
                <a:ext cx="276840" cy="28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2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A2E8D11A-3D11-4125-9BF0-9A46FCF617B6}"/>
                  </a:ext>
                </a:extLst>
              </p14:cNvPr>
              <p14:cNvContentPartPr/>
              <p14:nvPr/>
            </p14:nvContentPartPr>
            <p14:xfrm>
              <a:off x="7569247" y="1014390"/>
              <a:ext cx="253440" cy="259200"/>
            </p14:xfrm>
          </p:contentPart>
        </mc:Choice>
        <mc:Fallback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A2E8D11A-3D11-4125-9BF0-9A46FCF617B6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7551247" y="996750"/>
                <a:ext cx="289080" cy="29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4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CD195582-8679-4E5E-B6ED-97BCE725BFC4}"/>
                  </a:ext>
                </a:extLst>
              </p14:cNvPr>
              <p14:cNvContentPartPr/>
              <p14:nvPr/>
            </p14:nvContentPartPr>
            <p14:xfrm>
              <a:off x="8022127" y="961830"/>
              <a:ext cx="188640" cy="251280"/>
            </p14:xfrm>
          </p:contentPart>
        </mc:Choice>
        <mc:Fallback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CD195582-8679-4E5E-B6ED-97BCE725BFC4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8004487" y="944190"/>
                <a:ext cx="224280" cy="28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6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9363596F-D71F-4DDE-857D-9993994DF028}"/>
                  </a:ext>
                </a:extLst>
              </p14:cNvPr>
              <p14:cNvContentPartPr/>
              <p14:nvPr/>
            </p14:nvContentPartPr>
            <p14:xfrm>
              <a:off x="8332807" y="1036710"/>
              <a:ext cx="78480" cy="178560"/>
            </p14:xfrm>
          </p:contentPart>
        </mc:Choice>
        <mc:Fallback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9363596F-D71F-4DDE-857D-9993994DF028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8315167" y="1019070"/>
                <a:ext cx="114120" cy="21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8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56501085-169E-4904-93B5-131800C81689}"/>
                  </a:ext>
                </a:extLst>
              </p14:cNvPr>
              <p14:cNvContentPartPr/>
              <p14:nvPr/>
            </p14:nvContentPartPr>
            <p14:xfrm>
              <a:off x="8328847" y="858510"/>
              <a:ext cx="168120" cy="124920"/>
            </p14:xfrm>
          </p:contentPart>
        </mc:Choice>
        <mc:Fallback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56501085-169E-4904-93B5-131800C81689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8311207" y="840870"/>
                <a:ext cx="203760" cy="1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0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DEA59019-1F2B-4F34-9639-DE689530F999}"/>
                  </a:ext>
                </a:extLst>
              </p14:cNvPr>
              <p14:cNvContentPartPr/>
              <p14:nvPr/>
            </p14:nvContentPartPr>
            <p14:xfrm>
              <a:off x="8689207" y="770670"/>
              <a:ext cx="68040" cy="469800"/>
            </p14:xfrm>
          </p:contentPart>
        </mc:Choice>
        <mc:Fallback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DEA59019-1F2B-4F34-9639-DE689530F999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8671567" y="752670"/>
                <a:ext cx="103680" cy="50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2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5F726DD8-4DC6-4818-A832-3D727A8EC860}"/>
                  </a:ext>
                </a:extLst>
              </p14:cNvPr>
              <p14:cNvContentPartPr/>
              <p14:nvPr/>
            </p14:nvContentPartPr>
            <p14:xfrm>
              <a:off x="8618287" y="909990"/>
              <a:ext cx="466200" cy="595800"/>
            </p14:xfrm>
          </p:contentPart>
        </mc:Choice>
        <mc:Fallback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5F726DD8-4DC6-4818-A832-3D727A8EC860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8600287" y="892350"/>
                <a:ext cx="501840" cy="63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4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BF0B4D76-BA88-402A-B2FF-A62E2B109C7A}"/>
                  </a:ext>
                </a:extLst>
              </p14:cNvPr>
              <p14:cNvContentPartPr/>
              <p14:nvPr/>
            </p14:nvContentPartPr>
            <p14:xfrm>
              <a:off x="9218407" y="1120590"/>
              <a:ext cx="35280" cy="117360"/>
            </p14:xfrm>
          </p:contentPart>
        </mc:Choice>
        <mc:Fallback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BF0B4D76-BA88-402A-B2FF-A62E2B109C7A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9200767" y="1102590"/>
                <a:ext cx="70920" cy="15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6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AFD07898-1696-4E34-9004-009E78DEAA1F}"/>
                  </a:ext>
                </a:extLst>
              </p14:cNvPr>
              <p14:cNvContentPartPr/>
              <p14:nvPr/>
            </p14:nvContentPartPr>
            <p14:xfrm>
              <a:off x="2256007" y="1924110"/>
              <a:ext cx="260280" cy="387360"/>
            </p14:xfrm>
          </p:contentPart>
        </mc:Choice>
        <mc:Fallback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AFD07898-1696-4E34-9004-009E78DEAA1F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2238007" y="1906110"/>
                <a:ext cx="295920" cy="42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8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36797F93-1FE4-4903-B1D1-78117969D01E}"/>
                  </a:ext>
                </a:extLst>
              </p14:cNvPr>
              <p14:cNvContentPartPr/>
              <p14:nvPr/>
            </p14:nvContentPartPr>
            <p14:xfrm>
              <a:off x="2317567" y="1843470"/>
              <a:ext cx="370080" cy="57600"/>
            </p14:xfrm>
          </p:contentPart>
        </mc:Choice>
        <mc:Fallback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36797F93-1FE4-4903-B1D1-78117969D01E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2299927" y="1825470"/>
                <a:ext cx="405720" cy="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90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14EBE3F2-43FD-442D-983A-34CF80159E0E}"/>
                  </a:ext>
                </a:extLst>
              </p14:cNvPr>
              <p14:cNvContentPartPr/>
              <p14:nvPr/>
            </p14:nvContentPartPr>
            <p14:xfrm>
              <a:off x="2393887" y="1584630"/>
              <a:ext cx="349560" cy="212040"/>
            </p14:xfrm>
          </p:contentPart>
        </mc:Choice>
        <mc:Fallback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14EBE3F2-43FD-442D-983A-34CF80159E0E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2376247" y="1566990"/>
                <a:ext cx="385200" cy="24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92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307DAF69-0294-4AA6-B0B9-23DD6C88F025}"/>
                  </a:ext>
                </a:extLst>
              </p14:cNvPr>
              <p14:cNvContentPartPr/>
              <p14:nvPr/>
            </p14:nvContentPartPr>
            <p14:xfrm>
              <a:off x="3006607" y="2027070"/>
              <a:ext cx="195480" cy="20160"/>
            </p14:xfrm>
          </p:contentPart>
        </mc:Choice>
        <mc:Fallback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307DAF69-0294-4AA6-B0B9-23DD6C88F025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2988607" y="2009430"/>
                <a:ext cx="231120" cy="5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94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A57274E6-7BF0-41CE-BFB1-4BB120240EE5}"/>
                  </a:ext>
                </a:extLst>
              </p14:cNvPr>
              <p14:cNvContentPartPr/>
              <p14:nvPr/>
            </p14:nvContentPartPr>
            <p14:xfrm>
              <a:off x="3003007" y="2159550"/>
              <a:ext cx="254880" cy="28440"/>
            </p14:xfrm>
          </p:contentPart>
        </mc:Choice>
        <mc:Fallback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A57274E6-7BF0-41CE-BFB1-4BB120240EE5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2985007" y="2141550"/>
                <a:ext cx="29052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96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E6DF942F-6498-48B6-BA58-A6B3AAAA192D}"/>
                  </a:ext>
                </a:extLst>
              </p14:cNvPr>
              <p14:cNvContentPartPr/>
              <p14:nvPr/>
            </p14:nvContentPartPr>
            <p14:xfrm>
              <a:off x="3824167" y="1659150"/>
              <a:ext cx="377640" cy="403200"/>
            </p14:xfrm>
          </p:contentPart>
        </mc:Choice>
        <mc:Fallback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E6DF942F-6498-48B6-BA58-A6B3AAAA192D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3806167" y="1641510"/>
                <a:ext cx="413280" cy="43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98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C47F5B71-466D-4E65-8FC2-4520467EC75A}"/>
                  </a:ext>
                </a:extLst>
              </p14:cNvPr>
              <p14:cNvContentPartPr/>
              <p14:nvPr/>
            </p14:nvContentPartPr>
            <p14:xfrm>
              <a:off x="4230607" y="1766070"/>
              <a:ext cx="86400" cy="286560"/>
            </p14:xfrm>
          </p:contentPart>
        </mc:Choice>
        <mc:Fallback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C47F5B71-466D-4E65-8FC2-4520467EC75A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4212607" y="1748430"/>
                <a:ext cx="122040" cy="32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0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1715DE39-121B-4A49-92D9-93881C4A47F8}"/>
                  </a:ext>
                </a:extLst>
              </p14:cNvPr>
              <p14:cNvContentPartPr/>
              <p14:nvPr/>
            </p14:nvContentPartPr>
            <p14:xfrm>
              <a:off x="4245727" y="1733670"/>
              <a:ext cx="208800" cy="34920"/>
            </p14:xfrm>
          </p:contentPart>
        </mc:Choice>
        <mc:Fallback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1715DE39-121B-4A49-92D9-93881C4A47F8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4228087" y="1716030"/>
                <a:ext cx="244440" cy="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2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FA86BD3A-A81B-4C43-8C0D-3D2D94E18192}"/>
                  </a:ext>
                </a:extLst>
              </p14:cNvPr>
              <p14:cNvContentPartPr/>
              <p14:nvPr/>
            </p14:nvContentPartPr>
            <p14:xfrm>
              <a:off x="4174447" y="2016630"/>
              <a:ext cx="251280" cy="21240"/>
            </p14:xfrm>
          </p:contentPart>
        </mc:Choice>
        <mc:Fallback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FA86BD3A-A81B-4C43-8C0D-3D2D94E18192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4156807" y="1998990"/>
                <a:ext cx="286920" cy="5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4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97B59D79-335C-486E-9D25-FBB87BAFE7AB}"/>
                  </a:ext>
                </a:extLst>
              </p14:cNvPr>
              <p14:cNvContentPartPr/>
              <p14:nvPr/>
            </p14:nvContentPartPr>
            <p14:xfrm>
              <a:off x="4292887" y="1509390"/>
              <a:ext cx="296640" cy="131040"/>
            </p14:xfrm>
          </p:contentPart>
        </mc:Choice>
        <mc:Fallback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97B59D79-335C-486E-9D25-FBB87BAFE7AB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4274887" y="1491750"/>
                <a:ext cx="332280" cy="16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6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E6CD008C-617A-4F54-A703-EC8785A37108}"/>
                  </a:ext>
                </a:extLst>
              </p14:cNvPr>
              <p14:cNvContentPartPr/>
              <p14:nvPr/>
            </p14:nvContentPartPr>
            <p14:xfrm>
              <a:off x="3918487" y="2151270"/>
              <a:ext cx="471960" cy="77040"/>
            </p14:xfrm>
          </p:contentPart>
        </mc:Choice>
        <mc:Fallback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E6CD008C-617A-4F54-A703-EC8785A37108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3900847" y="2133270"/>
                <a:ext cx="507600" cy="11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8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12D30348-4B2C-42CB-9A60-BDCF778AFD06}"/>
                  </a:ext>
                </a:extLst>
              </p14:cNvPr>
              <p14:cNvContentPartPr/>
              <p14:nvPr/>
            </p14:nvContentPartPr>
            <p14:xfrm>
              <a:off x="3828487" y="2272590"/>
              <a:ext cx="287640" cy="352800"/>
            </p14:xfrm>
          </p:contentPart>
        </mc:Choice>
        <mc:Fallback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12D30348-4B2C-42CB-9A60-BDCF778AFD06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3810487" y="2254590"/>
                <a:ext cx="323280" cy="38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10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72ACCBEB-ABA8-4627-BA8F-81D9EB5C5FC5}"/>
                  </a:ext>
                </a:extLst>
              </p14:cNvPr>
              <p14:cNvContentPartPr/>
              <p14:nvPr/>
            </p14:nvContentPartPr>
            <p14:xfrm>
              <a:off x="4124047" y="2379510"/>
              <a:ext cx="279000" cy="261000"/>
            </p14:xfrm>
          </p:contentPart>
        </mc:Choice>
        <mc:Fallback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72ACCBEB-ABA8-4627-BA8F-81D9EB5C5FC5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4106047" y="2361870"/>
                <a:ext cx="314640" cy="29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12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7DD85474-BC69-4BB8-85C6-FF3DD7851C6F}"/>
                  </a:ext>
                </a:extLst>
              </p14:cNvPr>
              <p14:cNvContentPartPr/>
              <p14:nvPr/>
            </p14:nvContentPartPr>
            <p14:xfrm>
              <a:off x="4428967" y="2487870"/>
              <a:ext cx="101520" cy="263520"/>
            </p14:xfrm>
          </p:contentPart>
        </mc:Choice>
        <mc:Fallback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7DD85474-BC69-4BB8-85C6-FF3DD7851C6F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4410967" y="2470230"/>
                <a:ext cx="137160" cy="29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14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E8ED4ADF-EF24-4E2F-B23C-D1AD7D4C4AB0}"/>
                  </a:ext>
                </a:extLst>
              </p14:cNvPr>
              <p14:cNvContentPartPr/>
              <p14:nvPr/>
            </p14:nvContentPartPr>
            <p14:xfrm>
              <a:off x="4363807" y="2729070"/>
              <a:ext cx="198720" cy="30960"/>
            </p14:xfrm>
          </p:contentPart>
        </mc:Choice>
        <mc:Fallback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E8ED4ADF-EF24-4E2F-B23C-D1AD7D4C4AB0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4346167" y="2711070"/>
                <a:ext cx="234360" cy="6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16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10438388-D2FA-4DB5-8E78-5B297EC7FE9C}"/>
                  </a:ext>
                </a:extLst>
              </p14:cNvPr>
              <p14:cNvContentPartPr/>
              <p14:nvPr/>
            </p14:nvContentPartPr>
            <p14:xfrm>
              <a:off x="4813807" y="2198790"/>
              <a:ext cx="81000" cy="58680"/>
            </p14:xfrm>
          </p:contentPart>
        </mc:Choice>
        <mc:Fallback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10438388-D2FA-4DB5-8E78-5B297EC7FE9C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4796167" y="2180790"/>
                <a:ext cx="116640" cy="9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18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7E9774FA-C9D6-49E7-9A29-52CAE442C201}"/>
                  </a:ext>
                </a:extLst>
              </p14:cNvPr>
              <p14:cNvContentPartPr/>
              <p14:nvPr/>
            </p14:nvContentPartPr>
            <p14:xfrm>
              <a:off x="5382967" y="1718550"/>
              <a:ext cx="255240" cy="605160"/>
            </p14:xfrm>
          </p:contentPart>
        </mc:Choice>
        <mc:Fallback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7E9774FA-C9D6-49E7-9A29-52CAE442C201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5365327" y="1700910"/>
                <a:ext cx="290880" cy="64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0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6F44C8EC-0E2C-4185-AEEF-3B5CF7F26396}"/>
                  </a:ext>
                </a:extLst>
              </p14:cNvPr>
              <p14:cNvContentPartPr/>
              <p14:nvPr/>
            </p14:nvContentPartPr>
            <p14:xfrm>
              <a:off x="5838727" y="2004390"/>
              <a:ext cx="118440" cy="217440"/>
            </p14:xfrm>
          </p:contentPart>
        </mc:Choice>
        <mc:Fallback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6F44C8EC-0E2C-4185-AEEF-3B5CF7F26396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5820727" y="1986390"/>
                <a:ext cx="154080" cy="25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2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0A11CA26-28A5-43E8-B547-A51FA938833C}"/>
                  </a:ext>
                </a:extLst>
              </p14:cNvPr>
              <p14:cNvContentPartPr/>
              <p14:nvPr/>
            </p14:nvContentPartPr>
            <p14:xfrm>
              <a:off x="6114847" y="1651950"/>
              <a:ext cx="413640" cy="616680"/>
            </p14:xfrm>
          </p:contentPart>
        </mc:Choice>
        <mc:Fallback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0A11CA26-28A5-43E8-B547-A51FA938833C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6096847" y="1634310"/>
                <a:ext cx="449280" cy="65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4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E3D88F3D-6613-475E-9207-5BCB8299FD33}"/>
                  </a:ext>
                </a:extLst>
              </p14:cNvPr>
              <p14:cNvContentPartPr/>
              <p14:nvPr/>
            </p14:nvContentPartPr>
            <p14:xfrm>
              <a:off x="6978127" y="1714950"/>
              <a:ext cx="392400" cy="541800"/>
            </p14:xfrm>
          </p:contentPart>
        </mc:Choice>
        <mc:Fallback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E3D88F3D-6613-475E-9207-5BCB8299FD33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6960487" y="1696950"/>
                <a:ext cx="428040" cy="57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6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DF619A56-6007-4D75-9954-9A6E26B1F995}"/>
                  </a:ext>
                </a:extLst>
              </p14:cNvPr>
              <p14:cNvContentPartPr/>
              <p14:nvPr/>
            </p14:nvContentPartPr>
            <p14:xfrm>
              <a:off x="7171807" y="1688670"/>
              <a:ext cx="462600" cy="89280"/>
            </p14:xfrm>
          </p:contentPart>
        </mc:Choice>
        <mc:Fallback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DF619A56-6007-4D75-9954-9A6E26B1F995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7154167" y="1670670"/>
                <a:ext cx="498240" cy="12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8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FDC8C0DD-A3CB-4533-80D2-5D902139D3B1}"/>
                  </a:ext>
                </a:extLst>
              </p14:cNvPr>
              <p14:cNvContentPartPr/>
              <p14:nvPr/>
            </p14:nvContentPartPr>
            <p14:xfrm>
              <a:off x="7190527" y="1414710"/>
              <a:ext cx="491040" cy="157680"/>
            </p14:xfrm>
          </p:contentPart>
        </mc:Choice>
        <mc:Fallback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FDC8C0DD-A3CB-4533-80D2-5D902139D3B1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7172887" y="1396710"/>
                <a:ext cx="526680" cy="19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30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36821FF2-9A80-4DB8-AA20-E5C703DB2CAE}"/>
                  </a:ext>
                </a:extLst>
              </p14:cNvPr>
              <p14:cNvContentPartPr/>
              <p14:nvPr/>
            </p14:nvContentPartPr>
            <p14:xfrm>
              <a:off x="7818007" y="1958670"/>
              <a:ext cx="571680" cy="218160"/>
            </p14:xfrm>
          </p:contentPart>
        </mc:Choice>
        <mc:Fallback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36821FF2-9A80-4DB8-AA20-E5C703DB2CAE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7800367" y="1941030"/>
                <a:ext cx="607320" cy="25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32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575C34DA-A2AD-4C09-BE16-06B034F66FA1}"/>
                  </a:ext>
                </a:extLst>
              </p14:cNvPr>
              <p14:cNvContentPartPr/>
              <p14:nvPr/>
            </p14:nvContentPartPr>
            <p14:xfrm>
              <a:off x="8465647" y="1611270"/>
              <a:ext cx="436680" cy="495360"/>
            </p14:xfrm>
          </p:contentPart>
        </mc:Choice>
        <mc:Fallback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575C34DA-A2AD-4C09-BE16-06B034F66FA1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8448007" y="1593630"/>
                <a:ext cx="472320" cy="53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34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5DD6DDF3-EF8A-41B0-8118-5098A78B8AFE}"/>
                  </a:ext>
                </a:extLst>
              </p14:cNvPr>
              <p14:cNvContentPartPr/>
              <p14:nvPr/>
            </p14:nvContentPartPr>
            <p14:xfrm>
              <a:off x="9259447" y="1730790"/>
              <a:ext cx="113400" cy="388800"/>
            </p14:xfrm>
          </p:contentPart>
        </mc:Choice>
        <mc:Fallback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5DD6DDF3-EF8A-41B0-8118-5098A78B8AFE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9241447" y="1712790"/>
                <a:ext cx="149040" cy="42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36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FE8A33BE-B5A3-4BAD-AB90-B21072B2C650}"/>
                  </a:ext>
                </a:extLst>
              </p14:cNvPr>
              <p14:cNvContentPartPr/>
              <p14:nvPr/>
            </p14:nvContentPartPr>
            <p14:xfrm>
              <a:off x="9218047" y="1791990"/>
              <a:ext cx="299160" cy="29160"/>
            </p14:xfrm>
          </p:contentPart>
        </mc:Choice>
        <mc:Fallback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FE8A33BE-B5A3-4BAD-AB90-B21072B2C650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9200407" y="1774350"/>
                <a:ext cx="334800" cy="6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38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8103904F-5255-4619-9F03-2362DB4FF850}"/>
                  </a:ext>
                </a:extLst>
              </p14:cNvPr>
              <p14:cNvContentPartPr/>
              <p14:nvPr/>
            </p14:nvContentPartPr>
            <p14:xfrm>
              <a:off x="9027967" y="2073870"/>
              <a:ext cx="461520" cy="161640"/>
            </p14:xfrm>
          </p:contentPart>
        </mc:Choice>
        <mc:Fallback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8103904F-5255-4619-9F03-2362DB4FF850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9010327" y="2055870"/>
                <a:ext cx="497160" cy="19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0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51F8EC37-81A3-4665-9C6A-CA00D64B3CC0}"/>
                  </a:ext>
                </a:extLst>
              </p14:cNvPr>
              <p14:cNvContentPartPr/>
              <p14:nvPr/>
            </p14:nvContentPartPr>
            <p14:xfrm>
              <a:off x="9222007" y="1452870"/>
              <a:ext cx="513720" cy="126360"/>
            </p14:xfrm>
          </p:contentPart>
        </mc:Choice>
        <mc:Fallback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51F8EC37-81A3-4665-9C6A-CA00D64B3CC0}"/>
                  </a:ext>
                </a:extLst>
              </p:cNvPr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9204367" y="1435230"/>
                <a:ext cx="549360" cy="16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2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B2B2736F-7E72-4AEB-84FC-02E95CC96832}"/>
                  </a:ext>
                </a:extLst>
              </p14:cNvPr>
              <p14:cNvContentPartPr/>
              <p14:nvPr/>
            </p14:nvContentPartPr>
            <p14:xfrm>
              <a:off x="9843367" y="1875870"/>
              <a:ext cx="605520" cy="272160"/>
            </p14:xfrm>
          </p:contentPart>
        </mc:Choice>
        <mc:Fallback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B2B2736F-7E72-4AEB-84FC-02E95CC96832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9825727" y="1857870"/>
                <a:ext cx="641160" cy="30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4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4B87A8D9-6973-4456-88A5-798C70BD62BA}"/>
                  </a:ext>
                </a:extLst>
              </p14:cNvPr>
              <p14:cNvContentPartPr/>
              <p14:nvPr/>
            </p14:nvContentPartPr>
            <p14:xfrm>
              <a:off x="10531327" y="1839150"/>
              <a:ext cx="429120" cy="259920"/>
            </p14:xfrm>
          </p:contentPart>
        </mc:Choice>
        <mc:Fallback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4B87A8D9-6973-4456-88A5-798C70BD62BA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10513327" y="1821150"/>
                <a:ext cx="464760" cy="29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6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F89D6C2D-76BD-4102-9211-C7C344356668}"/>
                  </a:ext>
                </a:extLst>
              </p14:cNvPr>
              <p14:cNvContentPartPr/>
              <p14:nvPr/>
            </p14:nvContentPartPr>
            <p14:xfrm>
              <a:off x="11196247" y="1563750"/>
              <a:ext cx="643680" cy="456840"/>
            </p14:xfrm>
          </p:contentPart>
        </mc:Choice>
        <mc:Fallback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F89D6C2D-76BD-4102-9211-C7C344356668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11178607" y="1546110"/>
                <a:ext cx="679320" cy="49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8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5278448A-09FF-4462-9566-D4CCBA9FEDE4}"/>
                  </a:ext>
                </a:extLst>
              </p14:cNvPr>
              <p14:cNvContentPartPr/>
              <p14:nvPr/>
            </p14:nvContentPartPr>
            <p14:xfrm>
              <a:off x="11830207" y="1818630"/>
              <a:ext cx="186840" cy="245160"/>
            </p14:xfrm>
          </p:contentPart>
        </mc:Choice>
        <mc:Fallback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5278448A-09FF-4462-9566-D4CCBA9FEDE4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11812567" y="1800990"/>
                <a:ext cx="222480" cy="28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50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97379414-497F-4825-92B1-EBE3C85BB637}"/>
                  </a:ext>
                </a:extLst>
              </p14:cNvPr>
              <p14:cNvContentPartPr/>
              <p14:nvPr/>
            </p14:nvContentPartPr>
            <p14:xfrm>
              <a:off x="2017327" y="2889270"/>
              <a:ext cx="268920" cy="732600"/>
            </p14:xfrm>
          </p:contentPart>
        </mc:Choice>
        <mc:Fallback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97379414-497F-4825-92B1-EBE3C85BB637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1999327" y="2871630"/>
                <a:ext cx="304560" cy="76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52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089B34F1-59E5-4388-83FF-9F59F99AC8D3}"/>
                  </a:ext>
                </a:extLst>
              </p14:cNvPr>
              <p14:cNvContentPartPr/>
              <p14:nvPr/>
            </p14:nvContentPartPr>
            <p14:xfrm>
              <a:off x="2858647" y="3019590"/>
              <a:ext cx="255960" cy="436320"/>
            </p14:xfrm>
          </p:contentPart>
        </mc:Choice>
        <mc:Fallback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089B34F1-59E5-4388-83FF-9F59F99AC8D3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2841007" y="3001590"/>
                <a:ext cx="291600" cy="47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54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7263D315-D8F3-4FFB-899E-A318E7B26EE5}"/>
                  </a:ext>
                </a:extLst>
              </p14:cNvPr>
              <p14:cNvContentPartPr/>
              <p14:nvPr/>
            </p14:nvContentPartPr>
            <p14:xfrm>
              <a:off x="2870167" y="3118950"/>
              <a:ext cx="280440" cy="69840"/>
            </p14:xfrm>
          </p:contentPart>
        </mc:Choice>
        <mc:Fallback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7263D315-D8F3-4FFB-899E-A318E7B26EE5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2852167" y="3100950"/>
                <a:ext cx="316080" cy="10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56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8EDC14E0-9021-4031-BFBE-B5AFC697A2AB}"/>
                  </a:ext>
                </a:extLst>
              </p14:cNvPr>
              <p14:cNvContentPartPr/>
              <p14:nvPr/>
            </p14:nvContentPartPr>
            <p14:xfrm>
              <a:off x="2921287" y="2675430"/>
              <a:ext cx="249480" cy="121680"/>
            </p14:xfrm>
          </p:contentPart>
        </mc:Choice>
        <mc:Fallback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8EDC14E0-9021-4031-BFBE-B5AFC697A2AB}"/>
                  </a:ext>
                </a:extLst>
              </p:cNvPr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2903647" y="2657430"/>
                <a:ext cx="285120" cy="15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58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85A588C9-B53F-4DA2-A2F9-9996B4A38192}"/>
                  </a:ext>
                </a:extLst>
              </p14:cNvPr>
              <p14:cNvContentPartPr/>
              <p14:nvPr/>
            </p14:nvContentPartPr>
            <p14:xfrm>
              <a:off x="1672447" y="3139470"/>
              <a:ext cx="257760" cy="77400"/>
            </p14:xfrm>
          </p:contentPart>
        </mc:Choice>
        <mc:Fallback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85A588C9-B53F-4DA2-A2F9-9996B4A38192}"/>
                  </a:ext>
                </a:extLst>
              </p:cNvPr>
              <p:cNvPicPr/>
              <p:nvPr/>
            </p:nvPicPr>
            <p:blipFill>
              <a:blip r:embed="rId159"/>
              <a:stretch>
                <a:fillRect/>
              </a:stretch>
            </p:blipFill>
            <p:spPr>
              <a:xfrm>
                <a:off x="1654807" y="3121830"/>
                <a:ext cx="293400" cy="11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0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55BB2C43-7586-4188-A56C-5456CC90B3CD}"/>
                  </a:ext>
                </a:extLst>
              </p14:cNvPr>
              <p14:cNvContentPartPr/>
              <p14:nvPr/>
            </p14:nvContentPartPr>
            <p14:xfrm>
              <a:off x="11372647" y="1795950"/>
              <a:ext cx="90360" cy="244440"/>
            </p14:xfrm>
          </p:contentPart>
        </mc:Choice>
        <mc:Fallback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55BB2C43-7586-4188-A56C-5456CC90B3CD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11355007" y="1777950"/>
                <a:ext cx="126000" cy="28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2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D9565325-99B1-4BFB-BD29-65466D5285AA}"/>
                  </a:ext>
                </a:extLst>
              </p14:cNvPr>
              <p14:cNvContentPartPr/>
              <p14:nvPr/>
            </p14:nvContentPartPr>
            <p14:xfrm>
              <a:off x="3389647" y="3260430"/>
              <a:ext cx="26280" cy="62280"/>
            </p14:xfrm>
          </p:contentPart>
        </mc:Choice>
        <mc:Fallback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D9565325-99B1-4BFB-BD29-65466D5285AA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3372007" y="3242430"/>
                <a:ext cx="61920" cy="9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4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BA0874B4-1181-43B4-A53B-9506EA8490C6}"/>
                  </a:ext>
                </a:extLst>
              </p14:cNvPr>
              <p14:cNvContentPartPr/>
              <p14:nvPr/>
            </p14:nvContentPartPr>
            <p14:xfrm>
              <a:off x="5121967" y="3206430"/>
              <a:ext cx="3326760" cy="1995840"/>
            </p14:xfrm>
          </p:contentPart>
        </mc:Choice>
        <mc:Fallback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BA0874B4-1181-43B4-A53B-9506EA8490C6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5104327" y="3188430"/>
                <a:ext cx="3362400" cy="203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6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2627D143-E289-411F-A3CA-7322AA47432B}"/>
                  </a:ext>
                </a:extLst>
              </p14:cNvPr>
              <p14:cNvContentPartPr/>
              <p14:nvPr/>
            </p14:nvContentPartPr>
            <p14:xfrm>
              <a:off x="6707407" y="4188150"/>
              <a:ext cx="112320" cy="88200"/>
            </p14:xfrm>
          </p:contentPart>
        </mc:Choice>
        <mc:Fallback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2627D143-E289-411F-A3CA-7322AA47432B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6689767" y="4170510"/>
                <a:ext cx="147960" cy="12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8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B764C194-221D-4511-8E0A-2A7DB8D95B08}"/>
                  </a:ext>
                </a:extLst>
              </p14:cNvPr>
              <p14:cNvContentPartPr/>
              <p14:nvPr/>
            </p14:nvContentPartPr>
            <p14:xfrm>
              <a:off x="6770047" y="4219830"/>
              <a:ext cx="3484440" cy="54360"/>
            </p14:xfrm>
          </p:contentPart>
        </mc:Choice>
        <mc:Fallback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B764C194-221D-4511-8E0A-2A7DB8D95B08}"/>
                  </a:ext>
                </a:extLst>
              </p:cNvPr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6752407" y="4202190"/>
                <a:ext cx="3520080" cy="9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70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C40D015F-C4A0-4E6B-BFF9-948292694DAC}"/>
                  </a:ext>
                </a:extLst>
              </p14:cNvPr>
              <p14:cNvContentPartPr/>
              <p14:nvPr/>
            </p14:nvContentPartPr>
            <p14:xfrm>
              <a:off x="10004647" y="4097070"/>
              <a:ext cx="264960" cy="358920"/>
            </p14:xfrm>
          </p:contentPart>
        </mc:Choice>
        <mc:Fallback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C40D015F-C4A0-4E6B-BFF9-948292694DAC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9986647" y="4079430"/>
                <a:ext cx="300600" cy="39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72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1E6C445B-396C-4B33-873C-3BD0D10622D2}"/>
                  </a:ext>
                </a:extLst>
              </p14:cNvPr>
              <p14:cNvContentPartPr/>
              <p14:nvPr/>
            </p14:nvContentPartPr>
            <p14:xfrm>
              <a:off x="9672367" y="4715910"/>
              <a:ext cx="564120" cy="336600"/>
            </p14:xfrm>
          </p:contentPart>
        </mc:Choice>
        <mc:Fallback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1E6C445B-396C-4B33-873C-3BD0D10622D2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654367" y="4698270"/>
                <a:ext cx="599760" cy="37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74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8A0D4239-6E29-4E89-9363-D8E154E57226}"/>
                  </a:ext>
                </a:extLst>
              </p14:cNvPr>
              <p14:cNvContentPartPr/>
              <p14:nvPr/>
            </p14:nvContentPartPr>
            <p14:xfrm>
              <a:off x="9705127" y="4851630"/>
              <a:ext cx="505080" cy="22680"/>
            </p14:xfrm>
          </p:contentPart>
        </mc:Choice>
        <mc:Fallback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8A0D4239-6E29-4E89-9363-D8E154E57226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9687487" y="4833630"/>
                <a:ext cx="540720" cy="5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76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11ADDD11-1B54-480B-9DF2-7879FE00225F}"/>
                  </a:ext>
                </a:extLst>
              </p14:cNvPr>
              <p14:cNvContentPartPr/>
              <p14:nvPr/>
            </p14:nvContentPartPr>
            <p14:xfrm>
              <a:off x="9980527" y="4515390"/>
              <a:ext cx="396720" cy="69840"/>
            </p14:xfrm>
          </p:contentPart>
        </mc:Choice>
        <mc:Fallback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11ADDD11-1B54-480B-9DF2-7879FE00225F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9962887" y="4497750"/>
                <a:ext cx="432360" cy="10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78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2BD4B467-5FCB-49B4-8A1C-EB67A3CA1BDC}"/>
                  </a:ext>
                </a:extLst>
              </p14:cNvPr>
              <p14:cNvContentPartPr/>
              <p14:nvPr/>
            </p14:nvContentPartPr>
            <p14:xfrm>
              <a:off x="6713527" y="3267990"/>
              <a:ext cx="137880" cy="973440"/>
            </p14:xfrm>
          </p:contentPart>
        </mc:Choice>
        <mc:Fallback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2BD4B467-5FCB-49B4-8A1C-EB67A3CA1BDC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6695527" y="3249990"/>
                <a:ext cx="173520" cy="100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0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AAED898A-3EF5-4A89-ADCC-CFE53B8C3E24}"/>
                  </a:ext>
                </a:extLst>
              </p14:cNvPr>
              <p14:cNvContentPartPr/>
              <p14:nvPr/>
            </p14:nvContentPartPr>
            <p14:xfrm>
              <a:off x="6686167" y="3307950"/>
              <a:ext cx="957960" cy="963720"/>
            </p14:xfrm>
          </p:contentPart>
        </mc:Choice>
        <mc:Fallback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AAED898A-3EF5-4A89-ADCC-CFE53B8C3E24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6668527" y="3289950"/>
                <a:ext cx="993600" cy="9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2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1DF0929C-8D4E-43A9-9C5E-4FAD9612E649}"/>
                  </a:ext>
                </a:extLst>
              </p14:cNvPr>
              <p14:cNvContentPartPr/>
              <p14:nvPr/>
            </p14:nvContentPartPr>
            <p14:xfrm>
              <a:off x="6733687" y="3564630"/>
              <a:ext cx="520920" cy="117000"/>
            </p14:xfrm>
          </p:contentPart>
        </mc:Choice>
        <mc:Fallback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1DF0929C-8D4E-43A9-9C5E-4FAD9612E649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6715687" y="3546990"/>
                <a:ext cx="556560" cy="15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4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37894CBF-F892-4DA1-9A4D-F3CEB386D544}"/>
                  </a:ext>
                </a:extLst>
              </p14:cNvPr>
              <p14:cNvContentPartPr/>
              <p14:nvPr/>
            </p14:nvContentPartPr>
            <p14:xfrm>
              <a:off x="6766447" y="3354750"/>
              <a:ext cx="729360" cy="149760"/>
            </p14:xfrm>
          </p:contentPart>
        </mc:Choice>
        <mc:Fallback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37894CBF-F892-4DA1-9A4D-F3CEB386D544}"/>
                  </a:ext>
                </a:extLst>
              </p:cNvPr>
              <p:cNvPicPr/>
              <p:nvPr/>
            </p:nvPicPr>
            <p:blipFill>
              <a:blip r:embed="rId185"/>
              <a:stretch>
                <a:fillRect/>
              </a:stretch>
            </p:blipFill>
            <p:spPr>
              <a:xfrm>
                <a:off x="6748447" y="3337110"/>
                <a:ext cx="765000" cy="18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6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9F91FB3B-9C8A-4747-A62D-9D2FB568CE54}"/>
                  </a:ext>
                </a:extLst>
              </p14:cNvPr>
              <p14:cNvContentPartPr/>
              <p14:nvPr/>
            </p14:nvContentPartPr>
            <p14:xfrm>
              <a:off x="6740167" y="3368070"/>
              <a:ext cx="633960" cy="242640"/>
            </p14:xfrm>
          </p:contentPart>
        </mc:Choice>
        <mc:Fallback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9F91FB3B-9C8A-4747-A62D-9D2FB568CE54}"/>
                  </a:ext>
                </a:extLst>
              </p:cNvPr>
              <p:cNvPicPr/>
              <p:nvPr/>
            </p:nvPicPr>
            <p:blipFill>
              <a:blip r:embed="rId187"/>
              <a:stretch>
                <a:fillRect/>
              </a:stretch>
            </p:blipFill>
            <p:spPr>
              <a:xfrm>
                <a:off x="6722527" y="3350070"/>
                <a:ext cx="669600" cy="27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8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366E24A5-CDB6-4B5B-A46C-0ACC24E67539}"/>
                  </a:ext>
                </a:extLst>
              </p14:cNvPr>
              <p14:cNvContentPartPr/>
              <p14:nvPr/>
            </p14:nvContentPartPr>
            <p14:xfrm>
              <a:off x="6373687" y="3872430"/>
              <a:ext cx="248040" cy="358560"/>
            </p14:xfrm>
          </p:contentPart>
        </mc:Choice>
        <mc:Fallback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366E24A5-CDB6-4B5B-A46C-0ACC24E67539}"/>
                  </a:ext>
                </a:extLst>
              </p:cNvPr>
              <p:cNvPicPr/>
              <p:nvPr/>
            </p:nvPicPr>
            <p:blipFill>
              <a:blip r:embed="rId189"/>
              <a:stretch>
                <a:fillRect/>
              </a:stretch>
            </p:blipFill>
            <p:spPr>
              <a:xfrm>
                <a:off x="6355687" y="3854430"/>
                <a:ext cx="283680" cy="39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90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B5E23724-C868-4642-9B8E-F802FCF2E069}"/>
                  </a:ext>
                </a:extLst>
              </p14:cNvPr>
              <p14:cNvContentPartPr/>
              <p14:nvPr/>
            </p14:nvContentPartPr>
            <p14:xfrm>
              <a:off x="6211687" y="3263670"/>
              <a:ext cx="239040" cy="365400"/>
            </p14:xfrm>
          </p:contentPart>
        </mc:Choice>
        <mc:Fallback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B5E23724-C868-4642-9B8E-F802FCF2E069}"/>
                  </a:ext>
                </a:extLst>
              </p:cNvPr>
              <p:cNvPicPr/>
              <p:nvPr/>
            </p:nvPicPr>
            <p:blipFill>
              <a:blip r:embed="rId191"/>
              <a:stretch>
                <a:fillRect/>
              </a:stretch>
            </p:blipFill>
            <p:spPr>
              <a:xfrm>
                <a:off x="6194047" y="3245670"/>
                <a:ext cx="274680" cy="40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92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E202413B-ADA0-465C-98D7-58592CE52FD0}"/>
                  </a:ext>
                </a:extLst>
              </p14:cNvPr>
              <p14:cNvContentPartPr/>
              <p14:nvPr/>
            </p14:nvContentPartPr>
            <p14:xfrm>
              <a:off x="6510487" y="3392190"/>
              <a:ext cx="150840" cy="207720"/>
            </p14:xfrm>
          </p:contentPart>
        </mc:Choice>
        <mc:Fallback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E202413B-ADA0-465C-98D7-58592CE52FD0}"/>
                  </a:ext>
                </a:extLst>
              </p:cNvPr>
              <p:cNvPicPr/>
              <p:nvPr/>
            </p:nvPicPr>
            <p:blipFill>
              <a:blip r:embed="rId193"/>
              <a:stretch>
                <a:fillRect/>
              </a:stretch>
            </p:blipFill>
            <p:spPr>
              <a:xfrm>
                <a:off x="6492847" y="3374550"/>
                <a:ext cx="186480" cy="24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94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id="{0ED99E11-BFD4-47FC-8181-3C3E92854B7C}"/>
                  </a:ext>
                </a:extLst>
              </p14:cNvPr>
              <p14:cNvContentPartPr/>
              <p14:nvPr/>
            </p14:nvContentPartPr>
            <p14:xfrm>
              <a:off x="7155607" y="3907350"/>
              <a:ext cx="93600" cy="390240"/>
            </p14:xfrm>
          </p:contentPart>
        </mc:Choice>
        <mc:Fallback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id="{0ED99E11-BFD4-47FC-8181-3C3E92854B7C}"/>
                  </a:ext>
                </a:extLst>
              </p:cNvPr>
              <p:cNvPicPr/>
              <p:nvPr/>
            </p:nvPicPr>
            <p:blipFill>
              <a:blip r:embed="rId195"/>
              <a:stretch>
                <a:fillRect/>
              </a:stretch>
            </p:blipFill>
            <p:spPr>
              <a:xfrm>
                <a:off x="7137607" y="3889350"/>
                <a:ext cx="129240" cy="42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96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A85C8A71-6E2D-4697-9EC3-236D0ED15D9F}"/>
                  </a:ext>
                </a:extLst>
              </p14:cNvPr>
              <p14:cNvContentPartPr/>
              <p14:nvPr/>
            </p14:nvContentPartPr>
            <p14:xfrm>
              <a:off x="7361887" y="3853710"/>
              <a:ext cx="312120" cy="395280"/>
            </p14:xfrm>
          </p:contentPart>
        </mc:Choice>
        <mc:Fallback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A85C8A71-6E2D-4697-9EC3-236D0ED15D9F}"/>
                  </a:ext>
                </a:extLst>
              </p:cNvPr>
              <p:cNvPicPr/>
              <p:nvPr/>
            </p:nvPicPr>
            <p:blipFill>
              <a:blip r:embed="rId197"/>
              <a:stretch>
                <a:fillRect/>
              </a:stretch>
            </p:blipFill>
            <p:spPr>
              <a:xfrm>
                <a:off x="7344247" y="3835710"/>
                <a:ext cx="347760" cy="43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98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id="{D7FEADB1-B997-43F0-8E7A-DA6FDF37B3C5}"/>
                  </a:ext>
                </a:extLst>
              </p14:cNvPr>
              <p14:cNvContentPartPr/>
              <p14:nvPr/>
            </p14:nvContentPartPr>
            <p14:xfrm>
              <a:off x="6912967" y="3408750"/>
              <a:ext cx="1468440" cy="426960"/>
            </p14:xfrm>
          </p:contentPart>
        </mc:Choice>
        <mc:Fallback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id="{D7FEADB1-B997-43F0-8E7A-DA6FDF37B3C5}"/>
                  </a:ext>
                </a:extLst>
              </p:cNvPr>
              <p:cNvPicPr/>
              <p:nvPr/>
            </p:nvPicPr>
            <p:blipFill>
              <a:blip r:embed="rId199"/>
              <a:stretch>
                <a:fillRect/>
              </a:stretch>
            </p:blipFill>
            <p:spPr>
              <a:xfrm>
                <a:off x="6894967" y="3390750"/>
                <a:ext cx="1504080" cy="46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0">
            <p14:nvContentPartPr>
              <p14:cNvPr id="130" name="Ink 129">
                <a:extLst>
                  <a:ext uri="{FF2B5EF4-FFF2-40B4-BE49-F238E27FC236}">
                    <a16:creationId xmlns:a16="http://schemas.microsoft.com/office/drawing/2014/main" id="{42ECEAEA-4F65-4254-B265-A7736D40689D}"/>
                  </a:ext>
                </a:extLst>
              </p14:cNvPr>
              <p14:cNvContentPartPr/>
              <p14:nvPr/>
            </p14:nvContentPartPr>
            <p14:xfrm>
              <a:off x="8481487" y="3151710"/>
              <a:ext cx="256680" cy="435240"/>
            </p14:xfrm>
          </p:contentPart>
        </mc:Choice>
        <mc:Fallback>
          <p:pic>
            <p:nvPicPr>
              <p:cNvPr id="130" name="Ink 129">
                <a:extLst>
                  <a:ext uri="{FF2B5EF4-FFF2-40B4-BE49-F238E27FC236}">
                    <a16:creationId xmlns:a16="http://schemas.microsoft.com/office/drawing/2014/main" id="{42ECEAEA-4F65-4254-B265-A7736D40689D}"/>
                  </a:ext>
                </a:extLst>
              </p:cNvPr>
              <p:cNvPicPr/>
              <p:nvPr/>
            </p:nvPicPr>
            <p:blipFill>
              <a:blip r:embed="rId201"/>
              <a:stretch>
                <a:fillRect/>
              </a:stretch>
            </p:blipFill>
            <p:spPr>
              <a:xfrm>
                <a:off x="8463847" y="3134070"/>
                <a:ext cx="292320" cy="47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2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id="{9C0CF2B9-BDF4-4F16-A196-962B89E9E7B3}"/>
                  </a:ext>
                </a:extLst>
              </p14:cNvPr>
              <p14:cNvContentPartPr/>
              <p14:nvPr/>
            </p14:nvContentPartPr>
            <p14:xfrm>
              <a:off x="8747527" y="3258990"/>
              <a:ext cx="394560" cy="524160"/>
            </p14:xfrm>
          </p:contentPart>
        </mc:Choice>
        <mc:Fallback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9C0CF2B9-BDF4-4F16-A196-962B89E9E7B3}"/>
                  </a:ext>
                </a:extLst>
              </p:cNvPr>
              <p:cNvPicPr/>
              <p:nvPr/>
            </p:nvPicPr>
            <p:blipFill>
              <a:blip r:embed="rId203"/>
              <a:stretch>
                <a:fillRect/>
              </a:stretch>
            </p:blipFill>
            <p:spPr>
              <a:xfrm>
                <a:off x="8729527" y="3241350"/>
                <a:ext cx="430200" cy="55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4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D31A1593-DBF6-4136-8810-BA88B0987287}"/>
                  </a:ext>
                </a:extLst>
              </p14:cNvPr>
              <p14:cNvContentPartPr/>
              <p14:nvPr/>
            </p14:nvContentPartPr>
            <p14:xfrm>
              <a:off x="2704567" y="5389830"/>
              <a:ext cx="452520" cy="606960"/>
            </p14:xfrm>
          </p:contentPart>
        </mc:Choice>
        <mc:Fallback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D31A1593-DBF6-4136-8810-BA88B0987287}"/>
                  </a:ext>
                </a:extLst>
              </p:cNvPr>
              <p:cNvPicPr/>
              <p:nvPr/>
            </p:nvPicPr>
            <p:blipFill>
              <a:blip r:embed="rId205"/>
              <a:stretch>
                <a:fillRect/>
              </a:stretch>
            </p:blipFill>
            <p:spPr>
              <a:xfrm>
                <a:off x="2686927" y="5371830"/>
                <a:ext cx="488160" cy="64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6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D8E10774-CAC7-4E54-85B3-15C0833C7267}"/>
                  </a:ext>
                </a:extLst>
              </p14:cNvPr>
              <p14:cNvContentPartPr/>
              <p14:nvPr/>
            </p14:nvContentPartPr>
            <p14:xfrm>
              <a:off x="3134767" y="5609790"/>
              <a:ext cx="325440" cy="257760"/>
            </p14:xfrm>
          </p:contentPart>
        </mc:Choice>
        <mc:Fallback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D8E10774-CAC7-4E54-85B3-15C0833C7267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3116767" y="5592150"/>
                <a:ext cx="361080" cy="29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8">
            <p14:nvContentPartPr>
              <p14:cNvPr id="141" name="Ink 140">
                <a:extLst>
                  <a:ext uri="{FF2B5EF4-FFF2-40B4-BE49-F238E27FC236}">
                    <a16:creationId xmlns:a16="http://schemas.microsoft.com/office/drawing/2014/main" id="{0B196F64-9F9D-4235-B237-2FD97F4BC21A}"/>
                  </a:ext>
                </a:extLst>
              </p14:cNvPr>
              <p14:cNvContentPartPr/>
              <p14:nvPr/>
            </p14:nvContentPartPr>
            <p14:xfrm>
              <a:off x="4711567" y="5567670"/>
              <a:ext cx="110520" cy="327240"/>
            </p14:xfrm>
          </p:contentPart>
        </mc:Choice>
        <mc:Fallback>
          <p:pic>
            <p:nvPicPr>
              <p:cNvPr id="141" name="Ink 140">
                <a:extLst>
                  <a:ext uri="{FF2B5EF4-FFF2-40B4-BE49-F238E27FC236}">
                    <a16:creationId xmlns:a16="http://schemas.microsoft.com/office/drawing/2014/main" id="{0B196F64-9F9D-4235-B237-2FD97F4BC21A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4693927" y="5550030"/>
                <a:ext cx="146160" cy="36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10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FA23A620-78AD-4E46-95BB-01D0864B891C}"/>
                  </a:ext>
                </a:extLst>
              </p14:cNvPr>
              <p14:cNvContentPartPr/>
              <p14:nvPr/>
            </p14:nvContentPartPr>
            <p14:xfrm>
              <a:off x="4619407" y="5371110"/>
              <a:ext cx="272880" cy="731880"/>
            </p14:xfrm>
          </p:contentPart>
        </mc:Choice>
        <mc:Fallback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FA23A620-78AD-4E46-95BB-01D0864B891C}"/>
                  </a:ext>
                </a:extLst>
              </p:cNvPr>
              <p:cNvPicPr/>
              <p:nvPr/>
            </p:nvPicPr>
            <p:blipFill>
              <a:blip r:embed="rId211"/>
              <a:stretch>
                <a:fillRect/>
              </a:stretch>
            </p:blipFill>
            <p:spPr>
              <a:xfrm>
                <a:off x="4601767" y="5353470"/>
                <a:ext cx="308520" cy="76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12">
            <p14:nvContentPartPr>
              <p14:cNvPr id="143" name="Ink 142">
                <a:extLst>
                  <a:ext uri="{FF2B5EF4-FFF2-40B4-BE49-F238E27FC236}">
                    <a16:creationId xmlns:a16="http://schemas.microsoft.com/office/drawing/2014/main" id="{14A56777-1F36-4267-BC27-4DC4183FCDE7}"/>
                  </a:ext>
                </a:extLst>
              </p14:cNvPr>
              <p14:cNvContentPartPr/>
              <p14:nvPr/>
            </p14:nvContentPartPr>
            <p14:xfrm>
              <a:off x="4915327" y="5571630"/>
              <a:ext cx="245520" cy="324000"/>
            </p14:xfrm>
          </p:contentPart>
        </mc:Choice>
        <mc:Fallback>
          <p:pic>
            <p:nvPicPr>
              <p:cNvPr id="143" name="Ink 142">
                <a:extLst>
                  <a:ext uri="{FF2B5EF4-FFF2-40B4-BE49-F238E27FC236}">
                    <a16:creationId xmlns:a16="http://schemas.microsoft.com/office/drawing/2014/main" id="{14A56777-1F36-4267-BC27-4DC4183FCDE7}"/>
                  </a:ext>
                </a:extLst>
              </p:cNvPr>
              <p:cNvPicPr/>
              <p:nvPr/>
            </p:nvPicPr>
            <p:blipFill>
              <a:blip r:embed="rId213"/>
              <a:stretch>
                <a:fillRect/>
              </a:stretch>
            </p:blipFill>
            <p:spPr>
              <a:xfrm>
                <a:off x="4897327" y="5553630"/>
                <a:ext cx="281160" cy="35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14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843F57DE-F891-4EEC-8F6F-20F517A1EE51}"/>
                  </a:ext>
                </a:extLst>
              </p14:cNvPr>
              <p14:cNvContentPartPr/>
              <p14:nvPr/>
            </p14:nvContentPartPr>
            <p14:xfrm>
              <a:off x="5217367" y="5766030"/>
              <a:ext cx="43920" cy="57600"/>
            </p14:xfrm>
          </p:contentPart>
        </mc:Choice>
        <mc:Fallback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843F57DE-F891-4EEC-8F6F-20F517A1EE51}"/>
                  </a:ext>
                </a:extLst>
              </p:cNvPr>
              <p:cNvPicPr/>
              <p:nvPr/>
            </p:nvPicPr>
            <p:blipFill>
              <a:blip r:embed="rId215"/>
              <a:stretch>
                <a:fillRect/>
              </a:stretch>
            </p:blipFill>
            <p:spPr>
              <a:xfrm>
                <a:off x="5199727" y="5748390"/>
                <a:ext cx="79560" cy="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16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BCAA6FA7-4EBF-4256-93B7-C2140DC4F053}"/>
                  </a:ext>
                </a:extLst>
              </p14:cNvPr>
              <p14:cNvContentPartPr/>
              <p14:nvPr/>
            </p14:nvContentPartPr>
            <p14:xfrm>
              <a:off x="5327527" y="5534190"/>
              <a:ext cx="304200" cy="484920"/>
            </p14:xfrm>
          </p:contentPart>
        </mc:Choice>
        <mc:Fallback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BCAA6FA7-4EBF-4256-93B7-C2140DC4F053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5309887" y="5516190"/>
                <a:ext cx="339840" cy="52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18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91D40EE5-F114-491D-8CDF-4FD267556177}"/>
                  </a:ext>
                </a:extLst>
              </p14:cNvPr>
              <p14:cNvContentPartPr/>
              <p14:nvPr/>
            </p14:nvContentPartPr>
            <p14:xfrm>
              <a:off x="5656207" y="5663790"/>
              <a:ext cx="294480" cy="357480"/>
            </p14:xfrm>
          </p:contentPart>
        </mc:Choice>
        <mc:Fallback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91D40EE5-F114-491D-8CDF-4FD267556177}"/>
                  </a:ext>
                </a:extLst>
              </p:cNvPr>
              <p:cNvPicPr/>
              <p:nvPr/>
            </p:nvPicPr>
            <p:blipFill>
              <a:blip r:embed="rId219"/>
              <a:stretch>
                <a:fillRect/>
              </a:stretch>
            </p:blipFill>
            <p:spPr>
              <a:xfrm>
                <a:off x="5638207" y="5646150"/>
                <a:ext cx="330120" cy="39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0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0071BA7F-DFC7-4D68-8123-2818DE82347F}"/>
                  </a:ext>
                </a:extLst>
              </p14:cNvPr>
              <p14:cNvContentPartPr/>
              <p14:nvPr/>
            </p14:nvContentPartPr>
            <p14:xfrm>
              <a:off x="4327087" y="5548230"/>
              <a:ext cx="239760" cy="441000"/>
            </p14:xfrm>
          </p:contentPart>
        </mc:Choice>
        <mc:Fallback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0071BA7F-DFC7-4D68-8123-2818DE82347F}"/>
                  </a:ext>
                </a:extLst>
              </p:cNvPr>
              <p:cNvPicPr/>
              <p:nvPr/>
            </p:nvPicPr>
            <p:blipFill>
              <a:blip r:embed="rId221"/>
              <a:stretch>
                <a:fillRect/>
              </a:stretch>
            </p:blipFill>
            <p:spPr>
              <a:xfrm>
                <a:off x="4309447" y="5530590"/>
                <a:ext cx="275400" cy="47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2">
            <p14:nvContentPartPr>
              <p14:cNvPr id="148" name="Ink 147">
                <a:extLst>
                  <a:ext uri="{FF2B5EF4-FFF2-40B4-BE49-F238E27FC236}">
                    <a16:creationId xmlns:a16="http://schemas.microsoft.com/office/drawing/2014/main" id="{C36C8F4A-AF66-4AD4-B7C3-E65430B0CEF3}"/>
                  </a:ext>
                </a:extLst>
              </p14:cNvPr>
              <p14:cNvContentPartPr/>
              <p14:nvPr/>
            </p14:nvContentPartPr>
            <p14:xfrm>
              <a:off x="3853687" y="5718150"/>
              <a:ext cx="236880" cy="42480"/>
            </p14:xfrm>
          </p:contentPart>
        </mc:Choice>
        <mc:Fallback>
          <p:pic>
            <p:nvPicPr>
              <p:cNvPr id="148" name="Ink 147">
                <a:extLst>
                  <a:ext uri="{FF2B5EF4-FFF2-40B4-BE49-F238E27FC236}">
                    <a16:creationId xmlns:a16="http://schemas.microsoft.com/office/drawing/2014/main" id="{C36C8F4A-AF66-4AD4-B7C3-E65430B0CEF3}"/>
                  </a:ext>
                </a:extLst>
              </p:cNvPr>
              <p:cNvPicPr/>
              <p:nvPr/>
            </p:nvPicPr>
            <p:blipFill>
              <a:blip r:embed="rId223"/>
              <a:stretch>
                <a:fillRect/>
              </a:stretch>
            </p:blipFill>
            <p:spPr>
              <a:xfrm>
                <a:off x="3835687" y="5700150"/>
                <a:ext cx="272520" cy="7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4">
            <p14:nvContentPartPr>
              <p14:cNvPr id="149" name="Ink 148">
                <a:extLst>
                  <a:ext uri="{FF2B5EF4-FFF2-40B4-BE49-F238E27FC236}">
                    <a16:creationId xmlns:a16="http://schemas.microsoft.com/office/drawing/2014/main" id="{7BDCC649-B5B4-48BF-BBE0-456957B7E847}"/>
                  </a:ext>
                </a:extLst>
              </p14:cNvPr>
              <p14:cNvContentPartPr/>
              <p14:nvPr/>
            </p14:nvContentPartPr>
            <p14:xfrm>
              <a:off x="3837487" y="5819310"/>
              <a:ext cx="232200" cy="28800"/>
            </p14:xfrm>
          </p:contentPart>
        </mc:Choice>
        <mc:Fallback>
          <p:pic>
            <p:nvPicPr>
              <p:cNvPr id="149" name="Ink 148">
                <a:extLst>
                  <a:ext uri="{FF2B5EF4-FFF2-40B4-BE49-F238E27FC236}">
                    <a16:creationId xmlns:a16="http://schemas.microsoft.com/office/drawing/2014/main" id="{7BDCC649-B5B4-48BF-BBE0-456957B7E847}"/>
                  </a:ext>
                </a:extLst>
              </p:cNvPr>
              <p:cNvPicPr/>
              <p:nvPr/>
            </p:nvPicPr>
            <p:blipFill>
              <a:blip r:embed="rId225"/>
              <a:stretch>
                <a:fillRect/>
              </a:stretch>
            </p:blipFill>
            <p:spPr>
              <a:xfrm>
                <a:off x="3819487" y="5801310"/>
                <a:ext cx="267840" cy="6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6">
            <p14:nvContentPartPr>
              <p14:cNvPr id="150" name="Ink 149">
                <a:extLst>
                  <a:ext uri="{FF2B5EF4-FFF2-40B4-BE49-F238E27FC236}">
                    <a16:creationId xmlns:a16="http://schemas.microsoft.com/office/drawing/2014/main" id="{EB0D5604-33E5-4A2D-99D4-5050B3120A10}"/>
                  </a:ext>
                </a:extLst>
              </p14:cNvPr>
              <p14:cNvContentPartPr/>
              <p14:nvPr/>
            </p14:nvContentPartPr>
            <p14:xfrm>
              <a:off x="3467047" y="5820750"/>
              <a:ext cx="123480" cy="305640"/>
            </p14:xfrm>
          </p:contentPart>
        </mc:Choice>
        <mc:Fallback>
          <p:pic>
            <p:nvPicPr>
              <p:cNvPr id="150" name="Ink 149">
                <a:extLst>
                  <a:ext uri="{FF2B5EF4-FFF2-40B4-BE49-F238E27FC236}">
                    <a16:creationId xmlns:a16="http://schemas.microsoft.com/office/drawing/2014/main" id="{EB0D5604-33E5-4A2D-99D4-5050B3120A10}"/>
                  </a:ext>
                </a:extLst>
              </p:cNvPr>
              <p:cNvPicPr/>
              <p:nvPr/>
            </p:nvPicPr>
            <p:blipFill>
              <a:blip r:embed="rId227"/>
              <a:stretch>
                <a:fillRect/>
              </a:stretch>
            </p:blipFill>
            <p:spPr>
              <a:xfrm>
                <a:off x="3449047" y="5803110"/>
                <a:ext cx="159120" cy="34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8">
            <p14:nvContentPartPr>
              <p14:cNvPr id="151" name="Ink 150">
                <a:extLst>
                  <a:ext uri="{FF2B5EF4-FFF2-40B4-BE49-F238E27FC236}">
                    <a16:creationId xmlns:a16="http://schemas.microsoft.com/office/drawing/2014/main" id="{B33DEC73-207E-4E0C-9C6F-C7E0B74597C7}"/>
                  </a:ext>
                </a:extLst>
              </p14:cNvPr>
              <p14:cNvContentPartPr/>
              <p14:nvPr/>
            </p14:nvContentPartPr>
            <p14:xfrm>
              <a:off x="3351847" y="6113430"/>
              <a:ext cx="282960" cy="36720"/>
            </p14:xfrm>
          </p:contentPart>
        </mc:Choice>
        <mc:Fallback>
          <p:pic>
            <p:nvPicPr>
              <p:cNvPr id="151" name="Ink 150">
                <a:extLst>
                  <a:ext uri="{FF2B5EF4-FFF2-40B4-BE49-F238E27FC236}">
                    <a16:creationId xmlns:a16="http://schemas.microsoft.com/office/drawing/2014/main" id="{B33DEC73-207E-4E0C-9C6F-C7E0B74597C7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3334207" y="6095790"/>
                <a:ext cx="318600" cy="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30">
            <p14:nvContentPartPr>
              <p14:cNvPr id="152" name="Ink 151">
                <a:extLst>
                  <a:ext uri="{FF2B5EF4-FFF2-40B4-BE49-F238E27FC236}">
                    <a16:creationId xmlns:a16="http://schemas.microsoft.com/office/drawing/2014/main" id="{03731C93-320E-46B7-A4F4-03A156341958}"/>
                  </a:ext>
                </a:extLst>
              </p14:cNvPr>
              <p14:cNvContentPartPr/>
              <p14:nvPr/>
            </p14:nvContentPartPr>
            <p14:xfrm>
              <a:off x="6329407" y="5778270"/>
              <a:ext cx="48240" cy="66960"/>
            </p14:xfrm>
          </p:contentPart>
        </mc:Choice>
        <mc:Fallback>
          <p:pic>
            <p:nvPicPr>
              <p:cNvPr id="152" name="Ink 151">
                <a:extLst>
                  <a:ext uri="{FF2B5EF4-FFF2-40B4-BE49-F238E27FC236}">
                    <a16:creationId xmlns:a16="http://schemas.microsoft.com/office/drawing/2014/main" id="{03731C93-320E-46B7-A4F4-03A156341958}"/>
                  </a:ext>
                </a:extLst>
              </p:cNvPr>
              <p:cNvPicPr/>
              <p:nvPr/>
            </p:nvPicPr>
            <p:blipFill>
              <a:blip r:embed="rId231"/>
              <a:stretch>
                <a:fillRect/>
              </a:stretch>
            </p:blipFill>
            <p:spPr>
              <a:xfrm>
                <a:off x="6311767" y="5760630"/>
                <a:ext cx="83880" cy="10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32">
            <p14:nvContentPartPr>
              <p14:cNvPr id="153" name="Ink 152">
                <a:extLst>
                  <a:ext uri="{FF2B5EF4-FFF2-40B4-BE49-F238E27FC236}">
                    <a16:creationId xmlns:a16="http://schemas.microsoft.com/office/drawing/2014/main" id="{CF27DE83-84CE-48DB-AEC9-E6B09668D281}"/>
                  </a:ext>
                </a:extLst>
              </p14:cNvPr>
              <p14:cNvContentPartPr/>
              <p14:nvPr/>
            </p14:nvContentPartPr>
            <p14:xfrm>
              <a:off x="6275767" y="5999670"/>
              <a:ext cx="84600" cy="255240"/>
            </p14:xfrm>
          </p:contentPart>
        </mc:Choice>
        <mc:Fallback>
          <p:pic>
            <p:nvPicPr>
              <p:cNvPr id="153" name="Ink 152">
                <a:extLst>
                  <a:ext uri="{FF2B5EF4-FFF2-40B4-BE49-F238E27FC236}">
                    <a16:creationId xmlns:a16="http://schemas.microsoft.com/office/drawing/2014/main" id="{CF27DE83-84CE-48DB-AEC9-E6B09668D281}"/>
                  </a:ext>
                </a:extLst>
              </p:cNvPr>
              <p:cNvPicPr/>
              <p:nvPr/>
            </p:nvPicPr>
            <p:blipFill>
              <a:blip r:embed="rId233"/>
              <a:stretch>
                <a:fillRect/>
              </a:stretch>
            </p:blipFill>
            <p:spPr>
              <a:xfrm>
                <a:off x="6258127" y="5981670"/>
                <a:ext cx="120240" cy="29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34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2ADAD701-55CE-4C4C-BA33-7CD5EB68F09F}"/>
                  </a:ext>
                </a:extLst>
              </p14:cNvPr>
              <p14:cNvContentPartPr/>
              <p14:nvPr/>
            </p14:nvContentPartPr>
            <p14:xfrm>
              <a:off x="7139047" y="5565150"/>
              <a:ext cx="328680" cy="450360"/>
            </p14:xfrm>
          </p:contentPart>
        </mc:Choice>
        <mc:Fallback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2ADAD701-55CE-4C4C-BA33-7CD5EB68F09F}"/>
                  </a:ext>
                </a:extLst>
              </p:cNvPr>
              <p:cNvPicPr/>
              <p:nvPr/>
            </p:nvPicPr>
            <p:blipFill>
              <a:blip r:embed="rId235"/>
              <a:stretch>
                <a:fillRect/>
              </a:stretch>
            </p:blipFill>
            <p:spPr>
              <a:xfrm>
                <a:off x="7121407" y="5547150"/>
                <a:ext cx="364320" cy="48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36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402AED1D-9CC3-4D9C-A0E0-B86F0D3839B5}"/>
                  </a:ext>
                </a:extLst>
              </p14:cNvPr>
              <p14:cNvContentPartPr/>
              <p14:nvPr/>
            </p14:nvContentPartPr>
            <p14:xfrm>
              <a:off x="7237687" y="5551830"/>
              <a:ext cx="269280" cy="23760"/>
            </p14:xfrm>
          </p:contentPart>
        </mc:Choice>
        <mc:Fallback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402AED1D-9CC3-4D9C-A0E0-B86F0D3839B5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7220047" y="5533830"/>
                <a:ext cx="304920" cy="5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38">
            <p14:nvContentPartPr>
              <p14:cNvPr id="156" name="Ink 155">
                <a:extLst>
                  <a:ext uri="{FF2B5EF4-FFF2-40B4-BE49-F238E27FC236}">
                    <a16:creationId xmlns:a16="http://schemas.microsoft.com/office/drawing/2014/main" id="{0D09CC59-5B21-4F69-B2E9-DDAF2CABACA8}"/>
                  </a:ext>
                </a:extLst>
              </p14:cNvPr>
              <p14:cNvContentPartPr/>
              <p14:nvPr/>
            </p14:nvContentPartPr>
            <p14:xfrm>
              <a:off x="7714327" y="5789790"/>
              <a:ext cx="194040" cy="19440"/>
            </p14:xfrm>
          </p:contentPart>
        </mc:Choice>
        <mc:Fallback>
          <p:pic>
            <p:nvPicPr>
              <p:cNvPr id="156" name="Ink 155">
                <a:extLst>
                  <a:ext uri="{FF2B5EF4-FFF2-40B4-BE49-F238E27FC236}">
                    <a16:creationId xmlns:a16="http://schemas.microsoft.com/office/drawing/2014/main" id="{0D09CC59-5B21-4F69-B2E9-DDAF2CABACA8}"/>
                  </a:ext>
                </a:extLst>
              </p:cNvPr>
              <p:cNvPicPr/>
              <p:nvPr/>
            </p:nvPicPr>
            <p:blipFill>
              <a:blip r:embed="rId239"/>
              <a:stretch>
                <a:fillRect/>
              </a:stretch>
            </p:blipFill>
            <p:spPr>
              <a:xfrm>
                <a:off x="7696687" y="5772150"/>
                <a:ext cx="229680" cy="5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40">
            <p14:nvContentPartPr>
              <p14:cNvPr id="157" name="Ink 156">
                <a:extLst>
                  <a:ext uri="{FF2B5EF4-FFF2-40B4-BE49-F238E27FC236}">
                    <a16:creationId xmlns:a16="http://schemas.microsoft.com/office/drawing/2014/main" id="{CC6D8E19-27EB-4859-8FC8-FCA051E3A66A}"/>
                  </a:ext>
                </a:extLst>
              </p14:cNvPr>
              <p14:cNvContentPartPr/>
              <p14:nvPr/>
            </p14:nvContentPartPr>
            <p14:xfrm>
              <a:off x="7731967" y="5840190"/>
              <a:ext cx="198720" cy="39600"/>
            </p14:xfrm>
          </p:contentPart>
        </mc:Choice>
        <mc:Fallback>
          <p:pic>
            <p:nvPicPr>
              <p:cNvPr id="157" name="Ink 156">
                <a:extLst>
                  <a:ext uri="{FF2B5EF4-FFF2-40B4-BE49-F238E27FC236}">
                    <a16:creationId xmlns:a16="http://schemas.microsoft.com/office/drawing/2014/main" id="{CC6D8E19-27EB-4859-8FC8-FCA051E3A66A}"/>
                  </a:ext>
                </a:extLst>
              </p:cNvPr>
              <p:cNvPicPr/>
              <p:nvPr/>
            </p:nvPicPr>
            <p:blipFill>
              <a:blip r:embed="rId241"/>
              <a:stretch>
                <a:fillRect/>
              </a:stretch>
            </p:blipFill>
            <p:spPr>
              <a:xfrm>
                <a:off x="7713967" y="5822550"/>
                <a:ext cx="234360" cy="7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42">
            <p14:nvContentPartPr>
              <p14:cNvPr id="158" name="Ink 157">
                <a:extLst>
                  <a:ext uri="{FF2B5EF4-FFF2-40B4-BE49-F238E27FC236}">
                    <a16:creationId xmlns:a16="http://schemas.microsoft.com/office/drawing/2014/main" id="{8F1DD53E-6615-4DC9-A7C2-F9B892EEDA3F}"/>
                  </a:ext>
                </a:extLst>
              </p14:cNvPr>
              <p14:cNvContentPartPr/>
              <p14:nvPr/>
            </p14:nvContentPartPr>
            <p14:xfrm>
              <a:off x="8313727" y="5672070"/>
              <a:ext cx="228240" cy="423000"/>
            </p14:xfrm>
          </p:contentPart>
        </mc:Choice>
        <mc:Fallback>
          <p:pic>
            <p:nvPicPr>
              <p:cNvPr id="158" name="Ink 157">
                <a:extLst>
                  <a:ext uri="{FF2B5EF4-FFF2-40B4-BE49-F238E27FC236}">
                    <a16:creationId xmlns:a16="http://schemas.microsoft.com/office/drawing/2014/main" id="{8F1DD53E-6615-4DC9-A7C2-F9B892EEDA3F}"/>
                  </a:ext>
                </a:extLst>
              </p:cNvPr>
              <p:cNvPicPr/>
              <p:nvPr/>
            </p:nvPicPr>
            <p:blipFill>
              <a:blip r:embed="rId243"/>
              <a:stretch>
                <a:fillRect/>
              </a:stretch>
            </p:blipFill>
            <p:spPr>
              <a:xfrm>
                <a:off x="8296087" y="5654430"/>
                <a:ext cx="263880" cy="45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44">
            <p14:nvContentPartPr>
              <p14:cNvPr id="159" name="Ink 158">
                <a:extLst>
                  <a:ext uri="{FF2B5EF4-FFF2-40B4-BE49-F238E27FC236}">
                    <a16:creationId xmlns:a16="http://schemas.microsoft.com/office/drawing/2014/main" id="{34E54A14-CA92-4357-A687-610B1EA0B7A5}"/>
                  </a:ext>
                </a:extLst>
              </p14:cNvPr>
              <p14:cNvContentPartPr/>
              <p14:nvPr/>
            </p14:nvContentPartPr>
            <p14:xfrm>
              <a:off x="8422807" y="5550750"/>
              <a:ext cx="63720" cy="60840"/>
            </p14:xfrm>
          </p:contentPart>
        </mc:Choice>
        <mc:Fallback>
          <p:pic>
            <p:nvPicPr>
              <p:cNvPr id="159" name="Ink 158">
                <a:extLst>
                  <a:ext uri="{FF2B5EF4-FFF2-40B4-BE49-F238E27FC236}">
                    <a16:creationId xmlns:a16="http://schemas.microsoft.com/office/drawing/2014/main" id="{34E54A14-CA92-4357-A687-610B1EA0B7A5}"/>
                  </a:ext>
                </a:extLst>
              </p:cNvPr>
              <p:cNvPicPr/>
              <p:nvPr/>
            </p:nvPicPr>
            <p:blipFill>
              <a:blip r:embed="rId245"/>
              <a:stretch>
                <a:fillRect/>
              </a:stretch>
            </p:blipFill>
            <p:spPr>
              <a:xfrm>
                <a:off x="8404807" y="5532750"/>
                <a:ext cx="99360" cy="9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46">
            <p14:nvContentPartPr>
              <p14:cNvPr id="160" name="Ink 159">
                <a:extLst>
                  <a:ext uri="{FF2B5EF4-FFF2-40B4-BE49-F238E27FC236}">
                    <a16:creationId xmlns:a16="http://schemas.microsoft.com/office/drawing/2014/main" id="{2D19AE98-A661-4528-97C9-4E07C7832B6C}"/>
                  </a:ext>
                </a:extLst>
              </p14:cNvPr>
              <p14:cNvContentPartPr/>
              <p14:nvPr/>
            </p14:nvContentPartPr>
            <p14:xfrm>
              <a:off x="8655007" y="5752350"/>
              <a:ext cx="289440" cy="291960"/>
            </p14:xfrm>
          </p:contentPart>
        </mc:Choice>
        <mc:Fallback>
          <p:pic>
            <p:nvPicPr>
              <p:cNvPr id="160" name="Ink 159">
                <a:extLst>
                  <a:ext uri="{FF2B5EF4-FFF2-40B4-BE49-F238E27FC236}">
                    <a16:creationId xmlns:a16="http://schemas.microsoft.com/office/drawing/2014/main" id="{2D19AE98-A661-4528-97C9-4E07C7832B6C}"/>
                  </a:ext>
                </a:extLst>
              </p:cNvPr>
              <p:cNvPicPr/>
              <p:nvPr/>
            </p:nvPicPr>
            <p:blipFill>
              <a:blip r:embed="rId247"/>
              <a:stretch>
                <a:fillRect/>
              </a:stretch>
            </p:blipFill>
            <p:spPr>
              <a:xfrm>
                <a:off x="8637007" y="5734350"/>
                <a:ext cx="325080" cy="32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48">
            <p14:nvContentPartPr>
              <p14:cNvPr id="161" name="Ink 160">
                <a:extLst>
                  <a:ext uri="{FF2B5EF4-FFF2-40B4-BE49-F238E27FC236}">
                    <a16:creationId xmlns:a16="http://schemas.microsoft.com/office/drawing/2014/main" id="{26146DCC-2B18-404A-A119-09A9CB859042}"/>
                  </a:ext>
                </a:extLst>
              </p14:cNvPr>
              <p14:cNvContentPartPr/>
              <p14:nvPr/>
            </p14:nvContentPartPr>
            <p14:xfrm>
              <a:off x="9430087" y="5964750"/>
              <a:ext cx="84240" cy="178560"/>
            </p14:xfrm>
          </p:contentPart>
        </mc:Choice>
        <mc:Fallback>
          <p:pic>
            <p:nvPicPr>
              <p:cNvPr id="161" name="Ink 160">
                <a:extLst>
                  <a:ext uri="{FF2B5EF4-FFF2-40B4-BE49-F238E27FC236}">
                    <a16:creationId xmlns:a16="http://schemas.microsoft.com/office/drawing/2014/main" id="{26146DCC-2B18-404A-A119-09A9CB859042}"/>
                  </a:ext>
                </a:extLst>
              </p:cNvPr>
              <p:cNvPicPr/>
              <p:nvPr/>
            </p:nvPicPr>
            <p:blipFill>
              <a:blip r:embed="rId249"/>
              <a:stretch>
                <a:fillRect/>
              </a:stretch>
            </p:blipFill>
            <p:spPr>
              <a:xfrm>
                <a:off x="9412087" y="5947110"/>
                <a:ext cx="119880" cy="21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50">
            <p14:nvContentPartPr>
              <p14:cNvPr id="162" name="Ink 161">
                <a:extLst>
                  <a:ext uri="{FF2B5EF4-FFF2-40B4-BE49-F238E27FC236}">
                    <a16:creationId xmlns:a16="http://schemas.microsoft.com/office/drawing/2014/main" id="{02E0B409-F5F0-4DF6-8DC0-6E297D28AADE}"/>
                  </a:ext>
                </a:extLst>
              </p14:cNvPr>
              <p14:cNvContentPartPr/>
              <p14:nvPr/>
            </p14:nvContentPartPr>
            <p14:xfrm>
              <a:off x="9681007" y="5741910"/>
              <a:ext cx="138600" cy="429120"/>
            </p14:xfrm>
          </p:contentPart>
        </mc:Choice>
        <mc:Fallback>
          <p:pic>
            <p:nvPicPr>
              <p:cNvPr id="162" name="Ink 161">
                <a:extLst>
                  <a:ext uri="{FF2B5EF4-FFF2-40B4-BE49-F238E27FC236}">
                    <a16:creationId xmlns:a16="http://schemas.microsoft.com/office/drawing/2014/main" id="{02E0B409-F5F0-4DF6-8DC0-6E297D28AADE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9663007" y="5723910"/>
                <a:ext cx="174240" cy="46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52">
            <p14:nvContentPartPr>
              <p14:cNvPr id="163" name="Ink 162">
                <a:extLst>
                  <a:ext uri="{FF2B5EF4-FFF2-40B4-BE49-F238E27FC236}">
                    <a16:creationId xmlns:a16="http://schemas.microsoft.com/office/drawing/2014/main" id="{FD156744-43CE-4B75-9146-462405A906B1}"/>
                  </a:ext>
                </a:extLst>
              </p14:cNvPr>
              <p14:cNvContentPartPr/>
              <p14:nvPr/>
            </p14:nvContentPartPr>
            <p14:xfrm>
              <a:off x="9715207" y="5520150"/>
              <a:ext cx="57960" cy="72360"/>
            </p14:xfrm>
          </p:contentPart>
        </mc:Choice>
        <mc:Fallback>
          <p:pic>
            <p:nvPicPr>
              <p:cNvPr id="163" name="Ink 162">
                <a:extLst>
                  <a:ext uri="{FF2B5EF4-FFF2-40B4-BE49-F238E27FC236}">
                    <a16:creationId xmlns:a16="http://schemas.microsoft.com/office/drawing/2014/main" id="{FD156744-43CE-4B75-9146-462405A906B1}"/>
                  </a:ext>
                </a:extLst>
              </p:cNvPr>
              <p:cNvPicPr/>
              <p:nvPr/>
            </p:nvPicPr>
            <p:blipFill>
              <a:blip r:embed="rId253"/>
              <a:stretch>
                <a:fillRect/>
              </a:stretch>
            </p:blipFill>
            <p:spPr>
              <a:xfrm>
                <a:off x="9697207" y="5502510"/>
                <a:ext cx="9360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54">
            <p14:nvContentPartPr>
              <p14:cNvPr id="164" name="Ink 163">
                <a:extLst>
                  <a:ext uri="{FF2B5EF4-FFF2-40B4-BE49-F238E27FC236}">
                    <a16:creationId xmlns:a16="http://schemas.microsoft.com/office/drawing/2014/main" id="{9F34AD41-28D6-44C7-99E5-B66DB6A7696D}"/>
                  </a:ext>
                </a:extLst>
              </p14:cNvPr>
              <p14:cNvContentPartPr/>
              <p14:nvPr/>
            </p14:nvContentPartPr>
            <p14:xfrm>
              <a:off x="10276087" y="5674230"/>
              <a:ext cx="20880" cy="329040"/>
            </p14:xfrm>
          </p:contentPart>
        </mc:Choice>
        <mc:Fallback>
          <p:pic>
            <p:nvPicPr>
              <p:cNvPr id="164" name="Ink 163">
                <a:extLst>
                  <a:ext uri="{FF2B5EF4-FFF2-40B4-BE49-F238E27FC236}">
                    <a16:creationId xmlns:a16="http://schemas.microsoft.com/office/drawing/2014/main" id="{9F34AD41-28D6-44C7-99E5-B66DB6A7696D}"/>
                  </a:ext>
                </a:extLst>
              </p:cNvPr>
              <p:cNvPicPr/>
              <p:nvPr/>
            </p:nvPicPr>
            <p:blipFill>
              <a:blip r:embed="rId255"/>
              <a:stretch>
                <a:fillRect/>
              </a:stretch>
            </p:blipFill>
            <p:spPr>
              <a:xfrm>
                <a:off x="10258447" y="5656590"/>
                <a:ext cx="56520" cy="36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56">
            <p14:nvContentPartPr>
              <p14:cNvPr id="165" name="Ink 164">
                <a:extLst>
                  <a:ext uri="{FF2B5EF4-FFF2-40B4-BE49-F238E27FC236}">
                    <a16:creationId xmlns:a16="http://schemas.microsoft.com/office/drawing/2014/main" id="{FF6BF5FB-B3F2-4DB7-89A0-8A0E8D8A5288}"/>
                  </a:ext>
                </a:extLst>
              </p14:cNvPr>
              <p14:cNvContentPartPr/>
              <p14:nvPr/>
            </p14:nvContentPartPr>
            <p14:xfrm>
              <a:off x="10174567" y="5471910"/>
              <a:ext cx="108000" cy="122400"/>
            </p14:xfrm>
          </p:contentPart>
        </mc:Choice>
        <mc:Fallback>
          <p:pic>
            <p:nvPicPr>
              <p:cNvPr id="165" name="Ink 164">
                <a:extLst>
                  <a:ext uri="{FF2B5EF4-FFF2-40B4-BE49-F238E27FC236}">
                    <a16:creationId xmlns:a16="http://schemas.microsoft.com/office/drawing/2014/main" id="{FF6BF5FB-B3F2-4DB7-89A0-8A0E8D8A5288}"/>
                  </a:ext>
                </a:extLst>
              </p:cNvPr>
              <p:cNvPicPr/>
              <p:nvPr/>
            </p:nvPicPr>
            <p:blipFill>
              <a:blip r:embed="rId257"/>
              <a:stretch>
                <a:fillRect/>
              </a:stretch>
            </p:blipFill>
            <p:spPr>
              <a:xfrm>
                <a:off x="10156567" y="5454270"/>
                <a:ext cx="143640" cy="15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58">
            <p14:nvContentPartPr>
              <p14:cNvPr id="166" name="Ink 165">
                <a:extLst>
                  <a:ext uri="{FF2B5EF4-FFF2-40B4-BE49-F238E27FC236}">
                    <a16:creationId xmlns:a16="http://schemas.microsoft.com/office/drawing/2014/main" id="{DD61D663-7F63-42C9-B61D-26FF5E6106E3}"/>
                  </a:ext>
                </a:extLst>
              </p14:cNvPr>
              <p14:cNvContentPartPr/>
              <p14:nvPr/>
            </p14:nvContentPartPr>
            <p14:xfrm>
              <a:off x="10430527" y="5616270"/>
              <a:ext cx="108720" cy="308880"/>
            </p14:xfrm>
          </p:contentPart>
        </mc:Choice>
        <mc:Fallback>
          <p:pic>
            <p:nvPicPr>
              <p:cNvPr id="166" name="Ink 165">
                <a:extLst>
                  <a:ext uri="{FF2B5EF4-FFF2-40B4-BE49-F238E27FC236}">
                    <a16:creationId xmlns:a16="http://schemas.microsoft.com/office/drawing/2014/main" id="{DD61D663-7F63-42C9-B61D-26FF5E6106E3}"/>
                  </a:ext>
                </a:extLst>
              </p:cNvPr>
              <p:cNvPicPr/>
              <p:nvPr/>
            </p:nvPicPr>
            <p:blipFill>
              <a:blip r:embed="rId259"/>
              <a:stretch>
                <a:fillRect/>
              </a:stretch>
            </p:blipFill>
            <p:spPr>
              <a:xfrm>
                <a:off x="10412887" y="5598270"/>
                <a:ext cx="144360" cy="34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60">
            <p14:nvContentPartPr>
              <p14:cNvPr id="167" name="Ink 166">
                <a:extLst>
                  <a:ext uri="{FF2B5EF4-FFF2-40B4-BE49-F238E27FC236}">
                    <a16:creationId xmlns:a16="http://schemas.microsoft.com/office/drawing/2014/main" id="{9D9D26B2-7309-427C-BC6C-39DD716D9EE7}"/>
                  </a:ext>
                </a:extLst>
              </p14:cNvPr>
              <p14:cNvContentPartPr/>
              <p14:nvPr/>
            </p14:nvContentPartPr>
            <p14:xfrm>
              <a:off x="10876207" y="5663070"/>
              <a:ext cx="319320" cy="328680"/>
            </p14:xfrm>
          </p:contentPart>
        </mc:Choice>
        <mc:Fallback>
          <p:pic>
            <p:nvPicPr>
              <p:cNvPr id="167" name="Ink 166">
                <a:extLst>
                  <a:ext uri="{FF2B5EF4-FFF2-40B4-BE49-F238E27FC236}">
                    <a16:creationId xmlns:a16="http://schemas.microsoft.com/office/drawing/2014/main" id="{9D9D26B2-7309-427C-BC6C-39DD716D9EE7}"/>
                  </a:ext>
                </a:extLst>
              </p:cNvPr>
              <p:cNvPicPr/>
              <p:nvPr/>
            </p:nvPicPr>
            <p:blipFill>
              <a:blip r:embed="rId261"/>
              <a:stretch>
                <a:fillRect/>
              </a:stretch>
            </p:blipFill>
            <p:spPr>
              <a:xfrm>
                <a:off x="10858567" y="5645070"/>
                <a:ext cx="354960" cy="36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62">
            <p14:nvContentPartPr>
              <p14:cNvPr id="168" name="Ink 167">
                <a:extLst>
                  <a:ext uri="{FF2B5EF4-FFF2-40B4-BE49-F238E27FC236}">
                    <a16:creationId xmlns:a16="http://schemas.microsoft.com/office/drawing/2014/main" id="{8E3DF83C-5740-4D7F-BBF0-50EB6B68E68E}"/>
                  </a:ext>
                </a:extLst>
              </p14:cNvPr>
              <p14:cNvContentPartPr/>
              <p14:nvPr/>
            </p14:nvContentPartPr>
            <p14:xfrm>
              <a:off x="11280487" y="5686470"/>
              <a:ext cx="186120" cy="321120"/>
            </p14:xfrm>
          </p:contentPart>
        </mc:Choice>
        <mc:Fallback>
          <p:pic>
            <p:nvPicPr>
              <p:cNvPr id="168" name="Ink 167">
                <a:extLst>
                  <a:ext uri="{FF2B5EF4-FFF2-40B4-BE49-F238E27FC236}">
                    <a16:creationId xmlns:a16="http://schemas.microsoft.com/office/drawing/2014/main" id="{8E3DF83C-5740-4D7F-BBF0-50EB6B68E68E}"/>
                  </a:ext>
                </a:extLst>
              </p:cNvPr>
              <p:cNvPicPr/>
              <p:nvPr/>
            </p:nvPicPr>
            <p:blipFill>
              <a:blip r:embed="rId263"/>
              <a:stretch>
                <a:fillRect/>
              </a:stretch>
            </p:blipFill>
            <p:spPr>
              <a:xfrm>
                <a:off x="11262487" y="5668470"/>
                <a:ext cx="221760" cy="35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64">
            <p14:nvContentPartPr>
              <p14:cNvPr id="169" name="Ink 168">
                <a:extLst>
                  <a:ext uri="{FF2B5EF4-FFF2-40B4-BE49-F238E27FC236}">
                    <a16:creationId xmlns:a16="http://schemas.microsoft.com/office/drawing/2014/main" id="{8720730E-9338-4348-AD48-F5F95ACCF43E}"/>
                  </a:ext>
                </a:extLst>
              </p14:cNvPr>
              <p14:cNvContentPartPr/>
              <p14:nvPr/>
            </p14:nvContentPartPr>
            <p14:xfrm>
              <a:off x="11408287" y="5688270"/>
              <a:ext cx="233280" cy="356040"/>
            </p14:xfrm>
          </p:contentPart>
        </mc:Choice>
        <mc:Fallback>
          <p:pic>
            <p:nvPicPr>
              <p:cNvPr id="169" name="Ink 168">
                <a:extLst>
                  <a:ext uri="{FF2B5EF4-FFF2-40B4-BE49-F238E27FC236}">
                    <a16:creationId xmlns:a16="http://schemas.microsoft.com/office/drawing/2014/main" id="{8720730E-9338-4348-AD48-F5F95ACCF43E}"/>
                  </a:ext>
                </a:extLst>
              </p:cNvPr>
              <p:cNvPicPr/>
              <p:nvPr/>
            </p:nvPicPr>
            <p:blipFill>
              <a:blip r:embed="rId265"/>
              <a:stretch>
                <a:fillRect/>
              </a:stretch>
            </p:blipFill>
            <p:spPr>
              <a:xfrm>
                <a:off x="11390287" y="5670270"/>
                <a:ext cx="268920" cy="39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66">
            <p14:nvContentPartPr>
              <p14:cNvPr id="170" name="Ink 169">
                <a:extLst>
                  <a:ext uri="{FF2B5EF4-FFF2-40B4-BE49-F238E27FC236}">
                    <a16:creationId xmlns:a16="http://schemas.microsoft.com/office/drawing/2014/main" id="{12D1DC51-CC87-4D8F-A5BA-7FBE7465C538}"/>
                  </a:ext>
                </a:extLst>
              </p14:cNvPr>
              <p14:cNvContentPartPr/>
              <p14:nvPr/>
            </p14:nvContentPartPr>
            <p14:xfrm>
              <a:off x="11685487" y="5498910"/>
              <a:ext cx="72360" cy="556560"/>
            </p14:xfrm>
          </p:contentPart>
        </mc:Choice>
        <mc:Fallback>
          <p:pic>
            <p:nvPicPr>
              <p:cNvPr id="170" name="Ink 169">
                <a:extLst>
                  <a:ext uri="{FF2B5EF4-FFF2-40B4-BE49-F238E27FC236}">
                    <a16:creationId xmlns:a16="http://schemas.microsoft.com/office/drawing/2014/main" id="{12D1DC51-CC87-4D8F-A5BA-7FBE7465C538}"/>
                  </a:ext>
                </a:extLst>
              </p:cNvPr>
              <p:cNvPicPr/>
              <p:nvPr/>
            </p:nvPicPr>
            <p:blipFill>
              <a:blip r:embed="rId267"/>
              <a:stretch>
                <a:fillRect/>
              </a:stretch>
            </p:blipFill>
            <p:spPr>
              <a:xfrm>
                <a:off x="11667847" y="5480910"/>
                <a:ext cx="108000" cy="59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68">
            <p14:nvContentPartPr>
              <p14:cNvPr id="171" name="Ink 170">
                <a:extLst>
                  <a:ext uri="{FF2B5EF4-FFF2-40B4-BE49-F238E27FC236}">
                    <a16:creationId xmlns:a16="http://schemas.microsoft.com/office/drawing/2014/main" id="{4B9ED374-20C8-4F7F-B04B-5B1F8938CEBA}"/>
                  </a:ext>
                </a:extLst>
              </p14:cNvPr>
              <p14:cNvContentPartPr/>
              <p14:nvPr/>
            </p14:nvContentPartPr>
            <p14:xfrm>
              <a:off x="11638327" y="5766390"/>
              <a:ext cx="201600" cy="75240"/>
            </p14:xfrm>
          </p:contentPart>
        </mc:Choice>
        <mc:Fallback>
          <p:pic>
            <p:nvPicPr>
              <p:cNvPr id="171" name="Ink 170">
                <a:extLst>
                  <a:ext uri="{FF2B5EF4-FFF2-40B4-BE49-F238E27FC236}">
                    <a16:creationId xmlns:a16="http://schemas.microsoft.com/office/drawing/2014/main" id="{4B9ED374-20C8-4F7F-B04B-5B1F8938CEBA}"/>
                  </a:ext>
                </a:extLst>
              </p:cNvPr>
              <p:cNvPicPr/>
              <p:nvPr/>
            </p:nvPicPr>
            <p:blipFill>
              <a:blip r:embed="rId269"/>
              <a:stretch>
                <a:fillRect/>
              </a:stretch>
            </p:blipFill>
            <p:spPr>
              <a:xfrm>
                <a:off x="11620327" y="5748390"/>
                <a:ext cx="237240" cy="11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70">
            <p14:nvContentPartPr>
              <p14:cNvPr id="172" name="Ink 171">
                <a:extLst>
                  <a:ext uri="{FF2B5EF4-FFF2-40B4-BE49-F238E27FC236}">
                    <a16:creationId xmlns:a16="http://schemas.microsoft.com/office/drawing/2014/main" id="{0754050B-6548-4011-BF24-F6BF0B86BD2D}"/>
                  </a:ext>
                </a:extLst>
              </p14:cNvPr>
              <p14:cNvContentPartPr/>
              <p14:nvPr/>
            </p14:nvContentPartPr>
            <p14:xfrm>
              <a:off x="11812207" y="5926950"/>
              <a:ext cx="23040" cy="21600"/>
            </p14:xfrm>
          </p:contentPart>
        </mc:Choice>
        <mc:Fallback>
          <p:pic>
            <p:nvPicPr>
              <p:cNvPr id="172" name="Ink 171">
                <a:extLst>
                  <a:ext uri="{FF2B5EF4-FFF2-40B4-BE49-F238E27FC236}">
                    <a16:creationId xmlns:a16="http://schemas.microsoft.com/office/drawing/2014/main" id="{0754050B-6548-4011-BF24-F6BF0B86BD2D}"/>
                  </a:ext>
                </a:extLst>
              </p:cNvPr>
              <p:cNvPicPr/>
              <p:nvPr/>
            </p:nvPicPr>
            <p:blipFill>
              <a:blip r:embed="rId271"/>
              <a:stretch>
                <a:fillRect/>
              </a:stretch>
            </p:blipFill>
            <p:spPr>
              <a:xfrm>
                <a:off x="11794207" y="5909310"/>
                <a:ext cx="58680" cy="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72">
            <p14:nvContentPartPr>
              <p14:cNvPr id="173" name="Ink 172">
                <a:extLst>
                  <a:ext uri="{FF2B5EF4-FFF2-40B4-BE49-F238E27FC236}">
                    <a16:creationId xmlns:a16="http://schemas.microsoft.com/office/drawing/2014/main" id="{BED30BBF-EECE-46E7-AA81-A99E9590955D}"/>
                  </a:ext>
                </a:extLst>
              </p14:cNvPr>
              <p14:cNvContentPartPr/>
              <p14:nvPr/>
            </p14:nvContentPartPr>
            <p14:xfrm>
              <a:off x="3962047" y="6340950"/>
              <a:ext cx="311760" cy="54000"/>
            </p14:xfrm>
          </p:contentPart>
        </mc:Choice>
        <mc:Fallback>
          <p:pic>
            <p:nvPicPr>
              <p:cNvPr id="173" name="Ink 172">
                <a:extLst>
                  <a:ext uri="{FF2B5EF4-FFF2-40B4-BE49-F238E27FC236}">
                    <a16:creationId xmlns:a16="http://schemas.microsoft.com/office/drawing/2014/main" id="{BED30BBF-EECE-46E7-AA81-A99E9590955D}"/>
                  </a:ext>
                </a:extLst>
              </p:cNvPr>
              <p:cNvPicPr/>
              <p:nvPr/>
            </p:nvPicPr>
            <p:blipFill>
              <a:blip r:embed="rId273"/>
              <a:stretch>
                <a:fillRect/>
              </a:stretch>
            </p:blipFill>
            <p:spPr>
              <a:xfrm>
                <a:off x="3944407" y="6323310"/>
                <a:ext cx="347400" cy="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74">
            <p14:nvContentPartPr>
              <p14:cNvPr id="174" name="Ink 173">
                <a:extLst>
                  <a:ext uri="{FF2B5EF4-FFF2-40B4-BE49-F238E27FC236}">
                    <a16:creationId xmlns:a16="http://schemas.microsoft.com/office/drawing/2014/main" id="{B3B09BAF-5F6F-4CFC-925B-41A385BAD517}"/>
                  </a:ext>
                </a:extLst>
              </p14:cNvPr>
              <p14:cNvContentPartPr/>
              <p14:nvPr/>
            </p14:nvContentPartPr>
            <p14:xfrm>
              <a:off x="3974287" y="6529230"/>
              <a:ext cx="306720" cy="39240"/>
            </p14:xfrm>
          </p:contentPart>
        </mc:Choice>
        <mc:Fallback>
          <p:pic>
            <p:nvPicPr>
              <p:cNvPr id="174" name="Ink 173">
                <a:extLst>
                  <a:ext uri="{FF2B5EF4-FFF2-40B4-BE49-F238E27FC236}">
                    <a16:creationId xmlns:a16="http://schemas.microsoft.com/office/drawing/2014/main" id="{B3B09BAF-5F6F-4CFC-925B-41A385BAD517}"/>
                  </a:ext>
                </a:extLst>
              </p:cNvPr>
              <p:cNvPicPr/>
              <p:nvPr/>
            </p:nvPicPr>
            <p:blipFill>
              <a:blip r:embed="rId275"/>
              <a:stretch>
                <a:fillRect/>
              </a:stretch>
            </p:blipFill>
            <p:spPr>
              <a:xfrm>
                <a:off x="3956647" y="6511590"/>
                <a:ext cx="342360" cy="7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76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9A649DE6-C235-44C8-A901-40A515B03EC6}"/>
                  </a:ext>
                </a:extLst>
              </p14:cNvPr>
              <p14:cNvContentPartPr/>
              <p14:nvPr/>
            </p14:nvContentPartPr>
            <p14:xfrm>
              <a:off x="4452727" y="6340590"/>
              <a:ext cx="261360" cy="317880"/>
            </p14:xfrm>
          </p:contentPart>
        </mc:Choice>
        <mc:Fallback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9A649DE6-C235-44C8-A901-40A515B03EC6}"/>
                  </a:ext>
                </a:extLst>
              </p:cNvPr>
              <p:cNvPicPr/>
              <p:nvPr/>
            </p:nvPicPr>
            <p:blipFill>
              <a:blip r:embed="rId277"/>
              <a:stretch>
                <a:fillRect/>
              </a:stretch>
            </p:blipFill>
            <p:spPr>
              <a:xfrm>
                <a:off x="4435087" y="6322590"/>
                <a:ext cx="297000" cy="35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78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AEDC3E41-EF0A-4976-B58E-F57D43E59B58}"/>
                  </a:ext>
                </a:extLst>
              </p14:cNvPr>
              <p14:cNvContentPartPr/>
              <p14:nvPr/>
            </p14:nvContentPartPr>
            <p14:xfrm>
              <a:off x="4880407" y="6172830"/>
              <a:ext cx="288720" cy="468360"/>
            </p14:xfrm>
          </p:contentPart>
        </mc:Choice>
        <mc:Fallback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AEDC3E41-EF0A-4976-B58E-F57D43E59B58}"/>
                  </a:ext>
                </a:extLst>
              </p:cNvPr>
              <p:cNvPicPr/>
              <p:nvPr/>
            </p:nvPicPr>
            <p:blipFill>
              <a:blip r:embed="rId279"/>
              <a:stretch>
                <a:fillRect/>
              </a:stretch>
            </p:blipFill>
            <p:spPr>
              <a:xfrm>
                <a:off x="4862407" y="6154830"/>
                <a:ext cx="324360" cy="50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80">
            <p14:nvContentPartPr>
              <p14:cNvPr id="177" name="Ink 176">
                <a:extLst>
                  <a:ext uri="{FF2B5EF4-FFF2-40B4-BE49-F238E27FC236}">
                    <a16:creationId xmlns:a16="http://schemas.microsoft.com/office/drawing/2014/main" id="{544AEEB3-5CC0-461D-B9DB-1A9282590C5E}"/>
                  </a:ext>
                </a:extLst>
              </p14:cNvPr>
              <p14:cNvContentPartPr/>
              <p14:nvPr/>
            </p14:nvContentPartPr>
            <p14:xfrm>
              <a:off x="5218087" y="6300990"/>
              <a:ext cx="267840" cy="302400"/>
            </p14:xfrm>
          </p:contentPart>
        </mc:Choice>
        <mc:Fallback>
          <p:pic>
            <p:nvPicPr>
              <p:cNvPr id="177" name="Ink 176">
                <a:extLst>
                  <a:ext uri="{FF2B5EF4-FFF2-40B4-BE49-F238E27FC236}">
                    <a16:creationId xmlns:a16="http://schemas.microsoft.com/office/drawing/2014/main" id="{544AEEB3-5CC0-461D-B9DB-1A9282590C5E}"/>
                  </a:ext>
                </a:extLst>
              </p:cNvPr>
              <p:cNvPicPr/>
              <p:nvPr/>
            </p:nvPicPr>
            <p:blipFill>
              <a:blip r:embed="rId281"/>
              <a:stretch>
                <a:fillRect/>
              </a:stretch>
            </p:blipFill>
            <p:spPr>
              <a:xfrm>
                <a:off x="5200087" y="6283350"/>
                <a:ext cx="303480" cy="33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82">
            <p14:nvContentPartPr>
              <p14:cNvPr id="178" name="Ink 177">
                <a:extLst>
                  <a:ext uri="{FF2B5EF4-FFF2-40B4-BE49-F238E27FC236}">
                    <a16:creationId xmlns:a16="http://schemas.microsoft.com/office/drawing/2014/main" id="{BABF60AD-18DF-4741-9BB5-B044C58FB55F}"/>
                  </a:ext>
                </a:extLst>
              </p14:cNvPr>
              <p14:cNvContentPartPr/>
              <p14:nvPr/>
            </p14:nvContentPartPr>
            <p14:xfrm>
              <a:off x="5623087" y="6183630"/>
              <a:ext cx="244800" cy="434880"/>
            </p14:xfrm>
          </p:contentPart>
        </mc:Choice>
        <mc:Fallback>
          <p:pic>
            <p:nvPicPr>
              <p:cNvPr id="178" name="Ink 177">
                <a:extLst>
                  <a:ext uri="{FF2B5EF4-FFF2-40B4-BE49-F238E27FC236}">
                    <a16:creationId xmlns:a16="http://schemas.microsoft.com/office/drawing/2014/main" id="{BABF60AD-18DF-4741-9BB5-B044C58FB55F}"/>
                  </a:ext>
                </a:extLst>
              </p:cNvPr>
              <p:cNvPicPr/>
              <p:nvPr/>
            </p:nvPicPr>
            <p:blipFill>
              <a:blip r:embed="rId283"/>
              <a:stretch>
                <a:fillRect/>
              </a:stretch>
            </p:blipFill>
            <p:spPr>
              <a:xfrm>
                <a:off x="5605087" y="6165630"/>
                <a:ext cx="280440" cy="47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84">
            <p14:nvContentPartPr>
              <p14:cNvPr id="179" name="Ink 178">
                <a:extLst>
                  <a:ext uri="{FF2B5EF4-FFF2-40B4-BE49-F238E27FC236}">
                    <a16:creationId xmlns:a16="http://schemas.microsoft.com/office/drawing/2014/main" id="{6B41E0BE-D9BD-422B-BAFA-B981FCC68396}"/>
                  </a:ext>
                </a:extLst>
              </p14:cNvPr>
              <p14:cNvContentPartPr/>
              <p14:nvPr/>
            </p14:nvContentPartPr>
            <p14:xfrm>
              <a:off x="5839807" y="6383790"/>
              <a:ext cx="341640" cy="367920"/>
            </p14:xfrm>
          </p:contentPart>
        </mc:Choice>
        <mc:Fallback>
          <p:pic>
            <p:nvPicPr>
              <p:cNvPr id="179" name="Ink 178">
                <a:extLst>
                  <a:ext uri="{FF2B5EF4-FFF2-40B4-BE49-F238E27FC236}">
                    <a16:creationId xmlns:a16="http://schemas.microsoft.com/office/drawing/2014/main" id="{6B41E0BE-D9BD-422B-BAFA-B981FCC68396}"/>
                  </a:ext>
                </a:extLst>
              </p:cNvPr>
              <p:cNvPicPr/>
              <p:nvPr/>
            </p:nvPicPr>
            <p:blipFill>
              <a:blip r:embed="rId285"/>
              <a:stretch>
                <a:fillRect/>
              </a:stretch>
            </p:blipFill>
            <p:spPr>
              <a:xfrm>
                <a:off x="5822167" y="6366150"/>
                <a:ext cx="377280" cy="403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25619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B8F8D43-D24C-4E11-9596-048334DA7683}"/>
                  </a:ext>
                </a:extLst>
              </p14:cNvPr>
              <p14:cNvContentPartPr/>
              <p14:nvPr/>
            </p14:nvContentPartPr>
            <p14:xfrm>
              <a:off x="2509087" y="243990"/>
              <a:ext cx="462600" cy="9777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B8F8D43-D24C-4E11-9596-048334DA768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91447" y="225990"/>
                <a:ext cx="498240" cy="101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2A051BC-51A2-4342-8F1B-072BEFE63CC1}"/>
                  </a:ext>
                </a:extLst>
              </p14:cNvPr>
              <p14:cNvContentPartPr/>
              <p14:nvPr/>
            </p14:nvContentPartPr>
            <p14:xfrm>
              <a:off x="3000847" y="565470"/>
              <a:ext cx="163080" cy="4068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2A051BC-51A2-4342-8F1B-072BEFE63C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83207" y="547830"/>
                <a:ext cx="198720" cy="44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B84EC7D-3CEC-4581-B112-4122996BB77A}"/>
                  </a:ext>
                </a:extLst>
              </p14:cNvPr>
              <p14:cNvContentPartPr/>
              <p14:nvPr/>
            </p14:nvContentPartPr>
            <p14:xfrm>
              <a:off x="3053767" y="411030"/>
              <a:ext cx="123120" cy="986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B84EC7D-3CEC-4581-B112-4122996BB77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35767" y="393390"/>
                <a:ext cx="158760" cy="13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80669E4-B37F-4FEC-AFE9-ED2F1A81F357}"/>
                  </a:ext>
                </a:extLst>
              </p14:cNvPr>
              <p14:cNvContentPartPr/>
              <p14:nvPr/>
            </p14:nvContentPartPr>
            <p14:xfrm>
              <a:off x="3307567" y="560070"/>
              <a:ext cx="249840" cy="34668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80669E4-B37F-4FEC-AFE9-ED2F1A81F35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289927" y="542070"/>
                <a:ext cx="285480" cy="38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7C944C0-2ADB-4AE4-9E5C-A76CD388AB4B}"/>
                  </a:ext>
                </a:extLst>
              </p14:cNvPr>
              <p14:cNvContentPartPr/>
              <p14:nvPr/>
            </p14:nvContentPartPr>
            <p14:xfrm>
              <a:off x="3754327" y="719550"/>
              <a:ext cx="41040" cy="6984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7C944C0-2ADB-4AE4-9E5C-A76CD388AB4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736327" y="701910"/>
                <a:ext cx="76680" cy="10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BB7661BC-25C5-41AD-87AC-F7C72760C07B}"/>
                  </a:ext>
                </a:extLst>
              </p14:cNvPr>
              <p14:cNvContentPartPr/>
              <p14:nvPr/>
            </p14:nvContentPartPr>
            <p14:xfrm>
              <a:off x="4126567" y="492030"/>
              <a:ext cx="241200" cy="31176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BB7661BC-25C5-41AD-87AC-F7C72760C07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108927" y="474390"/>
                <a:ext cx="276840" cy="34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883BEDE0-53E4-4C7D-AF27-D43A0EE2D6B9}"/>
                  </a:ext>
                </a:extLst>
              </p14:cNvPr>
              <p14:cNvContentPartPr/>
              <p14:nvPr/>
            </p14:nvContentPartPr>
            <p14:xfrm>
              <a:off x="4614727" y="278190"/>
              <a:ext cx="271440" cy="56088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883BEDE0-53E4-4C7D-AF27-D43A0EE2D6B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597087" y="260190"/>
                <a:ext cx="307080" cy="59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00261A35-E2EA-45F9-B0A7-1073B744B604}"/>
                  </a:ext>
                </a:extLst>
              </p14:cNvPr>
              <p14:cNvContentPartPr/>
              <p14:nvPr/>
            </p14:nvContentPartPr>
            <p14:xfrm>
              <a:off x="4910287" y="510030"/>
              <a:ext cx="232560" cy="25812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00261A35-E2EA-45F9-B0A7-1073B744B60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892287" y="492390"/>
                <a:ext cx="268200" cy="29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7F2D05C5-2C78-4B54-A52A-04454EAFD9E3}"/>
                  </a:ext>
                </a:extLst>
              </p14:cNvPr>
              <p14:cNvContentPartPr/>
              <p14:nvPr/>
            </p14:nvContentPartPr>
            <p14:xfrm>
              <a:off x="5361727" y="352350"/>
              <a:ext cx="227880" cy="42048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7F2D05C5-2C78-4B54-A52A-04454EAFD9E3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343727" y="334350"/>
                <a:ext cx="263520" cy="45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7B85B28-EB81-45CB-B131-451D44EA5A52}"/>
                  </a:ext>
                </a:extLst>
              </p14:cNvPr>
              <p14:cNvContentPartPr/>
              <p14:nvPr/>
            </p14:nvContentPartPr>
            <p14:xfrm>
              <a:off x="5661247" y="532710"/>
              <a:ext cx="260640" cy="44784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7B85B28-EB81-45CB-B131-451D44EA5A52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643247" y="515070"/>
                <a:ext cx="296280" cy="48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F68994F3-4EF2-440A-9D46-F582AD262D43}"/>
                  </a:ext>
                </a:extLst>
              </p14:cNvPr>
              <p14:cNvContentPartPr/>
              <p14:nvPr/>
            </p14:nvContentPartPr>
            <p14:xfrm>
              <a:off x="6491047" y="517230"/>
              <a:ext cx="198360" cy="6552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F68994F3-4EF2-440A-9D46-F582AD262D43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473047" y="499590"/>
                <a:ext cx="234000" cy="10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99893AF0-47C0-4013-B321-BB706C248129}"/>
                  </a:ext>
                </a:extLst>
              </p14:cNvPr>
              <p14:cNvContentPartPr/>
              <p14:nvPr/>
            </p14:nvContentPartPr>
            <p14:xfrm>
              <a:off x="6521647" y="641070"/>
              <a:ext cx="217440" cy="3312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99893AF0-47C0-4013-B321-BB706C24812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504007" y="623070"/>
                <a:ext cx="253080" cy="6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2195B97C-F585-4487-B42A-BED3050A4E18}"/>
                  </a:ext>
                </a:extLst>
              </p14:cNvPr>
              <p14:cNvContentPartPr/>
              <p14:nvPr/>
            </p14:nvContentPartPr>
            <p14:xfrm>
              <a:off x="7223287" y="430470"/>
              <a:ext cx="23400" cy="27432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2195B97C-F585-4487-B42A-BED3050A4E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205287" y="412830"/>
                <a:ext cx="59040" cy="30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8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58C8986F-6CE1-4254-B9BD-22F6C056225E}"/>
                  </a:ext>
                </a:extLst>
              </p14:cNvPr>
              <p14:cNvContentPartPr/>
              <p14:nvPr/>
            </p14:nvContentPartPr>
            <p14:xfrm>
              <a:off x="7132927" y="431910"/>
              <a:ext cx="246240" cy="3996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58C8986F-6CE1-4254-B9BD-22F6C056225E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115287" y="413910"/>
                <a:ext cx="281880" cy="7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0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BBC56BC4-BE89-4476-A340-FB9713958D4E}"/>
                  </a:ext>
                </a:extLst>
              </p14:cNvPr>
              <p14:cNvContentPartPr/>
              <p14:nvPr/>
            </p14:nvContentPartPr>
            <p14:xfrm>
              <a:off x="7176127" y="719550"/>
              <a:ext cx="191520" cy="4356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BBC56BC4-BE89-4476-A340-FB9713958D4E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158127" y="701910"/>
                <a:ext cx="227160" cy="7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2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85F0501B-4841-4EC4-A392-E0A170A11532}"/>
                  </a:ext>
                </a:extLst>
              </p14:cNvPr>
              <p14:cNvContentPartPr/>
              <p14:nvPr/>
            </p14:nvContentPartPr>
            <p14:xfrm>
              <a:off x="7990447" y="585270"/>
              <a:ext cx="283320" cy="3636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85F0501B-4841-4EC4-A392-E0A170A11532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972447" y="567630"/>
                <a:ext cx="31896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4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0983E775-B3B6-4D91-B87D-D3FEBB9481A5}"/>
                  </a:ext>
                </a:extLst>
              </p14:cNvPr>
              <p14:cNvContentPartPr/>
              <p14:nvPr/>
            </p14:nvContentPartPr>
            <p14:xfrm>
              <a:off x="8062807" y="695070"/>
              <a:ext cx="203040" cy="3348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0983E775-B3B6-4D91-B87D-D3FEBB9481A5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045167" y="677430"/>
                <a:ext cx="238680" cy="6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6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B61B02EF-6243-42C4-8E90-DD502452B055}"/>
                  </a:ext>
                </a:extLst>
              </p14:cNvPr>
              <p14:cNvContentPartPr/>
              <p14:nvPr/>
            </p14:nvContentPartPr>
            <p14:xfrm>
              <a:off x="8182327" y="517230"/>
              <a:ext cx="191160" cy="32436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B61B02EF-6243-42C4-8E90-DD502452B055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164327" y="499590"/>
                <a:ext cx="2268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8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4CE9B661-AF22-4F64-9F8E-B61288C641C5}"/>
                  </a:ext>
                </a:extLst>
              </p14:cNvPr>
              <p14:cNvContentPartPr/>
              <p14:nvPr/>
            </p14:nvContentPartPr>
            <p14:xfrm>
              <a:off x="8781007" y="458190"/>
              <a:ext cx="192240" cy="44928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4CE9B661-AF22-4F64-9F8E-B61288C641C5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763007" y="440190"/>
                <a:ext cx="227880" cy="48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0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577701BC-B2F4-41E0-BB62-570623493DA6}"/>
                  </a:ext>
                </a:extLst>
              </p14:cNvPr>
              <p14:cNvContentPartPr/>
              <p14:nvPr/>
            </p14:nvContentPartPr>
            <p14:xfrm>
              <a:off x="8976487" y="279630"/>
              <a:ext cx="110520" cy="8136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577701BC-B2F4-41E0-BB62-570623493DA6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958487" y="261990"/>
                <a:ext cx="146160" cy="11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2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9D8F87A9-3609-4E8A-A828-351B5B28B01C}"/>
                  </a:ext>
                </a:extLst>
              </p14:cNvPr>
              <p14:cNvContentPartPr/>
              <p14:nvPr/>
            </p14:nvContentPartPr>
            <p14:xfrm>
              <a:off x="9236407" y="424710"/>
              <a:ext cx="314640" cy="23508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9D8F87A9-3609-4E8A-A828-351B5B28B01C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9218407" y="406710"/>
                <a:ext cx="350280" cy="27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4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7C93551E-E145-49E0-8AF8-7777BC8C752D}"/>
                  </a:ext>
                </a:extLst>
              </p14:cNvPr>
              <p14:cNvContentPartPr/>
              <p14:nvPr/>
            </p14:nvContentPartPr>
            <p14:xfrm>
              <a:off x="9604327" y="131670"/>
              <a:ext cx="195120" cy="28368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7C93551E-E145-49E0-8AF8-7777BC8C752D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586687" y="114030"/>
                <a:ext cx="230760" cy="31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6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D0749A6A-545C-4F57-8281-B72D8C1364FB}"/>
                  </a:ext>
                </a:extLst>
              </p14:cNvPr>
              <p14:cNvContentPartPr/>
              <p14:nvPr/>
            </p14:nvContentPartPr>
            <p14:xfrm>
              <a:off x="9202207" y="670590"/>
              <a:ext cx="528120" cy="5796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D0749A6A-545C-4F57-8281-B72D8C1364FB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9184207" y="652950"/>
                <a:ext cx="563760" cy="9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8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77F1C4C6-C607-4579-A087-63229A5BAFF4}"/>
                  </a:ext>
                </a:extLst>
              </p14:cNvPr>
              <p14:cNvContentPartPr/>
              <p14:nvPr/>
            </p14:nvContentPartPr>
            <p14:xfrm>
              <a:off x="9184567" y="798390"/>
              <a:ext cx="252720" cy="27720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77F1C4C6-C607-4579-A087-63229A5BAFF4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9166567" y="780390"/>
                <a:ext cx="288360" cy="31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0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85DA666E-9373-411E-BB3B-987F6553A963}"/>
                  </a:ext>
                </a:extLst>
              </p14:cNvPr>
              <p14:cNvContentPartPr/>
              <p14:nvPr/>
            </p14:nvContentPartPr>
            <p14:xfrm>
              <a:off x="9879727" y="542070"/>
              <a:ext cx="230040" cy="321120"/>
            </p14:xfrm>
          </p:contentPart>
        </mc:Choice>
        <mc:Fallback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85DA666E-9373-411E-BB3B-987F6553A963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9861727" y="524430"/>
                <a:ext cx="265680" cy="35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2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B10A6632-67E1-480D-B058-FB448A4A5606}"/>
                  </a:ext>
                </a:extLst>
              </p14:cNvPr>
              <p14:cNvContentPartPr/>
              <p14:nvPr/>
            </p14:nvContentPartPr>
            <p14:xfrm>
              <a:off x="10165927" y="573030"/>
              <a:ext cx="158400" cy="31068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B10A6632-67E1-480D-B058-FB448A4A5606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0147927" y="555390"/>
                <a:ext cx="194040" cy="34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4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A462760F-79DA-49A7-AC7A-55DB87A2BC73}"/>
                  </a:ext>
                </a:extLst>
              </p14:cNvPr>
              <p14:cNvContentPartPr/>
              <p14:nvPr/>
            </p14:nvContentPartPr>
            <p14:xfrm>
              <a:off x="10170607" y="545310"/>
              <a:ext cx="300600" cy="32040"/>
            </p14:xfrm>
          </p:contentPart>
        </mc:Choice>
        <mc:Fallback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A462760F-79DA-49A7-AC7A-55DB87A2BC73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0152607" y="527670"/>
                <a:ext cx="33624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6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5C8C3156-D684-4A04-9252-72F01675322C}"/>
                  </a:ext>
                </a:extLst>
              </p14:cNvPr>
              <p14:cNvContentPartPr/>
              <p14:nvPr/>
            </p14:nvContentPartPr>
            <p14:xfrm>
              <a:off x="10479487" y="696150"/>
              <a:ext cx="55800" cy="55440"/>
            </p14:xfrm>
          </p:contentPart>
        </mc:Choice>
        <mc:Fallback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5C8C3156-D684-4A04-9252-72F01675322C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10461847" y="678510"/>
                <a:ext cx="91440" cy="9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8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79DE4F45-AA5C-4268-84E4-F053FEB5A7EB}"/>
                  </a:ext>
                </a:extLst>
              </p14:cNvPr>
              <p14:cNvContentPartPr/>
              <p14:nvPr/>
            </p14:nvContentPartPr>
            <p14:xfrm>
              <a:off x="10290847" y="168750"/>
              <a:ext cx="312840" cy="1104840"/>
            </p14:xfrm>
          </p:contentPart>
        </mc:Choice>
        <mc:Fallback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79DE4F45-AA5C-4268-84E4-F053FEB5A7EB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10273207" y="151110"/>
                <a:ext cx="348480" cy="114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0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E2413D21-A5A6-490E-B8F1-AA955648F28C}"/>
                  </a:ext>
                </a:extLst>
              </p14:cNvPr>
              <p14:cNvContentPartPr/>
              <p14:nvPr/>
            </p14:nvContentPartPr>
            <p14:xfrm>
              <a:off x="10530247" y="1028790"/>
              <a:ext cx="122400" cy="20196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E2413D21-A5A6-490E-B8F1-AA955648F28C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10512607" y="1011150"/>
                <a:ext cx="158040" cy="23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2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B3F6957A-5774-40A9-9ED7-A2D642A5F1A7}"/>
                  </a:ext>
                </a:extLst>
              </p14:cNvPr>
              <p14:cNvContentPartPr/>
              <p14:nvPr/>
            </p14:nvContentPartPr>
            <p14:xfrm>
              <a:off x="10668127" y="114750"/>
              <a:ext cx="293760" cy="211320"/>
            </p14:xfrm>
          </p:contentPart>
        </mc:Choice>
        <mc:Fallback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B3F6957A-5774-40A9-9ED7-A2D642A5F1A7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10650487" y="96750"/>
                <a:ext cx="329400" cy="24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4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B0273601-356E-4D52-A5C2-869A8FF63CF5}"/>
                  </a:ext>
                </a:extLst>
              </p14:cNvPr>
              <p14:cNvContentPartPr/>
              <p14:nvPr/>
            </p14:nvContentPartPr>
            <p14:xfrm>
              <a:off x="11058007" y="504630"/>
              <a:ext cx="242280" cy="26640"/>
            </p14:xfrm>
          </p:contentPart>
        </mc:Choice>
        <mc:Fallback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B0273601-356E-4D52-A5C2-869A8FF63CF5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11040367" y="486630"/>
                <a:ext cx="277920" cy="6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6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1BC088FB-6633-4740-B2A0-3A6958FC0C5F}"/>
                  </a:ext>
                </a:extLst>
              </p14:cNvPr>
              <p14:cNvContentPartPr/>
              <p14:nvPr/>
            </p14:nvContentPartPr>
            <p14:xfrm>
              <a:off x="11079607" y="626310"/>
              <a:ext cx="273600" cy="2340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1BC088FB-6633-4740-B2A0-3A6958FC0C5F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11061967" y="608310"/>
                <a:ext cx="309240" cy="5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8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8DE913FB-E5EF-4462-B45A-9C62E4F282D5}"/>
                  </a:ext>
                </a:extLst>
              </p14:cNvPr>
              <p14:cNvContentPartPr/>
              <p14:nvPr/>
            </p14:nvContentPartPr>
            <p14:xfrm>
              <a:off x="11529607" y="442710"/>
              <a:ext cx="87840" cy="215640"/>
            </p14:xfrm>
          </p:contentPart>
        </mc:Choice>
        <mc:Fallback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8DE913FB-E5EF-4462-B45A-9C62E4F282D5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11511607" y="424710"/>
                <a:ext cx="123480" cy="25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0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BD4E2394-5265-4BB9-AF86-7D0D6292A0AF}"/>
                  </a:ext>
                </a:extLst>
              </p14:cNvPr>
              <p14:cNvContentPartPr/>
              <p14:nvPr/>
            </p14:nvContentPartPr>
            <p14:xfrm>
              <a:off x="11520967" y="432270"/>
              <a:ext cx="214920" cy="19080"/>
            </p14:xfrm>
          </p:contentPart>
        </mc:Choice>
        <mc:Fallback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BD4E2394-5265-4BB9-AF86-7D0D6292A0AF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11502967" y="414270"/>
                <a:ext cx="25056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2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BD785822-4805-491C-B942-D89892C3FB74}"/>
                  </a:ext>
                </a:extLst>
              </p14:cNvPr>
              <p14:cNvContentPartPr/>
              <p14:nvPr/>
            </p14:nvContentPartPr>
            <p14:xfrm>
              <a:off x="11483527" y="624870"/>
              <a:ext cx="181440" cy="27360"/>
            </p14:xfrm>
          </p:contentPart>
        </mc:Choice>
        <mc:Fallback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BD785822-4805-491C-B942-D89892C3FB74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11465527" y="607230"/>
                <a:ext cx="217080" cy="6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4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F38ED4D2-D915-4869-AA8A-1EAD3FEFFFAE}"/>
                  </a:ext>
                </a:extLst>
              </p14:cNvPr>
              <p14:cNvContentPartPr/>
              <p14:nvPr/>
            </p14:nvContentPartPr>
            <p14:xfrm>
              <a:off x="1969807" y="1690110"/>
              <a:ext cx="432360" cy="292680"/>
            </p14:xfrm>
          </p:contentPart>
        </mc:Choice>
        <mc:Fallback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F38ED4D2-D915-4869-AA8A-1EAD3FEFFFAE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1952167" y="1672470"/>
                <a:ext cx="468000" cy="32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6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2E04AABF-BFB6-404C-9787-E25F6BCD4E41}"/>
                  </a:ext>
                </a:extLst>
              </p14:cNvPr>
              <p14:cNvContentPartPr/>
              <p14:nvPr/>
            </p14:nvContentPartPr>
            <p14:xfrm>
              <a:off x="3158887" y="1714950"/>
              <a:ext cx="247320" cy="433080"/>
            </p14:xfrm>
          </p:contentPart>
        </mc:Choice>
        <mc:Fallback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2E04AABF-BFB6-404C-9787-E25F6BCD4E41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3140887" y="1696950"/>
                <a:ext cx="282960" cy="46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8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2FB81732-C998-4D00-8622-C4FE07D14940}"/>
                  </a:ext>
                </a:extLst>
              </p14:cNvPr>
              <p14:cNvContentPartPr/>
              <p14:nvPr/>
            </p14:nvContentPartPr>
            <p14:xfrm>
              <a:off x="3252127" y="1560150"/>
              <a:ext cx="166680" cy="153360"/>
            </p14:xfrm>
          </p:contentPart>
        </mc:Choice>
        <mc:Fallback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2FB81732-C998-4D00-8622-C4FE07D14940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3234127" y="1542510"/>
                <a:ext cx="202320" cy="18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0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B67D91C4-2104-47C7-A89D-EAC135573622}"/>
                  </a:ext>
                </a:extLst>
              </p14:cNvPr>
              <p14:cNvContentPartPr/>
              <p14:nvPr/>
            </p14:nvContentPartPr>
            <p14:xfrm>
              <a:off x="3694927" y="1734750"/>
              <a:ext cx="173160" cy="36000"/>
            </p14:xfrm>
          </p:contentPart>
        </mc:Choice>
        <mc:Fallback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B67D91C4-2104-47C7-A89D-EAC135573622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3677287" y="1717110"/>
                <a:ext cx="208800" cy="7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2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B8BAF1ED-BF1F-4312-835C-B702BAEFAB1A}"/>
                  </a:ext>
                </a:extLst>
              </p14:cNvPr>
              <p14:cNvContentPartPr/>
              <p14:nvPr/>
            </p14:nvContentPartPr>
            <p14:xfrm>
              <a:off x="3664327" y="1845630"/>
              <a:ext cx="214920" cy="18000"/>
            </p14:xfrm>
          </p:contentPart>
        </mc:Choice>
        <mc:Fallback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B8BAF1ED-BF1F-4312-835C-B702BAEFAB1A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3646327" y="1827990"/>
                <a:ext cx="250560" cy="5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4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6995D25A-53AD-4B92-AC62-1BA84E7D13CE}"/>
                  </a:ext>
                </a:extLst>
              </p14:cNvPr>
              <p14:cNvContentPartPr/>
              <p14:nvPr/>
            </p14:nvContentPartPr>
            <p14:xfrm>
              <a:off x="4892647" y="1286550"/>
              <a:ext cx="95760" cy="428040"/>
            </p14:xfrm>
          </p:contentPart>
        </mc:Choice>
        <mc:Fallback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6995D25A-53AD-4B92-AC62-1BA84E7D13CE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4874647" y="1268910"/>
                <a:ext cx="131400" cy="46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6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64BF59CD-463F-4517-863B-356D61917702}"/>
                  </a:ext>
                </a:extLst>
              </p14:cNvPr>
              <p14:cNvContentPartPr/>
              <p14:nvPr/>
            </p14:nvContentPartPr>
            <p14:xfrm>
              <a:off x="4867447" y="1290510"/>
              <a:ext cx="330480" cy="56880"/>
            </p14:xfrm>
          </p:contentPart>
        </mc:Choice>
        <mc:Fallback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64BF59CD-463F-4517-863B-356D61917702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4849807" y="1272870"/>
                <a:ext cx="366120" cy="9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8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A664024B-40EB-4174-96F7-B85D42639223}"/>
                  </a:ext>
                </a:extLst>
              </p14:cNvPr>
              <p14:cNvContentPartPr/>
              <p14:nvPr/>
            </p14:nvContentPartPr>
            <p14:xfrm>
              <a:off x="4781047" y="1645110"/>
              <a:ext cx="359640" cy="66960"/>
            </p14:xfrm>
          </p:contentPart>
        </mc:Choice>
        <mc:Fallback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A664024B-40EB-4174-96F7-B85D42639223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4763407" y="1627470"/>
                <a:ext cx="395280" cy="10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90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815FB6A3-1C05-4431-955A-28B463C40152}"/>
                  </a:ext>
                </a:extLst>
              </p14:cNvPr>
              <p14:cNvContentPartPr/>
              <p14:nvPr/>
            </p14:nvContentPartPr>
            <p14:xfrm>
              <a:off x="4389007" y="1772550"/>
              <a:ext cx="1187280" cy="61920"/>
            </p14:xfrm>
          </p:contentPart>
        </mc:Choice>
        <mc:Fallback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815FB6A3-1C05-4431-955A-28B463C40152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4371367" y="1754910"/>
                <a:ext cx="1222920" cy="9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92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0DE55E26-1E2E-4CC6-A044-DCC12A93C52F}"/>
                  </a:ext>
                </a:extLst>
              </p14:cNvPr>
              <p14:cNvContentPartPr/>
              <p14:nvPr/>
            </p14:nvContentPartPr>
            <p14:xfrm>
              <a:off x="4393687" y="2032470"/>
              <a:ext cx="345600" cy="264960"/>
            </p14:xfrm>
          </p:contentPart>
        </mc:Choice>
        <mc:Fallback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0DE55E26-1E2E-4CC6-A044-DCC12A93C52F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4375687" y="2014830"/>
                <a:ext cx="381240" cy="30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94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650A3D74-29E2-4A72-9C39-8187B0355D16}"/>
                  </a:ext>
                </a:extLst>
              </p14:cNvPr>
              <p14:cNvContentPartPr/>
              <p14:nvPr/>
            </p14:nvContentPartPr>
            <p14:xfrm>
              <a:off x="4736767" y="2071350"/>
              <a:ext cx="177120" cy="332640"/>
            </p14:xfrm>
          </p:contentPart>
        </mc:Choice>
        <mc:Fallback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650A3D74-29E2-4A72-9C39-8187B0355D16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4719127" y="2053350"/>
                <a:ext cx="212760" cy="36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96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D14882F5-B99B-4D82-9348-E532A2963C80}"/>
                  </a:ext>
                </a:extLst>
              </p14:cNvPr>
              <p14:cNvContentPartPr/>
              <p14:nvPr/>
            </p14:nvContentPartPr>
            <p14:xfrm>
              <a:off x="4776727" y="2032470"/>
              <a:ext cx="304560" cy="29160"/>
            </p14:xfrm>
          </p:contentPart>
        </mc:Choice>
        <mc:Fallback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D14882F5-B99B-4D82-9348-E532A2963C80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4759087" y="2014830"/>
                <a:ext cx="340200" cy="6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98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AF614C5C-F7FC-4FAE-8EC0-6A6F421AAF03}"/>
                  </a:ext>
                </a:extLst>
              </p14:cNvPr>
              <p14:cNvContentPartPr/>
              <p14:nvPr/>
            </p14:nvContentPartPr>
            <p14:xfrm>
              <a:off x="5150767" y="2060910"/>
              <a:ext cx="303120" cy="342360"/>
            </p14:xfrm>
          </p:contentPart>
        </mc:Choice>
        <mc:Fallback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AF614C5C-F7FC-4FAE-8EC0-6A6F421AAF03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5132767" y="2042910"/>
                <a:ext cx="338760" cy="37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0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73D2D00E-04F3-4916-BA83-81CCCC8D9DA6}"/>
                  </a:ext>
                </a:extLst>
              </p14:cNvPr>
              <p14:cNvContentPartPr/>
              <p14:nvPr/>
            </p14:nvContentPartPr>
            <p14:xfrm>
              <a:off x="5415367" y="1919790"/>
              <a:ext cx="196560" cy="199440"/>
            </p14:xfrm>
          </p:contentPart>
        </mc:Choice>
        <mc:Fallback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73D2D00E-04F3-4916-BA83-81CCCC8D9DA6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5397727" y="1902150"/>
                <a:ext cx="232200" cy="23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2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59F2EF81-6B01-46C1-9D56-B2D59C892994}"/>
                  </a:ext>
                </a:extLst>
              </p14:cNvPr>
              <p14:cNvContentPartPr/>
              <p14:nvPr/>
            </p14:nvContentPartPr>
            <p14:xfrm>
              <a:off x="4377127" y="1329750"/>
              <a:ext cx="266040" cy="290520"/>
            </p14:xfrm>
          </p:contentPart>
        </mc:Choice>
        <mc:Fallback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59F2EF81-6B01-46C1-9D56-B2D59C892994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4359127" y="1312110"/>
                <a:ext cx="301680" cy="32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4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C0C4DA81-7D64-4B47-9AE2-144A3572C952}"/>
                  </a:ext>
                </a:extLst>
              </p14:cNvPr>
              <p14:cNvContentPartPr/>
              <p14:nvPr/>
            </p14:nvContentPartPr>
            <p14:xfrm>
              <a:off x="6452167" y="1683630"/>
              <a:ext cx="272880" cy="8280"/>
            </p14:xfrm>
          </p:contentPart>
        </mc:Choice>
        <mc:Fallback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C0C4DA81-7D64-4B47-9AE2-144A3572C952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6434167" y="1665990"/>
                <a:ext cx="308520" cy="4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6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EAE37B97-84DB-475F-AF52-6B9F37314970}"/>
                  </a:ext>
                </a:extLst>
              </p14:cNvPr>
              <p14:cNvContentPartPr/>
              <p14:nvPr/>
            </p14:nvContentPartPr>
            <p14:xfrm>
              <a:off x="6513007" y="1742670"/>
              <a:ext cx="201240" cy="34920"/>
            </p14:xfrm>
          </p:contentPart>
        </mc:Choice>
        <mc:Fallback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EAE37B97-84DB-475F-AF52-6B9F37314970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6495007" y="1725030"/>
                <a:ext cx="236880" cy="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8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0D9543F8-4EE9-4ACF-B7EC-2577811352A6}"/>
                  </a:ext>
                </a:extLst>
              </p14:cNvPr>
              <p14:cNvContentPartPr/>
              <p14:nvPr/>
            </p14:nvContentPartPr>
            <p14:xfrm>
              <a:off x="6657727" y="1563750"/>
              <a:ext cx="201600" cy="330480"/>
            </p14:xfrm>
          </p:contentPart>
        </mc:Choice>
        <mc:Fallback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0D9543F8-4EE9-4ACF-B7EC-2577811352A6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6639727" y="1546110"/>
                <a:ext cx="237240" cy="36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10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C3840172-7417-4201-A96A-7A9EE2473E49}"/>
                  </a:ext>
                </a:extLst>
              </p14:cNvPr>
              <p14:cNvContentPartPr/>
              <p14:nvPr/>
            </p14:nvContentPartPr>
            <p14:xfrm>
              <a:off x="7383487" y="1615950"/>
              <a:ext cx="324720" cy="468720"/>
            </p14:xfrm>
          </p:contentPart>
        </mc:Choice>
        <mc:Fallback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C3840172-7417-4201-A96A-7A9EE2473E49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7365847" y="1597950"/>
                <a:ext cx="360360" cy="50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12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F3DB104C-AF52-4B54-A3EE-CB37A18343D0}"/>
                  </a:ext>
                </a:extLst>
              </p14:cNvPr>
              <p14:cNvContentPartPr/>
              <p14:nvPr/>
            </p14:nvContentPartPr>
            <p14:xfrm>
              <a:off x="7520647" y="1582470"/>
              <a:ext cx="396360" cy="42120"/>
            </p14:xfrm>
          </p:contentPart>
        </mc:Choice>
        <mc:Fallback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F3DB104C-AF52-4B54-A3EE-CB37A18343D0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7502647" y="1564470"/>
                <a:ext cx="432000" cy="7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14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2CF03ACC-A433-4A25-9C8A-29039FA7BD41}"/>
                  </a:ext>
                </a:extLst>
              </p14:cNvPr>
              <p14:cNvContentPartPr/>
              <p14:nvPr/>
            </p14:nvContentPartPr>
            <p14:xfrm>
              <a:off x="7977847" y="1779750"/>
              <a:ext cx="217440" cy="41040"/>
            </p14:xfrm>
          </p:contentPart>
        </mc:Choice>
        <mc:Fallback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2CF03ACC-A433-4A25-9C8A-29039FA7BD41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7959847" y="1762110"/>
                <a:ext cx="25308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16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B6E7F21B-4EE0-41CE-810F-63D585CC212C}"/>
                  </a:ext>
                </a:extLst>
              </p14:cNvPr>
              <p14:cNvContentPartPr/>
              <p14:nvPr/>
            </p14:nvContentPartPr>
            <p14:xfrm>
              <a:off x="7973887" y="1872630"/>
              <a:ext cx="184680" cy="21600"/>
            </p14:xfrm>
          </p:contentPart>
        </mc:Choice>
        <mc:Fallback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B6E7F21B-4EE0-41CE-810F-63D585CC212C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7956247" y="1854990"/>
                <a:ext cx="220320" cy="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18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E04FB4D3-BC38-4A01-BC98-E69A512B3A25}"/>
                  </a:ext>
                </a:extLst>
              </p14:cNvPr>
              <p14:cNvContentPartPr/>
              <p14:nvPr/>
            </p14:nvContentPartPr>
            <p14:xfrm>
              <a:off x="8229847" y="1789470"/>
              <a:ext cx="246240" cy="477000"/>
            </p14:xfrm>
          </p:contentPart>
        </mc:Choice>
        <mc:Fallback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E04FB4D3-BC38-4A01-BC98-E69A512B3A25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8211847" y="1771470"/>
                <a:ext cx="281880" cy="51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0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D9CB4D42-363A-4129-9046-3BB555F6EC03}"/>
                  </a:ext>
                </a:extLst>
              </p14:cNvPr>
              <p14:cNvContentPartPr/>
              <p14:nvPr/>
            </p14:nvContentPartPr>
            <p14:xfrm>
              <a:off x="8437927" y="1579590"/>
              <a:ext cx="163800" cy="176400"/>
            </p14:xfrm>
          </p:contentPart>
        </mc:Choice>
        <mc:Fallback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D9CB4D42-363A-4129-9046-3BB555F6EC03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8420287" y="1561950"/>
                <a:ext cx="199440" cy="21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2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1963FB4C-4755-4123-AD26-5B53934E231F}"/>
                  </a:ext>
                </a:extLst>
              </p14:cNvPr>
              <p14:cNvContentPartPr/>
              <p14:nvPr/>
            </p14:nvContentPartPr>
            <p14:xfrm>
              <a:off x="8701447" y="1784070"/>
              <a:ext cx="221040" cy="291600"/>
            </p14:xfrm>
          </p:contentPart>
        </mc:Choice>
        <mc:Fallback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1963FB4C-4755-4123-AD26-5B53934E231F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8683447" y="1766070"/>
                <a:ext cx="256680" cy="32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4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5E464A50-9B2D-4E67-AACA-864398E9F936}"/>
                  </a:ext>
                </a:extLst>
              </p14:cNvPr>
              <p14:cNvContentPartPr/>
              <p14:nvPr/>
            </p14:nvContentPartPr>
            <p14:xfrm>
              <a:off x="9068647" y="1833390"/>
              <a:ext cx="168840" cy="85320"/>
            </p14:xfrm>
          </p:contentPart>
        </mc:Choice>
        <mc:Fallback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5E464A50-9B2D-4E67-AACA-864398E9F936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9050647" y="1815750"/>
                <a:ext cx="204480" cy="12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6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1E042905-7450-4F7E-BC33-1235519B2740}"/>
                  </a:ext>
                </a:extLst>
              </p14:cNvPr>
              <p14:cNvContentPartPr/>
              <p14:nvPr/>
            </p14:nvContentPartPr>
            <p14:xfrm>
              <a:off x="9056407" y="1984950"/>
              <a:ext cx="180000" cy="25200"/>
            </p14:xfrm>
          </p:contentPart>
        </mc:Choice>
        <mc:Fallback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1E042905-7450-4F7E-BC33-1235519B2740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9038767" y="1967310"/>
                <a:ext cx="215640" cy="6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8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A0C4A135-F477-48AB-880B-2BF73DE36D6C}"/>
                  </a:ext>
                </a:extLst>
              </p14:cNvPr>
              <p14:cNvContentPartPr/>
              <p14:nvPr/>
            </p14:nvContentPartPr>
            <p14:xfrm>
              <a:off x="9686407" y="1597230"/>
              <a:ext cx="311760" cy="266040"/>
            </p14:xfrm>
          </p:contentPart>
        </mc:Choice>
        <mc:Fallback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A0C4A135-F477-48AB-880B-2BF73DE36D6C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9668407" y="1579590"/>
                <a:ext cx="347400" cy="30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30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2EA237A6-C155-4A42-B775-4BF0F218E343}"/>
                  </a:ext>
                </a:extLst>
              </p14:cNvPr>
              <p14:cNvContentPartPr/>
              <p14:nvPr/>
            </p14:nvContentPartPr>
            <p14:xfrm>
              <a:off x="9510007" y="1934550"/>
              <a:ext cx="545400" cy="51840"/>
            </p14:xfrm>
          </p:contentPart>
        </mc:Choice>
        <mc:Fallback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2EA237A6-C155-4A42-B775-4BF0F218E343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9492367" y="1916910"/>
                <a:ext cx="581040" cy="8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32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702D1090-04C5-403E-A136-83716EEE8F3F}"/>
                  </a:ext>
                </a:extLst>
              </p14:cNvPr>
              <p14:cNvContentPartPr/>
              <p14:nvPr/>
            </p14:nvContentPartPr>
            <p14:xfrm>
              <a:off x="9434767" y="2075670"/>
              <a:ext cx="296640" cy="336960"/>
            </p14:xfrm>
          </p:contentPart>
        </mc:Choice>
        <mc:Fallback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702D1090-04C5-403E-A136-83716EEE8F3F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9417127" y="2058030"/>
                <a:ext cx="332280" cy="37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34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A32F9D9C-0FC3-42B7-B4EE-8B0684151600}"/>
                  </a:ext>
                </a:extLst>
              </p14:cNvPr>
              <p14:cNvContentPartPr/>
              <p14:nvPr/>
            </p14:nvContentPartPr>
            <p14:xfrm>
              <a:off x="9770287" y="2229750"/>
              <a:ext cx="190440" cy="433800"/>
            </p14:xfrm>
          </p:contentPart>
        </mc:Choice>
        <mc:Fallback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A32F9D9C-0FC3-42B7-B4EE-8B0684151600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9752287" y="2212110"/>
                <a:ext cx="226080" cy="46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36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DD688CFF-EC10-4947-ADF3-AD93B362F89E}"/>
                  </a:ext>
                </a:extLst>
              </p14:cNvPr>
              <p14:cNvContentPartPr/>
              <p14:nvPr/>
            </p14:nvContentPartPr>
            <p14:xfrm>
              <a:off x="9765247" y="2256390"/>
              <a:ext cx="344160" cy="65880"/>
            </p14:xfrm>
          </p:contentPart>
        </mc:Choice>
        <mc:Fallback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DD688CFF-EC10-4947-ADF3-AD93B362F89E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9747247" y="2238390"/>
                <a:ext cx="379800" cy="10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38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52E7820C-6050-44A1-A5FB-52199CD7B485}"/>
                  </a:ext>
                </a:extLst>
              </p14:cNvPr>
              <p14:cNvContentPartPr/>
              <p14:nvPr/>
            </p14:nvContentPartPr>
            <p14:xfrm>
              <a:off x="10636447" y="1591470"/>
              <a:ext cx="36720" cy="196560"/>
            </p14:xfrm>
          </p:contentPart>
        </mc:Choice>
        <mc:Fallback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52E7820C-6050-44A1-A5FB-52199CD7B485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10618807" y="1573470"/>
                <a:ext cx="72360" cy="23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0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9C9EF1CF-9E41-4BA4-B724-244D7A7DEC2F}"/>
                  </a:ext>
                </a:extLst>
              </p14:cNvPr>
              <p14:cNvContentPartPr/>
              <p14:nvPr/>
            </p14:nvContentPartPr>
            <p14:xfrm>
              <a:off x="10539607" y="1571670"/>
              <a:ext cx="291600" cy="43200"/>
            </p14:xfrm>
          </p:contentPart>
        </mc:Choice>
        <mc:Fallback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9C9EF1CF-9E41-4BA4-B724-244D7A7DEC2F}"/>
                  </a:ext>
                </a:extLst>
              </p:cNvPr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10521607" y="1554030"/>
                <a:ext cx="327240" cy="7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2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4CCF0BA2-239E-4FFA-BE18-9B7182410701}"/>
                  </a:ext>
                </a:extLst>
              </p14:cNvPr>
              <p14:cNvContentPartPr/>
              <p14:nvPr/>
            </p14:nvContentPartPr>
            <p14:xfrm>
              <a:off x="10519087" y="1778310"/>
              <a:ext cx="275760" cy="20160"/>
            </p14:xfrm>
          </p:contentPart>
        </mc:Choice>
        <mc:Fallback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4CCF0BA2-239E-4FFA-BE18-9B7182410701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10501087" y="1760310"/>
                <a:ext cx="311400" cy="5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4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355C6A7F-0ACF-4D4F-9A8E-4F56682C9EBA}"/>
                  </a:ext>
                </a:extLst>
              </p14:cNvPr>
              <p14:cNvContentPartPr/>
              <p14:nvPr/>
            </p14:nvContentPartPr>
            <p14:xfrm>
              <a:off x="10462567" y="1946430"/>
              <a:ext cx="369360" cy="22680"/>
            </p14:xfrm>
          </p:contentPart>
        </mc:Choice>
        <mc:Fallback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355C6A7F-0ACF-4D4F-9A8E-4F56682C9EBA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10444567" y="1928790"/>
                <a:ext cx="405000" cy="5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6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66EB1EDE-DADF-44D4-B603-608618133DDA}"/>
                  </a:ext>
                </a:extLst>
              </p14:cNvPr>
              <p14:cNvContentPartPr/>
              <p14:nvPr/>
            </p14:nvContentPartPr>
            <p14:xfrm>
              <a:off x="10466167" y="2154510"/>
              <a:ext cx="261720" cy="250200"/>
            </p14:xfrm>
          </p:contentPart>
        </mc:Choice>
        <mc:Fallback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66EB1EDE-DADF-44D4-B603-608618133DDA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10448167" y="2136870"/>
                <a:ext cx="297360" cy="28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8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B6BC41F5-5324-4C79-BFED-EC239B3883BB}"/>
                  </a:ext>
                </a:extLst>
              </p14:cNvPr>
              <p14:cNvContentPartPr/>
              <p14:nvPr/>
            </p14:nvContentPartPr>
            <p14:xfrm>
              <a:off x="10659847" y="2030670"/>
              <a:ext cx="207000" cy="237600"/>
            </p14:xfrm>
          </p:contentPart>
        </mc:Choice>
        <mc:Fallback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B6BC41F5-5324-4C79-BFED-EC239B3883BB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10642207" y="2012670"/>
                <a:ext cx="242640" cy="27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50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3434FE3B-6557-48DD-B0AC-0DF2DC84C601}"/>
                  </a:ext>
                </a:extLst>
              </p14:cNvPr>
              <p14:cNvContentPartPr/>
              <p14:nvPr/>
            </p14:nvContentPartPr>
            <p14:xfrm>
              <a:off x="11071687" y="1784790"/>
              <a:ext cx="191880" cy="255960"/>
            </p14:xfrm>
          </p:contentPart>
        </mc:Choice>
        <mc:Fallback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3434FE3B-6557-48DD-B0AC-0DF2DC84C601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11054047" y="1766790"/>
                <a:ext cx="227520" cy="29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52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79C7422A-F98E-4336-B47D-FCA6F8ECAD49}"/>
                  </a:ext>
                </a:extLst>
              </p14:cNvPr>
              <p14:cNvContentPartPr/>
              <p14:nvPr/>
            </p14:nvContentPartPr>
            <p14:xfrm>
              <a:off x="11452207" y="1973790"/>
              <a:ext cx="18720" cy="5760"/>
            </p14:xfrm>
          </p:contentPart>
        </mc:Choice>
        <mc:Fallback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79C7422A-F98E-4336-B47D-FCA6F8ECAD49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11434567" y="1955790"/>
                <a:ext cx="54360" cy="4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54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52D6599D-483E-40F5-BF1B-0531B72DB10E}"/>
                  </a:ext>
                </a:extLst>
              </p14:cNvPr>
              <p14:cNvContentPartPr/>
              <p14:nvPr/>
            </p14:nvContentPartPr>
            <p14:xfrm>
              <a:off x="1532047" y="2899710"/>
              <a:ext cx="96840" cy="416160"/>
            </p14:xfrm>
          </p:contentPart>
        </mc:Choice>
        <mc:Fallback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52D6599D-483E-40F5-BF1B-0531B72DB10E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1514407" y="2881710"/>
                <a:ext cx="132480" cy="45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56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A0DF5A53-E0E3-475A-82A2-3376949CCA57}"/>
                  </a:ext>
                </a:extLst>
              </p14:cNvPr>
              <p14:cNvContentPartPr/>
              <p14:nvPr/>
            </p14:nvContentPartPr>
            <p14:xfrm>
              <a:off x="1541047" y="2878110"/>
              <a:ext cx="286560" cy="36360"/>
            </p14:xfrm>
          </p:contentPart>
        </mc:Choice>
        <mc:Fallback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A0DF5A53-E0E3-475A-82A2-3376949CCA57}"/>
                  </a:ext>
                </a:extLst>
              </p:cNvPr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1523407" y="2860110"/>
                <a:ext cx="3222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58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EADB59F2-4584-46AD-9E38-AAAEBD12264F}"/>
                  </a:ext>
                </a:extLst>
              </p14:cNvPr>
              <p14:cNvContentPartPr/>
              <p14:nvPr/>
            </p14:nvContentPartPr>
            <p14:xfrm>
              <a:off x="1458607" y="3247470"/>
              <a:ext cx="307440" cy="16560"/>
            </p14:xfrm>
          </p:contentPart>
        </mc:Choice>
        <mc:Fallback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EADB59F2-4584-46AD-9E38-AAAEBD12264F}"/>
                  </a:ext>
                </a:extLst>
              </p:cNvPr>
              <p:cNvPicPr/>
              <p:nvPr/>
            </p:nvPicPr>
            <p:blipFill>
              <a:blip r:embed="rId159"/>
              <a:stretch>
                <a:fillRect/>
              </a:stretch>
            </p:blipFill>
            <p:spPr>
              <a:xfrm>
                <a:off x="1440607" y="3229470"/>
                <a:ext cx="343080" cy="5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0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69BB938F-ADF4-4F3D-8332-6D30D76D50D2}"/>
                  </a:ext>
                </a:extLst>
              </p14:cNvPr>
              <p14:cNvContentPartPr/>
              <p14:nvPr/>
            </p14:nvContentPartPr>
            <p14:xfrm>
              <a:off x="1899247" y="3181230"/>
              <a:ext cx="421920" cy="191160"/>
            </p14:xfrm>
          </p:contentPart>
        </mc:Choice>
        <mc:Fallback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69BB938F-ADF4-4F3D-8332-6D30D76D50D2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1881607" y="3163230"/>
                <a:ext cx="457560" cy="22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2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FFFD20F7-8EF5-405F-8699-DFE50C9C2594}"/>
                  </a:ext>
                </a:extLst>
              </p14:cNvPr>
              <p14:cNvContentPartPr/>
              <p14:nvPr/>
            </p14:nvContentPartPr>
            <p14:xfrm>
              <a:off x="2477047" y="3153870"/>
              <a:ext cx="185040" cy="173520"/>
            </p14:xfrm>
          </p:contentPart>
        </mc:Choice>
        <mc:Fallback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FFFD20F7-8EF5-405F-8699-DFE50C9C2594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2459407" y="3136230"/>
                <a:ext cx="220680" cy="20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4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A44B0D77-0DDD-48B8-893D-8F3B912A3E65}"/>
                  </a:ext>
                </a:extLst>
              </p14:cNvPr>
              <p14:cNvContentPartPr/>
              <p14:nvPr/>
            </p14:nvContentPartPr>
            <p14:xfrm>
              <a:off x="2758207" y="3036150"/>
              <a:ext cx="53640" cy="297360"/>
            </p14:xfrm>
          </p:contentPart>
        </mc:Choice>
        <mc:Fallback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A44B0D77-0DDD-48B8-893D-8F3B912A3E65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2740207" y="3018510"/>
                <a:ext cx="89280" cy="33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6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AD052C43-72B0-4DD5-A552-A72AEE003769}"/>
                  </a:ext>
                </a:extLst>
              </p14:cNvPr>
              <p14:cNvContentPartPr/>
              <p14:nvPr/>
            </p14:nvContentPartPr>
            <p14:xfrm>
              <a:off x="2873047" y="3224790"/>
              <a:ext cx="100440" cy="82440"/>
            </p14:xfrm>
          </p:contentPart>
        </mc:Choice>
        <mc:Fallback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AD052C43-72B0-4DD5-A552-A72AEE003769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2855407" y="3206790"/>
                <a:ext cx="136080" cy="11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8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526006BC-EA92-40CE-AE19-EC3D08E8C385}"/>
                  </a:ext>
                </a:extLst>
              </p14:cNvPr>
              <p14:cNvContentPartPr/>
              <p14:nvPr/>
            </p14:nvContentPartPr>
            <p14:xfrm>
              <a:off x="3049087" y="3166830"/>
              <a:ext cx="127080" cy="166680"/>
            </p14:xfrm>
          </p:contentPart>
        </mc:Choice>
        <mc:Fallback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526006BC-EA92-40CE-AE19-EC3D08E8C385}"/>
                  </a:ext>
                </a:extLst>
              </p:cNvPr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3031087" y="3149190"/>
                <a:ext cx="162720" cy="20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70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EE8AC838-2C28-47BA-99C1-99A57D0685EA}"/>
                  </a:ext>
                </a:extLst>
              </p14:cNvPr>
              <p14:cNvContentPartPr/>
              <p14:nvPr/>
            </p14:nvContentPartPr>
            <p14:xfrm>
              <a:off x="3262207" y="3200310"/>
              <a:ext cx="131400" cy="138960"/>
            </p14:xfrm>
          </p:contentPart>
        </mc:Choice>
        <mc:Fallback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EE8AC838-2C28-47BA-99C1-99A57D0685EA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3244567" y="3182310"/>
                <a:ext cx="167040" cy="17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72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79F713FD-9832-49A7-9BE1-FC8EEDBDF291}"/>
                  </a:ext>
                </a:extLst>
              </p14:cNvPr>
              <p14:cNvContentPartPr/>
              <p14:nvPr/>
            </p14:nvContentPartPr>
            <p14:xfrm>
              <a:off x="3504127" y="2984670"/>
              <a:ext cx="171360" cy="369360"/>
            </p14:xfrm>
          </p:contentPart>
        </mc:Choice>
        <mc:Fallback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79F713FD-9832-49A7-9BE1-FC8EEDBDF291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3486127" y="2966670"/>
                <a:ext cx="207000" cy="40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74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23E76A59-1620-41CB-9340-E6840BBA3A1E}"/>
                  </a:ext>
                </a:extLst>
              </p14:cNvPr>
              <p14:cNvContentPartPr/>
              <p14:nvPr/>
            </p14:nvContentPartPr>
            <p14:xfrm>
              <a:off x="4274167" y="3088710"/>
              <a:ext cx="204120" cy="41400"/>
            </p14:xfrm>
          </p:contentPart>
        </mc:Choice>
        <mc:Fallback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23E76A59-1620-41CB-9340-E6840BBA3A1E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4256167" y="3071070"/>
                <a:ext cx="239760" cy="7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76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1EB33B62-BDB5-4F4E-B92E-7286BAF5D40E}"/>
                  </a:ext>
                </a:extLst>
              </p14:cNvPr>
              <p14:cNvContentPartPr/>
              <p14:nvPr/>
            </p14:nvContentPartPr>
            <p14:xfrm>
              <a:off x="4298647" y="3191310"/>
              <a:ext cx="255240" cy="40320"/>
            </p14:xfrm>
          </p:contentPart>
        </mc:Choice>
        <mc:Fallback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1EB33B62-BDB5-4F4E-B92E-7286BAF5D40E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4281007" y="3173310"/>
                <a:ext cx="290880" cy="7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78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58DA4484-9838-4992-AAA4-6363E12DD097}"/>
                  </a:ext>
                </a:extLst>
              </p14:cNvPr>
              <p14:cNvContentPartPr/>
              <p14:nvPr/>
            </p14:nvContentPartPr>
            <p14:xfrm>
              <a:off x="5147167" y="3015990"/>
              <a:ext cx="194760" cy="427320"/>
            </p14:xfrm>
          </p:contentPart>
        </mc:Choice>
        <mc:Fallback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58DA4484-9838-4992-AAA4-6363E12DD097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5129167" y="2998350"/>
                <a:ext cx="230400" cy="46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0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63EFAC8D-E5A2-4C07-B57D-550487D0E2E6}"/>
                  </a:ext>
                </a:extLst>
              </p14:cNvPr>
              <p14:cNvContentPartPr/>
              <p14:nvPr/>
            </p14:nvContentPartPr>
            <p14:xfrm>
              <a:off x="5234647" y="3004470"/>
              <a:ext cx="303480" cy="27360"/>
            </p14:xfrm>
          </p:contentPart>
        </mc:Choice>
        <mc:Fallback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63EFAC8D-E5A2-4C07-B57D-550487D0E2E6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5217007" y="2986470"/>
                <a:ext cx="339120" cy="6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2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E665241E-BA55-4D95-B70B-B00A8E72B854}"/>
                  </a:ext>
                </a:extLst>
              </p14:cNvPr>
              <p14:cNvContentPartPr/>
              <p14:nvPr/>
            </p14:nvContentPartPr>
            <p14:xfrm>
              <a:off x="5632447" y="3032550"/>
              <a:ext cx="271800" cy="458640"/>
            </p14:xfrm>
          </p:contentPart>
        </mc:Choice>
        <mc:Fallback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E665241E-BA55-4D95-B70B-B00A8E72B854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5614447" y="3014910"/>
                <a:ext cx="307440" cy="49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4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102C9676-8285-4AA0-A768-3694A9CD9386}"/>
                  </a:ext>
                </a:extLst>
              </p14:cNvPr>
              <p14:cNvContentPartPr/>
              <p14:nvPr/>
            </p14:nvContentPartPr>
            <p14:xfrm>
              <a:off x="6043207" y="3224070"/>
              <a:ext cx="235800" cy="165240"/>
            </p14:xfrm>
          </p:contentPart>
        </mc:Choice>
        <mc:Fallback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102C9676-8285-4AA0-A768-3694A9CD9386}"/>
                  </a:ext>
                </a:extLst>
              </p:cNvPr>
              <p:cNvPicPr/>
              <p:nvPr/>
            </p:nvPicPr>
            <p:blipFill>
              <a:blip r:embed="rId185"/>
              <a:stretch>
                <a:fillRect/>
              </a:stretch>
            </p:blipFill>
            <p:spPr>
              <a:xfrm>
                <a:off x="6025207" y="3206430"/>
                <a:ext cx="271440" cy="20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6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7D1FE3B1-250F-4961-8F76-C7A175F36326}"/>
                  </a:ext>
                </a:extLst>
              </p14:cNvPr>
              <p14:cNvContentPartPr/>
              <p14:nvPr/>
            </p14:nvContentPartPr>
            <p14:xfrm>
              <a:off x="4800127" y="2807910"/>
              <a:ext cx="406800" cy="752400"/>
            </p14:xfrm>
          </p:contentPart>
        </mc:Choice>
        <mc:Fallback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7D1FE3B1-250F-4961-8F76-C7A175F36326}"/>
                  </a:ext>
                </a:extLst>
              </p:cNvPr>
              <p:cNvPicPr/>
              <p:nvPr/>
            </p:nvPicPr>
            <p:blipFill>
              <a:blip r:embed="rId187"/>
              <a:stretch>
                <a:fillRect/>
              </a:stretch>
            </p:blipFill>
            <p:spPr>
              <a:xfrm>
                <a:off x="4782127" y="2790270"/>
                <a:ext cx="442440" cy="78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8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A428E7B7-A699-43BA-A3FB-15FB60B6D1FF}"/>
                  </a:ext>
                </a:extLst>
              </p14:cNvPr>
              <p14:cNvContentPartPr/>
              <p14:nvPr/>
            </p14:nvContentPartPr>
            <p14:xfrm>
              <a:off x="7105567" y="3261870"/>
              <a:ext cx="235440" cy="23040"/>
            </p14:xfrm>
          </p:contentPart>
        </mc:Choice>
        <mc:Fallback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A428E7B7-A699-43BA-A3FB-15FB60B6D1FF}"/>
                  </a:ext>
                </a:extLst>
              </p:cNvPr>
              <p:cNvPicPr/>
              <p:nvPr/>
            </p:nvPicPr>
            <p:blipFill>
              <a:blip r:embed="rId189"/>
              <a:stretch>
                <a:fillRect/>
              </a:stretch>
            </p:blipFill>
            <p:spPr>
              <a:xfrm>
                <a:off x="7087567" y="3243870"/>
                <a:ext cx="271080" cy="5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90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9E52C6F0-5CE3-48EF-BF8C-7B89FF670493}"/>
                  </a:ext>
                </a:extLst>
              </p14:cNvPr>
              <p14:cNvContentPartPr/>
              <p14:nvPr/>
            </p14:nvContentPartPr>
            <p14:xfrm>
              <a:off x="7171807" y="3346110"/>
              <a:ext cx="222840" cy="10440"/>
            </p14:xfrm>
          </p:contentPart>
        </mc:Choice>
        <mc:Fallback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9E52C6F0-5CE3-48EF-BF8C-7B89FF670493}"/>
                  </a:ext>
                </a:extLst>
              </p:cNvPr>
              <p:cNvPicPr/>
              <p:nvPr/>
            </p:nvPicPr>
            <p:blipFill>
              <a:blip r:embed="rId191"/>
              <a:stretch>
                <a:fillRect/>
              </a:stretch>
            </p:blipFill>
            <p:spPr>
              <a:xfrm>
                <a:off x="7154167" y="3328110"/>
                <a:ext cx="258480" cy="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92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C7A728A4-078C-4216-A8C0-F559EB9216FD}"/>
                  </a:ext>
                </a:extLst>
              </p14:cNvPr>
              <p14:cNvContentPartPr/>
              <p14:nvPr/>
            </p14:nvContentPartPr>
            <p14:xfrm>
              <a:off x="8409127" y="2892870"/>
              <a:ext cx="252720" cy="226080"/>
            </p14:xfrm>
          </p:contentPart>
        </mc:Choice>
        <mc:Fallback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C7A728A4-078C-4216-A8C0-F559EB9216FD}"/>
                  </a:ext>
                </a:extLst>
              </p:cNvPr>
              <p:cNvPicPr/>
              <p:nvPr/>
            </p:nvPicPr>
            <p:blipFill>
              <a:blip r:embed="rId193"/>
              <a:stretch>
                <a:fillRect/>
              </a:stretch>
            </p:blipFill>
            <p:spPr>
              <a:xfrm>
                <a:off x="8391127" y="2875230"/>
                <a:ext cx="288360" cy="26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94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DD75ED4E-7E62-4609-942F-1B392C96D983}"/>
                  </a:ext>
                </a:extLst>
              </p14:cNvPr>
              <p14:cNvContentPartPr/>
              <p14:nvPr/>
            </p14:nvContentPartPr>
            <p14:xfrm>
              <a:off x="8253247" y="3201390"/>
              <a:ext cx="489600" cy="32040"/>
            </p14:xfrm>
          </p:contentPart>
        </mc:Choice>
        <mc:Fallback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DD75ED4E-7E62-4609-942F-1B392C96D983}"/>
                  </a:ext>
                </a:extLst>
              </p:cNvPr>
              <p:cNvPicPr/>
              <p:nvPr/>
            </p:nvPicPr>
            <p:blipFill>
              <a:blip r:embed="rId195"/>
              <a:stretch>
                <a:fillRect/>
              </a:stretch>
            </p:blipFill>
            <p:spPr>
              <a:xfrm>
                <a:off x="8235247" y="3183750"/>
                <a:ext cx="52524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96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CBD8EF75-67AB-479F-AB4F-8E18BC550D5C}"/>
                  </a:ext>
                </a:extLst>
              </p14:cNvPr>
              <p14:cNvContentPartPr/>
              <p14:nvPr/>
            </p14:nvContentPartPr>
            <p14:xfrm>
              <a:off x="8097727" y="3418830"/>
              <a:ext cx="287640" cy="366840"/>
            </p14:xfrm>
          </p:contentPart>
        </mc:Choice>
        <mc:Fallback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CBD8EF75-67AB-479F-AB4F-8E18BC550D5C}"/>
                  </a:ext>
                </a:extLst>
              </p:cNvPr>
              <p:cNvPicPr/>
              <p:nvPr/>
            </p:nvPicPr>
            <p:blipFill>
              <a:blip r:embed="rId197"/>
              <a:stretch>
                <a:fillRect/>
              </a:stretch>
            </p:blipFill>
            <p:spPr>
              <a:xfrm>
                <a:off x="8080087" y="3401190"/>
                <a:ext cx="323280" cy="40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98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D9AC8BDD-403A-4CB7-A8F6-288D5F710008}"/>
                  </a:ext>
                </a:extLst>
              </p14:cNvPr>
              <p14:cNvContentPartPr/>
              <p14:nvPr/>
            </p14:nvContentPartPr>
            <p14:xfrm>
              <a:off x="8453407" y="3575790"/>
              <a:ext cx="124920" cy="256680"/>
            </p14:xfrm>
          </p:contentPart>
        </mc:Choice>
        <mc:Fallback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D9AC8BDD-403A-4CB7-A8F6-288D5F710008}"/>
                  </a:ext>
                </a:extLst>
              </p:cNvPr>
              <p:cNvPicPr/>
              <p:nvPr/>
            </p:nvPicPr>
            <p:blipFill>
              <a:blip r:embed="rId199"/>
              <a:stretch>
                <a:fillRect/>
              </a:stretch>
            </p:blipFill>
            <p:spPr>
              <a:xfrm>
                <a:off x="8435407" y="3557790"/>
                <a:ext cx="160560" cy="29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0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4B5C77DF-EA86-4764-9EF8-68BD2AB65880}"/>
                  </a:ext>
                </a:extLst>
              </p14:cNvPr>
              <p14:cNvContentPartPr/>
              <p14:nvPr/>
            </p14:nvContentPartPr>
            <p14:xfrm>
              <a:off x="8444047" y="3517830"/>
              <a:ext cx="278640" cy="21240"/>
            </p14:xfrm>
          </p:contentPart>
        </mc:Choice>
        <mc:Fallback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4B5C77DF-EA86-4764-9EF8-68BD2AB65880}"/>
                  </a:ext>
                </a:extLst>
              </p:cNvPr>
              <p:cNvPicPr/>
              <p:nvPr/>
            </p:nvPicPr>
            <p:blipFill>
              <a:blip r:embed="rId201"/>
              <a:stretch>
                <a:fillRect/>
              </a:stretch>
            </p:blipFill>
            <p:spPr>
              <a:xfrm>
                <a:off x="8426047" y="3500190"/>
                <a:ext cx="314280" cy="5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2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B3BF2338-A823-4258-93BC-83FBB459BF68}"/>
                  </a:ext>
                </a:extLst>
              </p14:cNvPr>
              <p14:cNvContentPartPr/>
              <p14:nvPr/>
            </p14:nvContentPartPr>
            <p14:xfrm>
              <a:off x="9315967" y="2947590"/>
              <a:ext cx="98280" cy="248040"/>
            </p14:xfrm>
          </p:contentPart>
        </mc:Choice>
        <mc:Fallback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B3BF2338-A823-4258-93BC-83FBB459BF68}"/>
                  </a:ext>
                </a:extLst>
              </p:cNvPr>
              <p:cNvPicPr/>
              <p:nvPr/>
            </p:nvPicPr>
            <p:blipFill>
              <a:blip r:embed="rId203"/>
              <a:stretch>
                <a:fillRect/>
              </a:stretch>
            </p:blipFill>
            <p:spPr>
              <a:xfrm>
                <a:off x="9297967" y="2929950"/>
                <a:ext cx="133920" cy="28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4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B42E28EC-CBE2-494B-AD87-98D5FAAF2CB8}"/>
                  </a:ext>
                </a:extLst>
              </p14:cNvPr>
              <p14:cNvContentPartPr/>
              <p14:nvPr/>
            </p14:nvContentPartPr>
            <p14:xfrm>
              <a:off x="9260167" y="2929590"/>
              <a:ext cx="311040" cy="66240"/>
            </p14:xfrm>
          </p:contentPart>
        </mc:Choice>
        <mc:Fallback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B42E28EC-CBE2-494B-AD87-98D5FAAF2CB8}"/>
                  </a:ext>
                </a:extLst>
              </p:cNvPr>
              <p:cNvPicPr/>
              <p:nvPr/>
            </p:nvPicPr>
            <p:blipFill>
              <a:blip r:embed="rId205"/>
              <a:stretch>
                <a:fillRect/>
              </a:stretch>
            </p:blipFill>
            <p:spPr>
              <a:xfrm>
                <a:off x="9242527" y="2911590"/>
                <a:ext cx="346680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6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4EB152F0-E5C6-41AD-9659-3643F520F13C}"/>
                  </a:ext>
                </a:extLst>
              </p14:cNvPr>
              <p14:cNvContentPartPr/>
              <p14:nvPr/>
            </p14:nvContentPartPr>
            <p14:xfrm>
              <a:off x="9216607" y="3119310"/>
              <a:ext cx="351360" cy="33480"/>
            </p14:xfrm>
          </p:contentPart>
        </mc:Choice>
        <mc:Fallback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4EB152F0-E5C6-41AD-9659-3643F520F13C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9198967" y="3101310"/>
                <a:ext cx="387000" cy="6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8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E24324D2-09E5-4707-AA31-F74E194443B0}"/>
                  </a:ext>
                </a:extLst>
              </p14:cNvPr>
              <p14:cNvContentPartPr/>
              <p14:nvPr/>
            </p14:nvContentPartPr>
            <p14:xfrm>
              <a:off x="9177367" y="3224070"/>
              <a:ext cx="510840" cy="40320"/>
            </p14:xfrm>
          </p:contentPart>
        </mc:Choice>
        <mc:Fallback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E24324D2-09E5-4707-AA31-F74E194443B0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9159727" y="3206430"/>
                <a:ext cx="546480" cy="7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10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0A9948CC-ECFE-4B60-9AA2-F081AA45B435}"/>
                  </a:ext>
                </a:extLst>
              </p14:cNvPr>
              <p14:cNvContentPartPr/>
              <p14:nvPr/>
            </p14:nvContentPartPr>
            <p14:xfrm>
              <a:off x="9125167" y="3477150"/>
              <a:ext cx="268920" cy="275040"/>
            </p14:xfrm>
          </p:contentPart>
        </mc:Choice>
        <mc:Fallback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0A9948CC-ECFE-4B60-9AA2-F081AA45B435}"/>
                  </a:ext>
                </a:extLst>
              </p:cNvPr>
              <p:cNvPicPr/>
              <p:nvPr/>
            </p:nvPicPr>
            <p:blipFill>
              <a:blip r:embed="rId211"/>
              <a:stretch>
                <a:fillRect/>
              </a:stretch>
            </p:blipFill>
            <p:spPr>
              <a:xfrm>
                <a:off x="9107527" y="3459150"/>
                <a:ext cx="304560" cy="31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12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id="{E0608817-1CF1-43FF-9521-DB39862AE3D5}"/>
                  </a:ext>
                </a:extLst>
              </p14:cNvPr>
              <p14:cNvContentPartPr/>
              <p14:nvPr/>
            </p14:nvContentPartPr>
            <p14:xfrm>
              <a:off x="9419287" y="3351510"/>
              <a:ext cx="214920" cy="255240"/>
            </p14:xfrm>
          </p:contentPart>
        </mc:Choice>
        <mc:Fallback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E0608817-1CF1-43FF-9521-DB39862AE3D5}"/>
                  </a:ext>
                </a:extLst>
              </p:cNvPr>
              <p:cNvPicPr/>
              <p:nvPr/>
            </p:nvPicPr>
            <p:blipFill>
              <a:blip r:embed="rId213"/>
              <a:stretch>
                <a:fillRect/>
              </a:stretch>
            </p:blipFill>
            <p:spPr>
              <a:xfrm>
                <a:off x="9401647" y="3333510"/>
                <a:ext cx="250560" cy="29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14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D72858C2-F6AA-4F27-B765-11F00947A6B3}"/>
                  </a:ext>
                </a:extLst>
              </p14:cNvPr>
              <p14:cNvContentPartPr/>
              <p14:nvPr/>
            </p14:nvContentPartPr>
            <p14:xfrm>
              <a:off x="9839767" y="3256470"/>
              <a:ext cx="53640" cy="30240"/>
            </p14:xfrm>
          </p:contentPart>
        </mc:Choice>
        <mc:Fallback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D72858C2-F6AA-4F27-B765-11F00947A6B3}"/>
                  </a:ext>
                </a:extLst>
              </p:cNvPr>
              <p:cNvPicPr/>
              <p:nvPr/>
            </p:nvPicPr>
            <p:blipFill>
              <a:blip r:embed="rId215"/>
              <a:stretch>
                <a:fillRect/>
              </a:stretch>
            </p:blipFill>
            <p:spPr>
              <a:xfrm>
                <a:off x="9821767" y="3238830"/>
                <a:ext cx="89280" cy="6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16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C47B469D-A3F4-431B-B078-ACF86DA485E4}"/>
                  </a:ext>
                </a:extLst>
              </p14:cNvPr>
              <p14:cNvContentPartPr/>
              <p14:nvPr/>
            </p14:nvContentPartPr>
            <p14:xfrm>
              <a:off x="9985567" y="3104910"/>
              <a:ext cx="235440" cy="256680"/>
            </p14:xfrm>
          </p:contentPart>
        </mc:Choice>
        <mc:Fallback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C47B469D-A3F4-431B-B078-ACF86DA485E4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9967567" y="3087270"/>
                <a:ext cx="271080" cy="29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18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3716A5A8-1408-4C51-A986-7776B00A04A7}"/>
                  </a:ext>
                </a:extLst>
              </p14:cNvPr>
              <p14:cNvContentPartPr/>
              <p14:nvPr/>
            </p14:nvContentPartPr>
            <p14:xfrm>
              <a:off x="10482727" y="3222990"/>
              <a:ext cx="15480" cy="29520"/>
            </p14:xfrm>
          </p:contentPart>
        </mc:Choice>
        <mc:Fallback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3716A5A8-1408-4C51-A986-7776B00A04A7}"/>
                  </a:ext>
                </a:extLst>
              </p:cNvPr>
              <p:cNvPicPr/>
              <p:nvPr/>
            </p:nvPicPr>
            <p:blipFill>
              <a:blip r:embed="rId219"/>
              <a:stretch>
                <a:fillRect/>
              </a:stretch>
            </p:blipFill>
            <p:spPr>
              <a:xfrm>
                <a:off x="10464727" y="3205350"/>
                <a:ext cx="51120" cy="6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0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6921DF7F-EC8C-47CD-ABA7-3B56B62374EB}"/>
                  </a:ext>
                </a:extLst>
              </p14:cNvPr>
              <p14:cNvContentPartPr/>
              <p14:nvPr/>
            </p14:nvContentPartPr>
            <p14:xfrm>
              <a:off x="10588207" y="3094830"/>
              <a:ext cx="241920" cy="299880"/>
            </p14:xfrm>
          </p:contentPart>
        </mc:Choice>
        <mc:Fallback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6921DF7F-EC8C-47CD-ABA7-3B56B62374EB}"/>
                  </a:ext>
                </a:extLst>
              </p:cNvPr>
              <p:cNvPicPr/>
              <p:nvPr/>
            </p:nvPicPr>
            <p:blipFill>
              <a:blip r:embed="rId221"/>
              <a:stretch>
                <a:fillRect/>
              </a:stretch>
            </p:blipFill>
            <p:spPr>
              <a:xfrm>
                <a:off x="10570207" y="3077190"/>
                <a:ext cx="277560" cy="33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2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85150005-A0A6-418D-9AD1-E1646638E5A9}"/>
                  </a:ext>
                </a:extLst>
              </p14:cNvPr>
              <p14:cNvContentPartPr/>
              <p14:nvPr/>
            </p14:nvContentPartPr>
            <p14:xfrm>
              <a:off x="10983847" y="2972070"/>
              <a:ext cx="297720" cy="472320"/>
            </p14:xfrm>
          </p:contentPart>
        </mc:Choice>
        <mc:Fallback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85150005-A0A6-418D-9AD1-E1646638E5A9}"/>
                  </a:ext>
                </a:extLst>
              </p:cNvPr>
              <p:cNvPicPr/>
              <p:nvPr/>
            </p:nvPicPr>
            <p:blipFill>
              <a:blip r:embed="rId223"/>
              <a:stretch>
                <a:fillRect/>
              </a:stretch>
            </p:blipFill>
            <p:spPr>
              <a:xfrm>
                <a:off x="10966207" y="2954430"/>
                <a:ext cx="333360" cy="50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4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4D25661D-18F8-406D-BE42-362EA5AC6653}"/>
                  </a:ext>
                </a:extLst>
              </p14:cNvPr>
              <p14:cNvContentPartPr/>
              <p14:nvPr/>
            </p14:nvContentPartPr>
            <p14:xfrm>
              <a:off x="11232247" y="3168630"/>
              <a:ext cx="196560" cy="245160"/>
            </p14:xfrm>
          </p:contentPart>
        </mc:Choice>
        <mc:Fallback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4D25661D-18F8-406D-BE42-362EA5AC6653}"/>
                  </a:ext>
                </a:extLst>
              </p:cNvPr>
              <p:cNvPicPr/>
              <p:nvPr/>
            </p:nvPicPr>
            <p:blipFill>
              <a:blip r:embed="rId225"/>
              <a:stretch>
                <a:fillRect/>
              </a:stretch>
            </p:blipFill>
            <p:spPr>
              <a:xfrm>
                <a:off x="11214607" y="3150990"/>
                <a:ext cx="232200" cy="28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6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E8955306-6A3A-4E65-B140-F6157696E64F}"/>
                  </a:ext>
                </a:extLst>
              </p14:cNvPr>
              <p14:cNvContentPartPr/>
              <p14:nvPr/>
            </p14:nvContentPartPr>
            <p14:xfrm>
              <a:off x="11469127" y="3090870"/>
              <a:ext cx="218160" cy="362160"/>
            </p14:xfrm>
          </p:contentPart>
        </mc:Choice>
        <mc:Fallback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E8955306-6A3A-4E65-B140-F6157696E64F}"/>
                  </a:ext>
                </a:extLst>
              </p:cNvPr>
              <p:cNvPicPr/>
              <p:nvPr/>
            </p:nvPicPr>
            <p:blipFill>
              <a:blip r:embed="rId227"/>
              <a:stretch>
                <a:fillRect/>
              </a:stretch>
            </p:blipFill>
            <p:spPr>
              <a:xfrm>
                <a:off x="11451127" y="3073230"/>
                <a:ext cx="253800" cy="39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8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64D567AC-18A4-40BB-88C9-ED52CCBC778A}"/>
                  </a:ext>
                </a:extLst>
              </p14:cNvPr>
              <p14:cNvContentPartPr/>
              <p14:nvPr/>
            </p14:nvContentPartPr>
            <p14:xfrm>
              <a:off x="11657047" y="3181950"/>
              <a:ext cx="253440" cy="469800"/>
            </p14:xfrm>
          </p:contentPart>
        </mc:Choice>
        <mc:Fallback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64D567AC-18A4-40BB-88C9-ED52CCBC778A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11639407" y="3163950"/>
                <a:ext cx="289080" cy="50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30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6804EE4F-08D9-400D-B113-B0B631FDBD4B}"/>
                  </a:ext>
                </a:extLst>
              </p14:cNvPr>
              <p14:cNvContentPartPr/>
              <p14:nvPr/>
            </p14:nvContentPartPr>
            <p14:xfrm>
              <a:off x="8348647" y="2690190"/>
              <a:ext cx="950760" cy="1379160"/>
            </p14:xfrm>
          </p:contentPart>
        </mc:Choice>
        <mc:Fallback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6804EE4F-08D9-400D-B113-B0B631FDBD4B}"/>
                  </a:ext>
                </a:extLst>
              </p:cNvPr>
              <p:cNvPicPr/>
              <p:nvPr/>
            </p:nvPicPr>
            <p:blipFill>
              <a:blip r:embed="rId231"/>
              <a:stretch>
                <a:fillRect/>
              </a:stretch>
            </p:blipFill>
            <p:spPr>
              <a:xfrm>
                <a:off x="8331007" y="2672550"/>
                <a:ext cx="986400" cy="141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32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E1D24329-97E9-4409-B42E-9E15BEA4EBA1}"/>
                  </a:ext>
                </a:extLst>
              </p14:cNvPr>
              <p14:cNvContentPartPr/>
              <p14:nvPr/>
            </p14:nvContentPartPr>
            <p14:xfrm>
              <a:off x="2803207" y="4398750"/>
              <a:ext cx="583200" cy="36000"/>
            </p14:xfrm>
          </p:contentPart>
        </mc:Choice>
        <mc:Fallback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E1D24329-97E9-4409-B42E-9E15BEA4EBA1}"/>
                  </a:ext>
                </a:extLst>
              </p:cNvPr>
              <p:cNvPicPr/>
              <p:nvPr/>
            </p:nvPicPr>
            <p:blipFill>
              <a:blip r:embed="rId233"/>
              <a:stretch>
                <a:fillRect/>
              </a:stretch>
            </p:blipFill>
            <p:spPr>
              <a:xfrm>
                <a:off x="2785207" y="4381110"/>
                <a:ext cx="618840" cy="7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34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2C703D88-EBC7-4B64-A5AA-1E63E2C6218E}"/>
                  </a:ext>
                </a:extLst>
              </p14:cNvPr>
              <p14:cNvContentPartPr/>
              <p14:nvPr/>
            </p14:nvContentPartPr>
            <p14:xfrm>
              <a:off x="2978167" y="4525110"/>
              <a:ext cx="357840" cy="35280"/>
            </p14:xfrm>
          </p:contentPart>
        </mc:Choice>
        <mc:Fallback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2C703D88-EBC7-4B64-A5AA-1E63E2C6218E}"/>
                  </a:ext>
                </a:extLst>
              </p:cNvPr>
              <p:cNvPicPr/>
              <p:nvPr/>
            </p:nvPicPr>
            <p:blipFill>
              <a:blip r:embed="rId235"/>
              <a:stretch>
                <a:fillRect/>
              </a:stretch>
            </p:blipFill>
            <p:spPr>
              <a:xfrm>
                <a:off x="2960167" y="4507110"/>
                <a:ext cx="393480" cy="7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36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547F3C55-686E-4FDE-A5F2-073600C8E868}"/>
                  </a:ext>
                </a:extLst>
              </p14:cNvPr>
              <p14:cNvContentPartPr/>
              <p14:nvPr/>
            </p14:nvContentPartPr>
            <p14:xfrm>
              <a:off x="4622647" y="3976470"/>
              <a:ext cx="116280" cy="435600"/>
            </p14:xfrm>
          </p:contentPart>
        </mc:Choice>
        <mc:Fallback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547F3C55-686E-4FDE-A5F2-073600C8E868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4604647" y="3958470"/>
                <a:ext cx="151920" cy="47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38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EDDB9A21-2FE2-48B2-A930-3B19E0507A7A}"/>
                  </a:ext>
                </a:extLst>
              </p14:cNvPr>
              <p14:cNvContentPartPr/>
              <p14:nvPr/>
            </p14:nvContentPartPr>
            <p14:xfrm>
              <a:off x="4534447" y="3977190"/>
              <a:ext cx="384120" cy="28800"/>
            </p14:xfrm>
          </p:contentPart>
        </mc:Choice>
        <mc:Fallback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EDDB9A21-2FE2-48B2-A930-3B19E0507A7A}"/>
                  </a:ext>
                </a:extLst>
              </p:cNvPr>
              <p:cNvPicPr/>
              <p:nvPr/>
            </p:nvPicPr>
            <p:blipFill>
              <a:blip r:embed="rId239"/>
              <a:stretch>
                <a:fillRect/>
              </a:stretch>
            </p:blipFill>
            <p:spPr>
              <a:xfrm>
                <a:off x="4516447" y="3959550"/>
                <a:ext cx="419760" cy="6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40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F7328967-5380-449D-A0A3-B188483C7184}"/>
                  </a:ext>
                </a:extLst>
              </p14:cNvPr>
              <p14:cNvContentPartPr/>
              <p14:nvPr/>
            </p14:nvContentPartPr>
            <p14:xfrm>
              <a:off x="4409527" y="4387230"/>
              <a:ext cx="504720" cy="52200"/>
            </p14:xfrm>
          </p:contentPart>
        </mc:Choice>
        <mc:Fallback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F7328967-5380-449D-A0A3-B188483C7184}"/>
                  </a:ext>
                </a:extLst>
              </p:cNvPr>
              <p:cNvPicPr/>
              <p:nvPr/>
            </p:nvPicPr>
            <p:blipFill>
              <a:blip r:embed="rId241"/>
              <a:stretch>
                <a:fillRect/>
              </a:stretch>
            </p:blipFill>
            <p:spPr>
              <a:xfrm>
                <a:off x="4391527" y="4369230"/>
                <a:ext cx="540360" cy="8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42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247E9963-4092-4842-ABAC-4DF662EB255E}"/>
                  </a:ext>
                </a:extLst>
              </p14:cNvPr>
              <p14:cNvContentPartPr/>
              <p14:nvPr/>
            </p14:nvContentPartPr>
            <p14:xfrm>
              <a:off x="5499247" y="4247910"/>
              <a:ext cx="69840" cy="213480"/>
            </p14:xfrm>
          </p:contentPart>
        </mc:Choice>
        <mc:Fallback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247E9963-4092-4842-ABAC-4DF662EB255E}"/>
                  </a:ext>
                </a:extLst>
              </p:cNvPr>
              <p:cNvPicPr/>
              <p:nvPr/>
            </p:nvPicPr>
            <p:blipFill>
              <a:blip r:embed="rId243"/>
              <a:stretch>
                <a:fillRect/>
              </a:stretch>
            </p:blipFill>
            <p:spPr>
              <a:xfrm>
                <a:off x="5481607" y="4230270"/>
                <a:ext cx="105480" cy="24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44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id="{17E2BFB2-8B00-4242-9380-45DF251B2638}"/>
                  </a:ext>
                </a:extLst>
              </p14:cNvPr>
              <p14:cNvContentPartPr/>
              <p14:nvPr/>
            </p14:nvContentPartPr>
            <p14:xfrm>
              <a:off x="5530567" y="4124430"/>
              <a:ext cx="88200" cy="56520"/>
            </p14:xfrm>
          </p:contentPart>
        </mc:Choice>
        <mc:Fallback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id="{17E2BFB2-8B00-4242-9380-45DF251B2638}"/>
                  </a:ext>
                </a:extLst>
              </p:cNvPr>
              <p:cNvPicPr/>
              <p:nvPr/>
            </p:nvPicPr>
            <p:blipFill>
              <a:blip r:embed="rId245"/>
              <a:stretch>
                <a:fillRect/>
              </a:stretch>
            </p:blipFill>
            <p:spPr>
              <a:xfrm>
                <a:off x="5512567" y="4106430"/>
                <a:ext cx="123840" cy="9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46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CA46AED2-E078-4693-8917-8AFD62E02423}"/>
                  </a:ext>
                </a:extLst>
              </p14:cNvPr>
              <p14:cNvContentPartPr/>
              <p14:nvPr/>
            </p14:nvContentPartPr>
            <p14:xfrm>
              <a:off x="5809927" y="4038390"/>
              <a:ext cx="285840" cy="668880"/>
            </p14:xfrm>
          </p:contentPart>
        </mc:Choice>
        <mc:Fallback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CA46AED2-E078-4693-8917-8AFD62E02423}"/>
                  </a:ext>
                </a:extLst>
              </p:cNvPr>
              <p:cNvPicPr/>
              <p:nvPr/>
            </p:nvPicPr>
            <p:blipFill>
              <a:blip r:embed="rId247"/>
              <a:stretch>
                <a:fillRect/>
              </a:stretch>
            </p:blipFill>
            <p:spPr>
              <a:xfrm>
                <a:off x="5791927" y="4020750"/>
                <a:ext cx="321480" cy="70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48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id="{D812B443-35B3-4900-A9D2-9CF8998FBBA9}"/>
                  </a:ext>
                </a:extLst>
              </p14:cNvPr>
              <p14:cNvContentPartPr/>
              <p14:nvPr/>
            </p14:nvContentPartPr>
            <p14:xfrm>
              <a:off x="5729287" y="4403070"/>
              <a:ext cx="325080" cy="39960"/>
            </p14:xfrm>
          </p:contentPart>
        </mc:Choice>
        <mc:Fallback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id="{D812B443-35B3-4900-A9D2-9CF8998FBBA9}"/>
                  </a:ext>
                </a:extLst>
              </p:cNvPr>
              <p:cNvPicPr/>
              <p:nvPr/>
            </p:nvPicPr>
            <p:blipFill>
              <a:blip r:embed="rId249"/>
              <a:stretch>
                <a:fillRect/>
              </a:stretch>
            </p:blipFill>
            <p:spPr>
              <a:xfrm>
                <a:off x="5711647" y="4385430"/>
                <a:ext cx="360720" cy="7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50">
            <p14:nvContentPartPr>
              <p14:cNvPr id="131" name="Ink 130">
                <a:extLst>
                  <a:ext uri="{FF2B5EF4-FFF2-40B4-BE49-F238E27FC236}">
                    <a16:creationId xmlns:a16="http://schemas.microsoft.com/office/drawing/2014/main" id="{16AC45EF-1BCE-4A85-9447-539541A54C6C}"/>
                  </a:ext>
                </a:extLst>
              </p14:cNvPr>
              <p14:cNvContentPartPr/>
              <p14:nvPr/>
            </p14:nvContentPartPr>
            <p14:xfrm>
              <a:off x="6967327" y="4279230"/>
              <a:ext cx="264600" cy="365760"/>
            </p14:xfrm>
          </p:contentPart>
        </mc:Choice>
        <mc:Fallback>
          <p:pic>
            <p:nvPicPr>
              <p:cNvPr id="131" name="Ink 130">
                <a:extLst>
                  <a:ext uri="{FF2B5EF4-FFF2-40B4-BE49-F238E27FC236}">
                    <a16:creationId xmlns:a16="http://schemas.microsoft.com/office/drawing/2014/main" id="{16AC45EF-1BCE-4A85-9447-539541A54C6C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6949687" y="4261590"/>
                <a:ext cx="300240" cy="40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52">
            <p14:nvContentPartPr>
              <p14:cNvPr id="133" name="Ink 132">
                <a:extLst>
                  <a:ext uri="{FF2B5EF4-FFF2-40B4-BE49-F238E27FC236}">
                    <a16:creationId xmlns:a16="http://schemas.microsoft.com/office/drawing/2014/main" id="{33BDD2BA-E047-49B4-9AE9-C53ED83F2990}"/>
                  </a:ext>
                </a:extLst>
              </p14:cNvPr>
              <p14:cNvContentPartPr/>
              <p14:nvPr/>
            </p14:nvContentPartPr>
            <p14:xfrm>
              <a:off x="7645567" y="4462830"/>
              <a:ext cx="31680" cy="11160"/>
            </p14:xfrm>
          </p:contentPart>
        </mc:Choice>
        <mc:Fallback>
          <p:pic>
            <p:nvPicPr>
              <p:cNvPr id="133" name="Ink 132">
                <a:extLst>
                  <a:ext uri="{FF2B5EF4-FFF2-40B4-BE49-F238E27FC236}">
                    <a16:creationId xmlns:a16="http://schemas.microsoft.com/office/drawing/2014/main" id="{33BDD2BA-E047-49B4-9AE9-C53ED83F2990}"/>
                  </a:ext>
                </a:extLst>
              </p:cNvPr>
              <p:cNvPicPr/>
              <p:nvPr/>
            </p:nvPicPr>
            <p:blipFill>
              <a:blip r:embed="rId253"/>
              <a:stretch>
                <a:fillRect/>
              </a:stretch>
            </p:blipFill>
            <p:spPr>
              <a:xfrm>
                <a:off x="7627927" y="4445190"/>
                <a:ext cx="67320" cy="4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54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id="{21C4277F-A8C3-4B4A-84DC-3484687271FC}"/>
                  </a:ext>
                </a:extLst>
              </p14:cNvPr>
              <p14:cNvContentPartPr/>
              <p14:nvPr/>
            </p14:nvContentPartPr>
            <p14:xfrm>
              <a:off x="7383487" y="4337910"/>
              <a:ext cx="360360" cy="241560"/>
            </p14:xfrm>
          </p:contentPart>
        </mc:Choice>
        <mc:Fallback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21C4277F-A8C3-4B4A-84DC-3484687271FC}"/>
                  </a:ext>
                </a:extLst>
              </p:cNvPr>
              <p:cNvPicPr/>
              <p:nvPr/>
            </p:nvPicPr>
            <p:blipFill>
              <a:blip r:embed="rId255"/>
              <a:stretch>
                <a:fillRect/>
              </a:stretch>
            </p:blipFill>
            <p:spPr>
              <a:xfrm>
                <a:off x="7365847" y="4319910"/>
                <a:ext cx="396000" cy="27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56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57D35AC2-E83C-4B8C-B394-FBED58170315}"/>
                  </a:ext>
                </a:extLst>
              </p14:cNvPr>
              <p14:cNvContentPartPr/>
              <p14:nvPr/>
            </p14:nvContentPartPr>
            <p14:xfrm>
              <a:off x="3287407" y="5311350"/>
              <a:ext cx="575280" cy="288000"/>
            </p14:xfrm>
          </p:contentPart>
        </mc:Choice>
        <mc:Fallback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57D35AC2-E83C-4B8C-B394-FBED58170315}"/>
                  </a:ext>
                </a:extLst>
              </p:cNvPr>
              <p:cNvPicPr/>
              <p:nvPr/>
            </p:nvPicPr>
            <p:blipFill>
              <a:blip r:embed="rId257"/>
              <a:stretch>
                <a:fillRect/>
              </a:stretch>
            </p:blipFill>
            <p:spPr>
              <a:xfrm>
                <a:off x="3269407" y="5293710"/>
                <a:ext cx="610920" cy="32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58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0346CB48-F24D-48F1-97B9-16E91B1A340E}"/>
                  </a:ext>
                </a:extLst>
              </p14:cNvPr>
              <p14:cNvContentPartPr/>
              <p14:nvPr/>
            </p14:nvContentPartPr>
            <p14:xfrm>
              <a:off x="3936487" y="5169870"/>
              <a:ext cx="274320" cy="544320"/>
            </p14:xfrm>
          </p:contentPart>
        </mc:Choice>
        <mc:Fallback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0346CB48-F24D-48F1-97B9-16E91B1A340E}"/>
                  </a:ext>
                </a:extLst>
              </p:cNvPr>
              <p:cNvPicPr/>
              <p:nvPr/>
            </p:nvPicPr>
            <p:blipFill>
              <a:blip r:embed="rId259"/>
              <a:stretch>
                <a:fillRect/>
              </a:stretch>
            </p:blipFill>
            <p:spPr>
              <a:xfrm>
                <a:off x="3918847" y="5152230"/>
                <a:ext cx="309960" cy="57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60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87E8824B-35FC-472B-AC69-B41B702B820B}"/>
                  </a:ext>
                </a:extLst>
              </p14:cNvPr>
              <p14:cNvContentPartPr/>
              <p14:nvPr/>
            </p14:nvContentPartPr>
            <p14:xfrm>
              <a:off x="5250127" y="5088150"/>
              <a:ext cx="106920" cy="317520"/>
            </p14:xfrm>
          </p:contentPart>
        </mc:Choice>
        <mc:Fallback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87E8824B-35FC-472B-AC69-B41B702B820B}"/>
                  </a:ext>
                </a:extLst>
              </p:cNvPr>
              <p:cNvPicPr/>
              <p:nvPr/>
            </p:nvPicPr>
            <p:blipFill>
              <a:blip r:embed="rId261"/>
              <a:stretch>
                <a:fillRect/>
              </a:stretch>
            </p:blipFill>
            <p:spPr>
              <a:xfrm>
                <a:off x="5232487" y="5070510"/>
                <a:ext cx="142560" cy="35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62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4402619E-DF81-4281-AF01-5D4264E20182}"/>
                  </a:ext>
                </a:extLst>
              </p14:cNvPr>
              <p14:cNvContentPartPr/>
              <p14:nvPr/>
            </p14:nvContentPartPr>
            <p14:xfrm>
              <a:off x="5150047" y="5089950"/>
              <a:ext cx="307080" cy="30960"/>
            </p14:xfrm>
          </p:contentPart>
        </mc:Choice>
        <mc:Fallback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4402619E-DF81-4281-AF01-5D4264E20182}"/>
                  </a:ext>
                </a:extLst>
              </p:cNvPr>
              <p:cNvPicPr/>
              <p:nvPr/>
            </p:nvPicPr>
            <p:blipFill>
              <a:blip r:embed="rId263"/>
              <a:stretch>
                <a:fillRect/>
              </a:stretch>
            </p:blipFill>
            <p:spPr>
              <a:xfrm>
                <a:off x="5132407" y="5071950"/>
                <a:ext cx="342720" cy="6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64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CA797E0A-7778-42F0-B465-100B6025A2AF}"/>
                  </a:ext>
                </a:extLst>
              </p14:cNvPr>
              <p14:cNvContentPartPr/>
              <p14:nvPr/>
            </p14:nvContentPartPr>
            <p14:xfrm>
              <a:off x="5109007" y="5363550"/>
              <a:ext cx="384480" cy="45360"/>
            </p14:xfrm>
          </p:contentPart>
        </mc:Choice>
        <mc:Fallback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CA797E0A-7778-42F0-B465-100B6025A2AF}"/>
                  </a:ext>
                </a:extLst>
              </p:cNvPr>
              <p:cNvPicPr/>
              <p:nvPr/>
            </p:nvPicPr>
            <p:blipFill>
              <a:blip r:embed="rId265"/>
              <a:stretch>
                <a:fillRect/>
              </a:stretch>
            </p:blipFill>
            <p:spPr>
              <a:xfrm>
                <a:off x="5091007" y="5345910"/>
                <a:ext cx="420120" cy="8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66">
            <p14:nvContentPartPr>
              <p14:cNvPr id="148" name="Ink 147">
                <a:extLst>
                  <a:ext uri="{FF2B5EF4-FFF2-40B4-BE49-F238E27FC236}">
                    <a16:creationId xmlns:a16="http://schemas.microsoft.com/office/drawing/2014/main" id="{44D397F3-0CF1-4DEA-8038-5183E0EF616A}"/>
                  </a:ext>
                </a:extLst>
              </p14:cNvPr>
              <p14:cNvContentPartPr/>
              <p14:nvPr/>
            </p14:nvContentPartPr>
            <p14:xfrm>
              <a:off x="4874647" y="5430870"/>
              <a:ext cx="1023480" cy="63360"/>
            </p14:xfrm>
          </p:contentPart>
        </mc:Choice>
        <mc:Fallback>
          <p:pic>
            <p:nvPicPr>
              <p:cNvPr id="148" name="Ink 147">
                <a:extLst>
                  <a:ext uri="{FF2B5EF4-FFF2-40B4-BE49-F238E27FC236}">
                    <a16:creationId xmlns:a16="http://schemas.microsoft.com/office/drawing/2014/main" id="{44D397F3-0CF1-4DEA-8038-5183E0EF616A}"/>
                  </a:ext>
                </a:extLst>
              </p:cNvPr>
              <p:cNvPicPr/>
              <p:nvPr/>
            </p:nvPicPr>
            <p:blipFill>
              <a:blip r:embed="rId267"/>
              <a:stretch>
                <a:fillRect/>
              </a:stretch>
            </p:blipFill>
            <p:spPr>
              <a:xfrm>
                <a:off x="4856647" y="5413230"/>
                <a:ext cx="1059120" cy="9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68">
            <p14:nvContentPartPr>
              <p14:cNvPr id="149" name="Ink 148">
                <a:extLst>
                  <a:ext uri="{FF2B5EF4-FFF2-40B4-BE49-F238E27FC236}">
                    <a16:creationId xmlns:a16="http://schemas.microsoft.com/office/drawing/2014/main" id="{495F850D-C609-48E8-BC36-43CAF1AF1B41}"/>
                  </a:ext>
                </a:extLst>
              </p14:cNvPr>
              <p14:cNvContentPartPr/>
              <p14:nvPr/>
            </p14:nvContentPartPr>
            <p14:xfrm>
              <a:off x="4931887" y="5782230"/>
              <a:ext cx="454680" cy="202320"/>
            </p14:xfrm>
          </p:contentPart>
        </mc:Choice>
        <mc:Fallback>
          <p:pic>
            <p:nvPicPr>
              <p:cNvPr id="149" name="Ink 148">
                <a:extLst>
                  <a:ext uri="{FF2B5EF4-FFF2-40B4-BE49-F238E27FC236}">
                    <a16:creationId xmlns:a16="http://schemas.microsoft.com/office/drawing/2014/main" id="{495F850D-C609-48E8-BC36-43CAF1AF1B41}"/>
                  </a:ext>
                </a:extLst>
              </p:cNvPr>
              <p:cNvPicPr/>
              <p:nvPr/>
            </p:nvPicPr>
            <p:blipFill>
              <a:blip r:embed="rId269"/>
              <a:stretch>
                <a:fillRect/>
              </a:stretch>
            </p:blipFill>
            <p:spPr>
              <a:xfrm>
                <a:off x="4914247" y="5764230"/>
                <a:ext cx="490320" cy="23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70">
            <p14:nvContentPartPr>
              <p14:cNvPr id="150" name="Ink 149">
                <a:extLst>
                  <a:ext uri="{FF2B5EF4-FFF2-40B4-BE49-F238E27FC236}">
                    <a16:creationId xmlns:a16="http://schemas.microsoft.com/office/drawing/2014/main" id="{3650F449-C1CE-41DB-8408-E34FF23E2FCE}"/>
                  </a:ext>
                </a:extLst>
              </p14:cNvPr>
              <p14:cNvContentPartPr/>
              <p14:nvPr/>
            </p14:nvContentPartPr>
            <p14:xfrm>
              <a:off x="5289727" y="5548590"/>
              <a:ext cx="261720" cy="212760"/>
            </p14:xfrm>
          </p:contentPart>
        </mc:Choice>
        <mc:Fallback>
          <p:pic>
            <p:nvPicPr>
              <p:cNvPr id="150" name="Ink 149">
                <a:extLst>
                  <a:ext uri="{FF2B5EF4-FFF2-40B4-BE49-F238E27FC236}">
                    <a16:creationId xmlns:a16="http://schemas.microsoft.com/office/drawing/2014/main" id="{3650F449-C1CE-41DB-8408-E34FF23E2FCE}"/>
                  </a:ext>
                </a:extLst>
              </p:cNvPr>
              <p:cNvPicPr/>
              <p:nvPr/>
            </p:nvPicPr>
            <p:blipFill>
              <a:blip r:embed="rId271"/>
              <a:stretch>
                <a:fillRect/>
              </a:stretch>
            </p:blipFill>
            <p:spPr>
              <a:xfrm>
                <a:off x="5272087" y="5530590"/>
                <a:ext cx="297360" cy="24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72">
            <p14:nvContentPartPr>
              <p14:cNvPr id="151" name="Ink 150">
                <a:extLst>
                  <a:ext uri="{FF2B5EF4-FFF2-40B4-BE49-F238E27FC236}">
                    <a16:creationId xmlns:a16="http://schemas.microsoft.com/office/drawing/2014/main" id="{3D6579BB-9002-49B1-8B85-FDCDE4380346}"/>
                  </a:ext>
                </a:extLst>
              </p14:cNvPr>
              <p14:cNvContentPartPr/>
              <p14:nvPr/>
            </p14:nvContentPartPr>
            <p14:xfrm>
              <a:off x="6045007" y="5183910"/>
              <a:ext cx="318960" cy="266760"/>
            </p14:xfrm>
          </p:contentPart>
        </mc:Choice>
        <mc:Fallback>
          <p:pic>
            <p:nvPicPr>
              <p:cNvPr id="151" name="Ink 150">
                <a:extLst>
                  <a:ext uri="{FF2B5EF4-FFF2-40B4-BE49-F238E27FC236}">
                    <a16:creationId xmlns:a16="http://schemas.microsoft.com/office/drawing/2014/main" id="{3D6579BB-9002-49B1-8B85-FDCDE4380346}"/>
                  </a:ext>
                </a:extLst>
              </p:cNvPr>
              <p:cNvPicPr/>
              <p:nvPr/>
            </p:nvPicPr>
            <p:blipFill>
              <a:blip r:embed="rId273"/>
              <a:stretch>
                <a:fillRect/>
              </a:stretch>
            </p:blipFill>
            <p:spPr>
              <a:xfrm>
                <a:off x="6027007" y="5165910"/>
                <a:ext cx="354600" cy="30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74">
            <p14:nvContentPartPr>
              <p14:cNvPr id="152" name="Ink 151">
                <a:extLst>
                  <a:ext uri="{FF2B5EF4-FFF2-40B4-BE49-F238E27FC236}">
                    <a16:creationId xmlns:a16="http://schemas.microsoft.com/office/drawing/2014/main" id="{3D12C11A-AFF2-4021-A58F-C1CB70AEA6EF}"/>
                  </a:ext>
                </a:extLst>
              </p14:cNvPr>
              <p14:cNvContentPartPr/>
              <p14:nvPr/>
            </p14:nvContentPartPr>
            <p14:xfrm>
              <a:off x="6426967" y="4937670"/>
              <a:ext cx="246240" cy="198360"/>
            </p14:xfrm>
          </p:contentPart>
        </mc:Choice>
        <mc:Fallback>
          <p:pic>
            <p:nvPicPr>
              <p:cNvPr id="152" name="Ink 151">
                <a:extLst>
                  <a:ext uri="{FF2B5EF4-FFF2-40B4-BE49-F238E27FC236}">
                    <a16:creationId xmlns:a16="http://schemas.microsoft.com/office/drawing/2014/main" id="{3D12C11A-AFF2-4021-A58F-C1CB70AEA6EF}"/>
                  </a:ext>
                </a:extLst>
              </p:cNvPr>
              <p:cNvPicPr/>
              <p:nvPr/>
            </p:nvPicPr>
            <p:blipFill>
              <a:blip r:embed="rId275"/>
              <a:stretch>
                <a:fillRect/>
              </a:stretch>
            </p:blipFill>
            <p:spPr>
              <a:xfrm>
                <a:off x="6408967" y="4919670"/>
                <a:ext cx="281880" cy="23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76">
            <p14:nvContentPartPr>
              <p14:cNvPr id="153" name="Ink 152">
                <a:extLst>
                  <a:ext uri="{FF2B5EF4-FFF2-40B4-BE49-F238E27FC236}">
                    <a16:creationId xmlns:a16="http://schemas.microsoft.com/office/drawing/2014/main" id="{E89DEFF5-B06F-4069-A1D6-C2DF4F15C0BC}"/>
                  </a:ext>
                </a:extLst>
              </p14:cNvPr>
              <p14:cNvContentPartPr/>
              <p14:nvPr/>
            </p14:nvContentPartPr>
            <p14:xfrm>
              <a:off x="6902167" y="5372910"/>
              <a:ext cx="33840" cy="143280"/>
            </p14:xfrm>
          </p:contentPart>
        </mc:Choice>
        <mc:Fallback>
          <p:pic>
            <p:nvPicPr>
              <p:cNvPr id="153" name="Ink 152">
                <a:extLst>
                  <a:ext uri="{FF2B5EF4-FFF2-40B4-BE49-F238E27FC236}">
                    <a16:creationId xmlns:a16="http://schemas.microsoft.com/office/drawing/2014/main" id="{E89DEFF5-B06F-4069-A1D6-C2DF4F15C0BC}"/>
                  </a:ext>
                </a:extLst>
              </p:cNvPr>
              <p:cNvPicPr/>
              <p:nvPr/>
            </p:nvPicPr>
            <p:blipFill>
              <a:blip r:embed="rId277"/>
              <a:stretch>
                <a:fillRect/>
              </a:stretch>
            </p:blipFill>
            <p:spPr>
              <a:xfrm>
                <a:off x="6884527" y="5355270"/>
                <a:ext cx="69480" cy="17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78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D9946630-B8CC-4A73-AF77-639D2D847186}"/>
                  </a:ext>
                </a:extLst>
              </p14:cNvPr>
              <p14:cNvContentPartPr/>
              <p14:nvPr/>
            </p14:nvContentPartPr>
            <p14:xfrm>
              <a:off x="6949687" y="5199030"/>
              <a:ext cx="65880" cy="36000"/>
            </p14:xfrm>
          </p:contentPart>
        </mc:Choice>
        <mc:Fallback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D9946630-B8CC-4A73-AF77-639D2D847186}"/>
                  </a:ext>
                </a:extLst>
              </p:cNvPr>
              <p:cNvPicPr/>
              <p:nvPr/>
            </p:nvPicPr>
            <p:blipFill>
              <a:blip r:embed="rId279"/>
              <a:stretch>
                <a:fillRect/>
              </a:stretch>
            </p:blipFill>
            <p:spPr>
              <a:xfrm>
                <a:off x="6931687" y="5181390"/>
                <a:ext cx="101520" cy="7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80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0EAF5600-B692-43CD-B323-8250ADFB97B5}"/>
                  </a:ext>
                </a:extLst>
              </p14:cNvPr>
              <p14:cNvContentPartPr/>
              <p14:nvPr/>
            </p14:nvContentPartPr>
            <p14:xfrm>
              <a:off x="7144087" y="5109030"/>
              <a:ext cx="285840" cy="600120"/>
            </p14:xfrm>
          </p:contentPart>
        </mc:Choice>
        <mc:Fallback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0EAF5600-B692-43CD-B323-8250ADFB97B5}"/>
                  </a:ext>
                </a:extLst>
              </p:cNvPr>
              <p:cNvPicPr/>
              <p:nvPr/>
            </p:nvPicPr>
            <p:blipFill>
              <a:blip r:embed="rId281"/>
              <a:stretch>
                <a:fillRect/>
              </a:stretch>
            </p:blipFill>
            <p:spPr>
              <a:xfrm>
                <a:off x="7126447" y="5091390"/>
                <a:ext cx="321480" cy="63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82">
            <p14:nvContentPartPr>
              <p14:cNvPr id="156" name="Ink 155">
                <a:extLst>
                  <a:ext uri="{FF2B5EF4-FFF2-40B4-BE49-F238E27FC236}">
                    <a16:creationId xmlns:a16="http://schemas.microsoft.com/office/drawing/2014/main" id="{02F43CFC-120D-4702-8204-A826E5EBF62F}"/>
                  </a:ext>
                </a:extLst>
              </p14:cNvPr>
              <p14:cNvContentPartPr/>
              <p14:nvPr/>
            </p14:nvContentPartPr>
            <p14:xfrm>
              <a:off x="7041847" y="5392350"/>
              <a:ext cx="307800" cy="24480"/>
            </p14:xfrm>
          </p:contentPart>
        </mc:Choice>
        <mc:Fallback>
          <p:pic>
            <p:nvPicPr>
              <p:cNvPr id="156" name="Ink 155">
                <a:extLst>
                  <a:ext uri="{FF2B5EF4-FFF2-40B4-BE49-F238E27FC236}">
                    <a16:creationId xmlns:a16="http://schemas.microsoft.com/office/drawing/2014/main" id="{02F43CFC-120D-4702-8204-A826E5EBF62F}"/>
                  </a:ext>
                </a:extLst>
              </p:cNvPr>
              <p:cNvPicPr/>
              <p:nvPr/>
            </p:nvPicPr>
            <p:blipFill>
              <a:blip r:embed="rId283"/>
              <a:stretch>
                <a:fillRect/>
              </a:stretch>
            </p:blipFill>
            <p:spPr>
              <a:xfrm>
                <a:off x="7023847" y="5374710"/>
                <a:ext cx="343440" cy="6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84">
            <p14:nvContentPartPr>
              <p14:cNvPr id="157" name="Ink 156">
                <a:extLst>
                  <a:ext uri="{FF2B5EF4-FFF2-40B4-BE49-F238E27FC236}">
                    <a16:creationId xmlns:a16="http://schemas.microsoft.com/office/drawing/2014/main" id="{AF4CFC7C-3B18-4511-88E6-5CD80B877AAB}"/>
                  </a:ext>
                </a:extLst>
              </p14:cNvPr>
              <p14:cNvContentPartPr/>
              <p14:nvPr/>
            </p14:nvContentPartPr>
            <p14:xfrm>
              <a:off x="7751047" y="5287230"/>
              <a:ext cx="313920" cy="280800"/>
            </p14:xfrm>
          </p:contentPart>
        </mc:Choice>
        <mc:Fallback>
          <p:pic>
            <p:nvPicPr>
              <p:cNvPr id="157" name="Ink 156">
                <a:extLst>
                  <a:ext uri="{FF2B5EF4-FFF2-40B4-BE49-F238E27FC236}">
                    <a16:creationId xmlns:a16="http://schemas.microsoft.com/office/drawing/2014/main" id="{AF4CFC7C-3B18-4511-88E6-5CD80B877AAB}"/>
                  </a:ext>
                </a:extLst>
              </p:cNvPr>
              <p:cNvPicPr/>
              <p:nvPr/>
            </p:nvPicPr>
            <p:blipFill>
              <a:blip r:embed="rId285"/>
              <a:stretch>
                <a:fillRect/>
              </a:stretch>
            </p:blipFill>
            <p:spPr>
              <a:xfrm>
                <a:off x="7733407" y="5269230"/>
                <a:ext cx="349560" cy="31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86">
            <p14:nvContentPartPr>
              <p14:cNvPr id="158" name="Ink 157">
                <a:extLst>
                  <a:ext uri="{FF2B5EF4-FFF2-40B4-BE49-F238E27FC236}">
                    <a16:creationId xmlns:a16="http://schemas.microsoft.com/office/drawing/2014/main" id="{9BDF4A06-C075-4668-A003-76DACA591CD6}"/>
                  </a:ext>
                </a:extLst>
              </p14:cNvPr>
              <p14:cNvContentPartPr/>
              <p14:nvPr/>
            </p14:nvContentPartPr>
            <p14:xfrm>
              <a:off x="8194207" y="5229270"/>
              <a:ext cx="221400" cy="317520"/>
            </p14:xfrm>
          </p:contentPart>
        </mc:Choice>
        <mc:Fallback>
          <p:pic>
            <p:nvPicPr>
              <p:cNvPr id="158" name="Ink 157">
                <a:extLst>
                  <a:ext uri="{FF2B5EF4-FFF2-40B4-BE49-F238E27FC236}">
                    <a16:creationId xmlns:a16="http://schemas.microsoft.com/office/drawing/2014/main" id="{9BDF4A06-C075-4668-A003-76DACA591CD6}"/>
                  </a:ext>
                </a:extLst>
              </p:cNvPr>
              <p:cNvPicPr/>
              <p:nvPr/>
            </p:nvPicPr>
            <p:blipFill>
              <a:blip r:embed="rId287"/>
              <a:stretch>
                <a:fillRect/>
              </a:stretch>
            </p:blipFill>
            <p:spPr>
              <a:xfrm>
                <a:off x="8176207" y="5211270"/>
                <a:ext cx="257040" cy="35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88">
            <p14:nvContentPartPr>
              <p14:cNvPr id="159" name="Ink 158">
                <a:extLst>
                  <a:ext uri="{FF2B5EF4-FFF2-40B4-BE49-F238E27FC236}">
                    <a16:creationId xmlns:a16="http://schemas.microsoft.com/office/drawing/2014/main" id="{37DEE452-2B66-444A-AD41-DBFFA52C833E}"/>
                  </a:ext>
                </a:extLst>
              </p14:cNvPr>
              <p14:cNvContentPartPr/>
              <p14:nvPr/>
            </p14:nvContentPartPr>
            <p14:xfrm>
              <a:off x="8603527" y="5270310"/>
              <a:ext cx="251280" cy="180000"/>
            </p14:xfrm>
          </p:contentPart>
        </mc:Choice>
        <mc:Fallback>
          <p:pic>
            <p:nvPicPr>
              <p:cNvPr id="159" name="Ink 158">
                <a:extLst>
                  <a:ext uri="{FF2B5EF4-FFF2-40B4-BE49-F238E27FC236}">
                    <a16:creationId xmlns:a16="http://schemas.microsoft.com/office/drawing/2014/main" id="{37DEE452-2B66-444A-AD41-DBFFA52C833E}"/>
                  </a:ext>
                </a:extLst>
              </p:cNvPr>
              <p:cNvPicPr/>
              <p:nvPr/>
            </p:nvPicPr>
            <p:blipFill>
              <a:blip r:embed="rId289"/>
              <a:stretch>
                <a:fillRect/>
              </a:stretch>
            </p:blipFill>
            <p:spPr>
              <a:xfrm>
                <a:off x="8585887" y="5252310"/>
                <a:ext cx="286920" cy="21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90">
            <p14:nvContentPartPr>
              <p14:cNvPr id="161" name="Ink 160">
                <a:extLst>
                  <a:ext uri="{FF2B5EF4-FFF2-40B4-BE49-F238E27FC236}">
                    <a16:creationId xmlns:a16="http://schemas.microsoft.com/office/drawing/2014/main" id="{1FFFF0AE-49D6-43D7-A43D-13489CC838B8}"/>
                  </a:ext>
                </a:extLst>
              </p14:cNvPr>
              <p14:cNvContentPartPr/>
              <p14:nvPr/>
            </p14:nvContentPartPr>
            <p14:xfrm>
              <a:off x="9798367" y="5051430"/>
              <a:ext cx="308520" cy="547560"/>
            </p14:xfrm>
          </p:contentPart>
        </mc:Choice>
        <mc:Fallback>
          <p:pic>
            <p:nvPicPr>
              <p:cNvPr id="161" name="Ink 160">
                <a:extLst>
                  <a:ext uri="{FF2B5EF4-FFF2-40B4-BE49-F238E27FC236}">
                    <a16:creationId xmlns:a16="http://schemas.microsoft.com/office/drawing/2014/main" id="{1FFFF0AE-49D6-43D7-A43D-13489CC838B8}"/>
                  </a:ext>
                </a:extLst>
              </p:cNvPr>
              <p:cNvPicPr/>
              <p:nvPr/>
            </p:nvPicPr>
            <p:blipFill>
              <a:blip r:embed="rId291"/>
              <a:stretch>
                <a:fillRect/>
              </a:stretch>
            </p:blipFill>
            <p:spPr>
              <a:xfrm>
                <a:off x="9780367" y="5033430"/>
                <a:ext cx="344160" cy="58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92">
            <p14:nvContentPartPr>
              <p14:cNvPr id="162" name="Ink 161">
                <a:extLst>
                  <a:ext uri="{FF2B5EF4-FFF2-40B4-BE49-F238E27FC236}">
                    <a16:creationId xmlns:a16="http://schemas.microsoft.com/office/drawing/2014/main" id="{E86B92D1-B7D2-415D-AB86-E93CCFBAD3B3}"/>
                  </a:ext>
                </a:extLst>
              </p14:cNvPr>
              <p14:cNvContentPartPr/>
              <p14:nvPr/>
            </p14:nvContentPartPr>
            <p14:xfrm>
              <a:off x="9922207" y="4786470"/>
              <a:ext cx="380880" cy="50760"/>
            </p14:xfrm>
          </p:contentPart>
        </mc:Choice>
        <mc:Fallback>
          <p:pic>
            <p:nvPicPr>
              <p:cNvPr id="162" name="Ink 161">
                <a:extLst>
                  <a:ext uri="{FF2B5EF4-FFF2-40B4-BE49-F238E27FC236}">
                    <a16:creationId xmlns:a16="http://schemas.microsoft.com/office/drawing/2014/main" id="{E86B92D1-B7D2-415D-AB86-E93CCFBAD3B3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9904207" y="4768470"/>
                <a:ext cx="416520" cy="8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94">
            <p14:nvContentPartPr>
              <p14:cNvPr id="163" name="Ink 162">
                <a:extLst>
                  <a:ext uri="{FF2B5EF4-FFF2-40B4-BE49-F238E27FC236}">
                    <a16:creationId xmlns:a16="http://schemas.microsoft.com/office/drawing/2014/main" id="{0D80CF1F-FC5B-4B21-9F5D-B16CEDED4861}"/>
                  </a:ext>
                </a:extLst>
              </p14:cNvPr>
              <p14:cNvContentPartPr/>
              <p14:nvPr/>
            </p14:nvContentPartPr>
            <p14:xfrm>
              <a:off x="10255927" y="4740030"/>
              <a:ext cx="122400" cy="120240"/>
            </p14:xfrm>
          </p:contentPart>
        </mc:Choice>
        <mc:Fallback>
          <p:pic>
            <p:nvPicPr>
              <p:cNvPr id="163" name="Ink 162">
                <a:extLst>
                  <a:ext uri="{FF2B5EF4-FFF2-40B4-BE49-F238E27FC236}">
                    <a16:creationId xmlns:a16="http://schemas.microsoft.com/office/drawing/2014/main" id="{0D80CF1F-FC5B-4B21-9F5D-B16CEDED4861}"/>
                  </a:ext>
                </a:extLst>
              </p:cNvPr>
              <p:cNvPicPr/>
              <p:nvPr/>
            </p:nvPicPr>
            <p:blipFill>
              <a:blip r:embed="rId295"/>
              <a:stretch>
                <a:fillRect/>
              </a:stretch>
            </p:blipFill>
            <p:spPr>
              <a:xfrm>
                <a:off x="10238287" y="4722030"/>
                <a:ext cx="158040" cy="15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96">
            <p14:nvContentPartPr>
              <p14:cNvPr id="164" name="Ink 163">
                <a:extLst>
                  <a:ext uri="{FF2B5EF4-FFF2-40B4-BE49-F238E27FC236}">
                    <a16:creationId xmlns:a16="http://schemas.microsoft.com/office/drawing/2014/main" id="{8373DE60-FC41-4E1F-90F2-BD4BACD6332A}"/>
                  </a:ext>
                </a:extLst>
              </p14:cNvPr>
              <p14:cNvContentPartPr/>
              <p14:nvPr/>
            </p14:nvContentPartPr>
            <p14:xfrm>
              <a:off x="9437287" y="5634990"/>
              <a:ext cx="1050480" cy="74880"/>
            </p14:xfrm>
          </p:contentPart>
        </mc:Choice>
        <mc:Fallback>
          <p:pic>
            <p:nvPicPr>
              <p:cNvPr id="164" name="Ink 163">
                <a:extLst>
                  <a:ext uri="{FF2B5EF4-FFF2-40B4-BE49-F238E27FC236}">
                    <a16:creationId xmlns:a16="http://schemas.microsoft.com/office/drawing/2014/main" id="{8373DE60-FC41-4E1F-90F2-BD4BACD6332A}"/>
                  </a:ext>
                </a:extLst>
              </p:cNvPr>
              <p:cNvPicPr/>
              <p:nvPr/>
            </p:nvPicPr>
            <p:blipFill>
              <a:blip r:embed="rId297"/>
              <a:stretch>
                <a:fillRect/>
              </a:stretch>
            </p:blipFill>
            <p:spPr>
              <a:xfrm>
                <a:off x="9419647" y="5617350"/>
                <a:ext cx="1086120" cy="11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98">
            <p14:nvContentPartPr>
              <p14:cNvPr id="165" name="Ink 164">
                <a:extLst>
                  <a:ext uri="{FF2B5EF4-FFF2-40B4-BE49-F238E27FC236}">
                    <a16:creationId xmlns:a16="http://schemas.microsoft.com/office/drawing/2014/main" id="{52A7A09C-124B-4E68-8ACF-CAB9FE91D863}"/>
                  </a:ext>
                </a:extLst>
              </p14:cNvPr>
              <p14:cNvContentPartPr/>
              <p14:nvPr/>
            </p14:nvContentPartPr>
            <p14:xfrm>
              <a:off x="9733207" y="5853150"/>
              <a:ext cx="76680" cy="365040"/>
            </p14:xfrm>
          </p:contentPart>
        </mc:Choice>
        <mc:Fallback>
          <p:pic>
            <p:nvPicPr>
              <p:cNvPr id="165" name="Ink 164">
                <a:extLst>
                  <a:ext uri="{FF2B5EF4-FFF2-40B4-BE49-F238E27FC236}">
                    <a16:creationId xmlns:a16="http://schemas.microsoft.com/office/drawing/2014/main" id="{52A7A09C-124B-4E68-8ACF-CAB9FE91D863}"/>
                  </a:ext>
                </a:extLst>
              </p:cNvPr>
              <p:cNvPicPr/>
              <p:nvPr/>
            </p:nvPicPr>
            <p:blipFill>
              <a:blip r:embed="rId299"/>
              <a:stretch>
                <a:fillRect/>
              </a:stretch>
            </p:blipFill>
            <p:spPr>
              <a:xfrm>
                <a:off x="9715207" y="5835510"/>
                <a:ext cx="112320" cy="40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00">
            <p14:nvContentPartPr>
              <p14:cNvPr id="166" name="Ink 165">
                <a:extLst>
                  <a:ext uri="{FF2B5EF4-FFF2-40B4-BE49-F238E27FC236}">
                    <a16:creationId xmlns:a16="http://schemas.microsoft.com/office/drawing/2014/main" id="{3E3EED36-F27C-4196-A04B-BA7ABA47B8C4}"/>
                  </a:ext>
                </a:extLst>
              </p14:cNvPr>
              <p14:cNvContentPartPr/>
              <p14:nvPr/>
            </p14:nvContentPartPr>
            <p14:xfrm>
              <a:off x="9799087" y="5833710"/>
              <a:ext cx="382680" cy="471600"/>
            </p14:xfrm>
          </p:contentPart>
        </mc:Choice>
        <mc:Fallback>
          <p:pic>
            <p:nvPicPr>
              <p:cNvPr id="166" name="Ink 165">
                <a:extLst>
                  <a:ext uri="{FF2B5EF4-FFF2-40B4-BE49-F238E27FC236}">
                    <a16:creationId xmlns:a16="http://schemas.microsoft.com/office/drawing/2014/main" id="{3E3EED36-F27C-4196-A04B-BA7ABA47B8C4}"/>
                  </a:ext>
                </a:extLst>
              </p:cNvPr>
              <p:cNvPicPr/>
              <p:nvPr/>
            </p:nvPicPr>
            <p:blipFill>
              <a:blip r:embed="rId301"/>
              <a:stretch>
                <a:fillRect/>
              </a:stretch>
            </p:blipFill>
            <p:spPr>
              <a:xfrm>
                <a:off x="9781447" y="5815710"/>
                <a:ext cx="418320" cy="50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02">
            <p14:nvContentPartPr>
              <p14:cNvPr id="167" name="Ink 166">
                <a:extLst>
                  <a:ext uri="{FF2B5EF4-FFF2-40B4-BE49-F238E27FC236}">
                    <a16:creationId xmlns:a16="http://schemas.microsoft.com/office/drawing/2014/main" id="{DE1E7A63-E96F-4C25-8DBB-180E9D987772}"/>
                  </a:ext>
                </a:extLst>
              </p14:cNvPr>
              <p14:cNvContentPartPr/>
              <p14:nvPr/>
            </p14:nvContentPartPr>
            <p14:xfrm>
              <a:off x="10863607" y="5600790"/>
              <a:ext cx="210600" cy="19440"/>
            </p14:xfrm>
          </p:contentPart>
        </mc:Choice>
        <mc:Fallback>
          <p:pic>
            <p:nvPicPr>
              <p:cNvPr id="167" name="Ink 166">
                <a:extLst>
                  <a:ext uri="{FF2B5EF4-FFF2-40B4-BE49-F238E27FC236}">
                    <a16:creationId xmlns:a16="http://schemas.microsoft.com/office/drawing/2014/main" id="{DE1E7A63-E96F-4C25-8DBB-180E9D987772}"/>
                  </a:ext>
                </a:extLst>
              </p:cNvPr>
              <p:cNvPicPr/>
              <p:nvPr/>
            </p:nvPicPr>
            <p:blipFill>
              <a:blip r:embed="rId303"/>
              <a:stretch>
                <a:fillRect/>
              </a:stretch>
            </p:blipFill>
            <p:spPr>
              <a:xfrm>
                <a:off x="10845607" y="5583150"/>
                <a:ext cx="246240" cy="5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04">
            <p14:nvContentPartPr>
              <p14:cNvPr id="168" name="Ink 167">
                <a:extLst>
                  <a:ext uri="{FF2B5EF4-FFF2-40B4-BE49-F238E27FC236}">
                    <a16:creationId xmlns:a16="http://schemas.microsoft.com/office/drawing/2014/main" id="{A1ECCFA0-44E6-4CFE-A27B-C910DA683D39}"/>
                  </a:ext>
                </a:extLst>
              </p14:cNvPr>
              <p14:cNvContentPartPr/>
              <p14:nvPr/>
            </p14:nvContentPartPr>
            <p14:xfrm>
              <a:off x="10818607" y="5734710"/>
              <a:ext cx="135720" cy="12240"/>
            </p14:xfrm>
          </p:contentPart>
        </mc:Choice>
        <mc:Fallback>
          <p:pic>
            <p:nvPicPr>
              <p:cNvPr id="168" name="Ink 167">
                <a:extLst>
                  <a:ext uri="{FF2B5EF4-FFF2-40B4-BE49-F238E27FC236}">
                    <a16:creationId xmlns:a16="http://schemas.microsoft.com/office/drawing/2014/main" id="{A1ECCFA0-44E6-4CFE-A27B-C910DA683D39}"/>
                  </a:ext>
                </a:extLst>
              </p:cNvPr>
              <p:cNvPicPr/>
              <p:nvPr/>
            </p:nvPicPr>
            <p:blipFill>
              <a:blip r:embed="rId305"/>
              <a:stretch>
                <a:fillRect/>
              </a:stretch>
            </p:blipFill>
            <p:spPr>
              <a:xfrm>
                <a:off x="10800967" y="5716710"/>
                <a:ext cx="171360" cy="4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06">
            <p14:nvContentPartPr>
              <p14:cNvPr id="169" name="Ink 168">
                <a:extLst>
                  <a:ext uri="{FF2B5EF4-FFF2-40B4-BE49-F238E27FC236}">
                    <a16:creationId xmlns:a16="http://schemas.microsoft.com/office/drawing/2014/main" id="{7D4BCC40-6767-4491-B991-48D60C38560D}"/>
                  </a:ext>
                </a:extLst>
              </p14:cNvPr>
              <p14:cNvContentPartPr/>
              <p14:nvPr/>
            </p14:nvContentPartPr>
            <p14:xfrm>
              <a:off x="11245567" y="5399910"/>
              <a:ext cx="357120" cy="422640"/>
            </p14:xfrm>
          </p:contentPart>
        </mc:Choice>
        <mc:Fallback>
          <p:pic>
            <p:nvPicPr>
              <p:cNvPr id="169" name="Ink 168">
                <a:extLst>
                  <a:ext uri="{FF2B5EF4-FFF2-40B4-BE49-F238E27FC236}">
                    <a16:creationId xmlns:a16="http://schemas.microsoft.com/office/drawing/2014/main" id="{7D4BCC40-6767-4491-B991-48D60C38560D}"/>
                  </a:ext>
                </a:extLst>
              </p:cNvPr>
              <p:cNvPicPr/>
              <p:nvPr/>
            </p:nvPicPr>
            <p:blipFill>
              <a:blip r:embed="rId307"/>
              <a:stretch>
                <a:fillRect/>
              </a:stretch>
            </p:blipFill>
            <p:spPr>
              <a:xfrm>
                <a:off x="11227927" y="5382270"/>
                <a:ext cx="392760" cy="45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08">
            <p14:nvContentPartPr>
              <p14:cNvPr id="170" name="Ink 169">
                <a:extLst>
                  <a:ext uri="{FF2B5EF4-FFF2-40B4-BE49-F238E27FC236}">
                    <a16:creationId xmlns:a16="http://schemas.microsoft.com/office/drawing/2014/main" id="{4C9F7AD8-8FAC-44E4-9713-A15D68D642BF}"/>
                  </a:ext>
                </a:extLst>
              </p14:cNvPr>
              <p14:cNvContentPartPr/>
              <p14:nvPr/>
            </p14:nvContentPartPr>
            <p14:xfrm>
              <a:off x="11325487" y="5048190"/>
              <a:ext cx="351360" cy="182160"/>
            </p14:xfrm>
          </p:contentPart>
        </mc:Choice>
        <mc:Fallback>
          <p:pic>
            <p:nvPicPr>
              <p:cNvPr id="170" name="Ink 169">
                <a:extLst>
                  <a:ext uri="{FF2B5EF4-FFF2-40B4-BE49-F238E27FC236}">
                    <a16:creationId xmlns:a16="http://schemas.microsoft.com/office/drawing/2014/main" id="{4C9F7AD8-8FAC-44E4-9713-A15D68D642BF}"/>
                  </a:ext>
                </a:extLst>
              </p:cNvPr>
              <p:cNvPicPr/>
              <p:nvPr/>
            </p:nvPicPr>
            <p:blipFill>
              <a:blip r:embed="rId309"/>
              <a:stretch>
                <a:fillRect/>
              </a:stretch>
            </p:blipFill>
            <p:spPr>
              <a:xfrm>
                <a:off x="11307847" y="5030550"/>
                <a:ext cx="387000" cy="21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10">
            <p14:nvContentPartPr>
              <p14:cNvPr id="171" name="Ink 170">
                <a:extLst>
                  <a:ext uri="{FF2B5EF4-FFF2-40B4-BE49-F238E27FC236}">
                    <a16:creationId xmlns:a16="http://schemas.microsoft.com/office/drawing/2014/main" id="{B1FAE797-30B0-49D5-A503-B9FCFAF398F0}"/>
                  </a:ext>
                </a:extLst>
              </p14:cNvPr>
              <p14:cNvContentPartPr/>
              <p14:nvPr/>
            </p14:nvContentPartPr>
            <p14:xfrm>
              <a:off x="9168367" y="5206950"/>
              <a:ext cx="47520" cy="106200"/>
            </p14:xfrm>
          </p:contentPart>
        </mc:Choice>
        <mc:Fallback>
          <p:pic>
            <p:nvPicPr>
              <p:cNvPr id="171" name="Ink 170">
                <a:extLst>
                  <a:ext uri="{FF2B5EF4-FFF2-40B4-BE49-F238E27FC236}">
                    <a16:creationId xmlns:a16="http://schemas.microsoft.com/office/drawing/2014/main" id="{B1FAE797-30B0-49D5-A503-B9FCFAF398F0}"/>
                  </a:ext>
                </a:extLst>
              </p:cNvPr>
              <p:cNvPicPr/>
              <p:nvPr/>
            </p:nvPicPr>
            <p:blipFill>
              <a:blip r:embed="rId311"/>
              <a:stretch>
                <a:fillRect/>
              </a:stretch>
            </p:blipFill>
            <p:spPr>
              <a:xfrm>
                <a:off x="9150367" y="5189310"/>
                <a:ext cx="83160" cy="14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12">
            <p14:nvContentPartPr>
              <p14:cNvPr id="172" name="Ink 171">
                <a:extLst>
                  <a:ext uri="{FF2B5EF4-FFF2-40B4-BE49-F238E27FC236}">
                    <a16:creationId xmlns:a16="http://schemas.microsoft.com/office/drawing/2014/main" id="{D28F048D-7BE1-44E4-88ED-269E809DACCE}"/>
                  </a:ext>
                </a:extLst>
              </p14:cNvPr>
              <p14:cNvContentPartPr/>
              <p14:nvPr/>
            </p14:nvContentPartPr>
            <p14:xfrm>
              <a:off x="9114007" y="5504310"/>
              <a:ext cx="161640" cy="379800"/>
            </p14:xfrm>
          </p:contentPart>
        </mc:Choice>
        <mc:Fallback>
          <p:pic>
            <p:nvPicPr>
              <p:cNvPr id="172" name="Ink 171">
                <a:extLst>
                  <a:ext uri="{FF2B5EF4-FFF2-40B4-BE49-F238E27FC236}">
                    <a16:creationId xmlns:a16="http://schemas.microsoft.com/office/drawing/2014/main" id="{D28F048D-7BE1-44E4-88ED-269E809DACCE}"/>
                  </a:ext>
                </a:extLst>
              </p:cNvPr>
              <p:cNvPicPr/>
              <p:nvPr/>
            </p:nvPicPr>
            <p:blipFill>
              <a:blip r:embed="rId313"/>
              <a:stretch>
                <a:fillRect/>
              </a:stretch>
            </p:blipFill>
            <p:spPr>
              <a:xfrm>
                <a:off x="9096007" y="5486670"/>
                <a:ext cx="197280" cy="41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14">
            <p14:nvContentPartPr>
              <p14:cNvPr id="173" name="Ink 172">
                <a:extLst>
                  <a:ext uri="{FF2B5EF4-FFF2-40B4-BE49-F238E27FC236}">
                    <a16:creationId xmlns:a16="http://schemas.microsoft.com/office/drawing/2014/main" id="{CC241BF0-5F8D-45C2-AD69-69006E668129}"/>
                  </a:ext>
                </a:extLst>
              </p14:cNvPr>
              <p14:cNvContentPartPr/>
              <p14:nvPr/>
            </p14:nvContentPartPr>
            <p14:xfrm>
              <a:off x="9152167" y="5416110"/>
              <a:ext cx="102960" cy="127440"/>
            </p14:xfrm>
          </p:contentPart>
        </mc:Choice>
        <mc:Fallback>
          <p:pic>
            <p:nvPicPr>
              <p:cNvPr id="173" name="Ink 172">
                <a:extLst>
                  <a:ext uri="{FF2B5EF4-FFF2-40B4-BE49-F238E27FC236}">
                    <a16:creationId xmlns:a16="http://schemas.microsoft.com/office/drawing/2014/main" id="{CC241BF0-5F8D-45C2-AD69-69006E668129}"/>
                  </a:ext>
                </a:extLst>
              </p:cNvPr>
              <p:cNvPicPr/>
              <p:nvPr/>
            </p:nvPicPr>
            <p:blipFill>
              <a:blip r:embed="rId315"/>
              <a:stretch>
                <a:fillRect/>
              </a:stretch>
            </p:blipFill>
            <p:spPr>
              <a:xfrm>
                <a:off x="9134527" y="5398110"/>
                <a:ext cx="138600" cy="1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16">
            <p14:nvContentPartPr>
              <p14:cNvPr id="174" name="Ink 173">
                <a:extLst>
                  <a:ext uri="{FF2B5EF4-FFF2-40B4-BE49-F238E27FC236}">
                    <a16:creationId xmlns:a16="http://schemas.microsoft.com/office/drawing/2014/main" id="{36AED88C-FF17-42BB-93AD-4B8B4CEF8310}"/>
                  </a:ext>
                </a:extLst>
              </p14:cNvPr>
              <p14:cNvContentPartPr/>
              <p14:nvPr/>
            </p14:nvContentPartPr>
            <p14:xfrm>
              <a:off x="6270007" y="4275270"/>
              <a:ext cx="435240" cy="333360"/>
            </p14:xfrm>
          </p:contentPart>
        </mc:Choice>
        <mc:Fallback>
          <p:pic>
            <p:nvPicPr>
              <p:cNvPr id="174" name="Ink 173">
                <a:extLst>
                  <a:ext uri="{FF2B5EF4-FFF2-40B4-BE49-F238E27FC236}">
                    <a16:creationId xmlns:a16="http://schemas.microsoft.com/office/drawing/2014/main" id="{36AED88C-FF17-42BB-93AD-4B8B4CEF8310}"/>
                  </a:ext>
                </a:extLst>
              </p:cNvPr>
              <p:cNvPicPr/>
              <p:nvPr/>
            </p:nvPicPr>
            <p:blipFill>
              <a:blip r:embed="rId317"/>
              <a:stretch>
                <a:fillRect/>
              </a:stretch>
            </p:blipFill>
            <p:spPr>
              <a:xfrm>
                <a:off x="6252367" y="4257270"/>
                <a:ext cx="470880" cy="36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57098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14360E8-20B0-4DF4-B4F2-269ECC57B824}"/>
                  </a:ext>
                </a:extLst>
              </p14:cNvPr>
              <p14:cNvContentPartPr/>
              <p14:nvPr/>
            </p14:nvContentPartPr>
            <p14:xfrm>
              <a:off x="2540407" y="35550"/>
              <a:ext cx="411480" cy="6537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14360E8-20B0-4DF4-B4F2-269ECC57B82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22767" y="17910"/>
                <a:ext cx="447120" cy="68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3FC8456-D37E-4444-A944-4C25E64CE3CE}"/>
                  </a:ext>
                </a:extLst>
              </p14:cNvPr>
              <p14:cNvContentPartPr/>
              <p14:nvPr/>
            </p14:nvContentPartPr>
            <p14:xfrm>
              <a:off x="3066007" y="376470"/>
              <a:ext cx="95040" cy="2300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3FC8456-D37E-4444-A944-4C25E64CE3C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48367" y="358830"/>
                <a:ext cx="130680" cy="26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5CB60BB-38C5-4CFD-A471-8D5681BD5EC2}"/>
                  </a:ext>
                </a:extLst>
              </p14:cNvPr>
              <p14:cNvContentPartPr/>
              <p14:nvPr/>
            </p14:nvContentPartPr>
            <p14:xfrm>
              <a:off x="3290287" y="322830"/>
              <a:ext cx="184680" cy="2361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5CB60BB-38C5-4CFD-A471-8D5681BD5EC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72287" y="305190"/>
                <a:ext cx="220320" cy="27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6A47259-9B5A-4826-B954-758B002C924C}"/>
                  </a:ext>
                </a:extLst>
              </p14:cNvPr>
              <p14:cNvContentPartPr/>
              <p14:nvPr/>
            </p14:nvContentPartPr>
            <p14:xfrm>
              <a:off x="3196687" y="379710"/>
              <a:ext cx="69480" cy="16164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6A47259-9B5A-4826-B954-758B002C924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178687" y="362070"/>
                <a:ext cx="105120" cy="19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DAA65FA-0CBB-45E5-BBA5-D5BC7A84E5C2}"/>
                  </a:ext>
                </a:extLst>
              </p14:cNvPr>
              <p14:cNvContentPartPr/>
              <p14:nvPr/>
            </p14:nvContentPartPr>
            <p14:xfrm>
              <a:off x="4211887" y="290790"/>
              <a:ext cx="285840" cy="27900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DAA65FA-0CBB-45E5-BBA5-D5BC7A84E5C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193887" y="273150"/>
                <a:ext cx="321480" cy="31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414AC593-CB97-4268-AAF9-C7EF9D9E5606}"/>
                  </a:ext>
                </a:extLst>
              </p14:cNvPr>
              <p14:cNvContentPartPr/>
              <p14:nvPr/>
            </p14:nvContentPartPr>
            <p14:xfrm>
              <a:off x="4585567" y="360630"/>
              <a:ext cx="195480" cy="31212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414AC593-CB97-4268-AAF9-C7EF9D9E560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567927" y="342990"/>
                <a:ext cx="231120" cy="34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A69186D8-FDDF-4B34-B8A8-8067DBDA82E4}"/>
                  </a:ext>
                </a:extLst>
              </p14:cNvPr>
              <p14:cNvContentPartPr/>
              <p14:nvPr/>
            </p14:nvContentPartPr>
            <p14:xfrm>
              <a:off x="4188487" y="260550"/>
              <a:ext cx="51120" cy="26568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A69186D8-FDDF-4B34-B8A8-8067DBDA82E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170487" y="242550"/>
                <a:ext cx="86760" cy="30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03F2DE3-2F89-494C-9ABA-619AA3F0128B}"/>
                  </a:ext>
                </a:extLst>
              </p14:cNvPr>
              <p14:cNvContentPartPr/>
              <p14:nvPr/>
            </p14:nvContentPartPr>
            <p14:xfrm>
              <a:off x="5445607" y="288270"/>
              <a:ext cx="900360" cy="30924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03F2DE3-2F89-494C-9ABA-619AA3F0128B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427607" y="270630"/>
                <a:ext cx="936000" cy="34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733628F-EAC0-400D-B657-ED8BA207EE2C}"/>
                  </a:ext>
                </a:extLst>
              </p14:cNvPr>
              <p14:cNvContentPartPr/>
              <p14:nvPr/>
            </p14:nvContentPartPr>
            <p14:xfrm>
              <a:off x="6927007" y="152550"/>
              <a:ext cx="572760" cy="69408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733628F-EAC0-400D-B657-ED8BA207EE2C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909367" y="134910"/>
                <a:ext cx="608400" cy="72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F8E8B6E3-93DF-42DA-9F0F-EF784C492C48}"/>
                  </a:ext>
                </a:extLst>
              </p14:cNvPr>
              <p14:cNvContentPartPr/>
              <p14:nvPr/>
            </p14:nvContentPartPr>
            <p14:xfrm>
              <a:off x="7524967" y="195030"/>
              <a:ext cx="248760" cy="49176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F8E8B6E3-93DF-42DA-9F0F-EF784C492C48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506967" y="177390"/>
                <a:ext cx="284400" cy="52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58756BCB-6865-423A-A969-E6C57ADB2F7C}"/>
                  </a:ext>
                </a:extLst>
              </p14:cNvPr>
              <p14:cNvContentPartPr/>
              <p14:nvPr/>
            </p14:nvContentPartPr>
            <p14:xfrm>
              <a:off x="7915567" y="65790"/>
              <a:ext cx="34200" cy="38880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58756BCB-6865-423A-A969-E6C57ADB2F7C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897567" y="48150"/>
                <a:ext cx="69840" cy="42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790696EC-825A-4DAA-9428-C8BE31C0C3C2}"/>
                  </a:ext>
                </a:extLst>
              </p14:cNvPr>
              <p14:cNvContentPartPr/>
              <p14:nvPr/>
            </p14:nvContentPartPr>
            <p14:xfrm>
              <a:off x="7874527" y="276390"/>
              <a:ext cx="325800" cy="58716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790696EC-825A-4DAA-9428-C8BE31C0C3C2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856527" y="258390"/>
                <a:ext cx="361440" cy="62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4640A02-3144-4528-AC7D-96F0382650D7}"/>
                  </a:ext>
                </a:extLst>
              </p14:cNvPr>
              <p14:cNvContentPartPr/>
              <p14:nvPr/>
            </p14:nvContentPartPr>
            <p14:xfrm>
              <a:off x="8676607" y="138150"/>
              <a:ext cx="235440" cy="42336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4640A02-3144-4528-AC7D-96F0382650D7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658967" y="120150"/>
                <a:ext cx="271080" cy="45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115574E4-B87F-4EDA-8BC9-854015197EA4}"/>
                  </a:ext>
                </a:extLst>
              </p14:cNvPr>
              <p14:cNvContentPartPr/>
              <p14:nvPr/>
            </p14:nvContentPartPr>
            <p14:xfrm>
              <a:off x="8666887" y="310590"/>
              <a:ext cx="325800" cy="3672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115574E4-B87F-4EDA-8BC9-854015197EA4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648887" y="292590"/>
                <a:ext cx="361440" cy="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0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ABEB85C6-5CAE-4048-A5FE-3ECB1CD91A22}"/>
                  </a:ext>
                </a:extLst>
              </p14:cNvPr>
              <p14:cNvContentPartPr/>
              <p14:nvPr/>
            </p14:nvContentPartPr>
            <p14:xfrm>
              <a:off x="9058207" y="308070"/>
              <a:ext cx="449280" cy="21132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ABEB85C6-5CAE-4048-A5FE-3ECB1CD91A22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040207" y="290430"/>
                <a:ext cx="484920" cy="24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208EAA4D-52DE-411C-91DF-DF39D30B34E2}"/>
                  </a:ext>
                </a:extLst>
              </p14:cNvPr>
              <p14:cNvContentPartPr/>
              <p14:nvPr/>
            </p14:nvContentPartPr>
            <p14:xfrm>
              <a:off x="9226327" y="121590"/>
              <a:ext cx="356400" cy="84852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208EAA4D-52DE-411C-91DF-DF39D30B34E2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9208687" y="103950"/>
                <a:ext cx="392040" cy="88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D858CD78-77F5-4443-B5D6-D1B279854CFA}"/>
                  </a:ext>
                </a:extLst>
              </p14:cNvPr>
              <p14:cNvContentPartPr/>
              <p14:nvPr/>
            </p14:nvContentPartPr>
            <p14:xfrm>
              <a:off x="9595327" y="277470"/>
              <a:ext cx="620640" cy="30636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D858CD78-77F5-4443-B5D6-D1B279854CFA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9577327" y="259830"/>
                <a:ext cx="656280" cy="34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6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C97A6D73-A6AF-487E-A8D4-E2FE48846335}"/>
                  </a:ext>
                </a:extLst>
              </p14:cNvPr>
              <p14:cNvContentPartPr/>
              <p14:nvPr/>
            </p14:nvContentPartPr>
            <p14:xfrm>
              <a:off x="10176367" y="299430"/>
              <a:ext cx="184320" cy="30960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C97A6D73-A6AF-487E-A8D4-E2FE48846335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0158727" y="281790"/>
                <a:ext cx="219960" cy="34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8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B5A2FF60-0DB8-4CDD-A843-24910D977F86}"/>
                  </a:ext>
                </a:extLst>
              </p14:cNvPr>
              <p14:cNvContentPartPr/>
              <p14:nvPr/>
            </p14:nvContentPartPr>
            <p14:xfrm>
              <a:off x="10496407" y="160830"/>
              <a:ext cx="172080" cy="23472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B5A2FF60-0DB8-4CDD-A843-24910D977F86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0478767" y="143190"/>
                <a:ext cx="207720" cy="27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0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91A96870-6C0B-4256-84F4-B354F03947F8}"/>
                  </a:ext>
                </a:extLst>
              </p14:cNvPr>
              <p14:cNvContentPartPr/>
              <p14:nvPr/>
            </p14:nvContentPartPr>
            <p14:xfrm>
              <a:off x="10520167" y="252270"/>
              <a:ext cx="282960" cy="33804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91A96870-6C0B-4256-84F4-B354F03947F8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0502527" y="234630"/>
                <a:ext cx="318600" cy="37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2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B10411D7-C940-4628-BB57-AA5B630EC3FB}"/>
                  </a:ext>
                </a:extLst>
              </p14:cNvPr>
              <p14:cNvContentPartPr/>
              <p14:nvPr/>
            </p14:nvContentPartPr>
            <p14:xfrm>
              <a:off x="10934887" y="93150"/>
              <a:ext cx="279000" cy="44928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B10411D7-C940-4628-BB57-AA5B630EC3FB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0916887" y="75510"/>
                <a:ext cx="314640" cy="48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92705B91-D1C6-4920-A8C5-4E377A19D431}"/>
                  </a:ext>
                </a:extLst>
              </p14:cNvPr>
              <p14:cNvContentPartPr/>
              <p14:nvPr/>
            </p14:nvContentPartPr>
            <p14:xfrm>
              <a:off x="11286967" y="385110"/>
              <a:ext cx="527400" cy="17244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92705B91-D1C6-4920-A8C5-4E377A19D431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1269327" y="367110"/>
                <a:ext cx="563040" cy="20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6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98610D44-1ADD-45F0-B1E1-EB9AAC60B17A}"/>
                  </a:ext>
                </a:extLst>
              </p14:cNvPr>
              <p14:cNvContentPartPr/>
              <p14:nvPr/>
            </p14:nvContentPartPr>
            <p14:xfrm>
              <a:off x="11887807" y="486990"/>
              <a:ext cx="63360" cy="2340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98610D44-1ADD-45F0-B1E1-EB9AAC60B17A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1870167" y="468990"/>
                <a:ext cx="99000" cy="5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8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BE2EC11E-6C0D-473B-BDFB-862BA470EBBD}"/>
                  </a:ext>
                </a:extLst>
              </p14:cNvPr>
              <p14:cNvContentPartPr/>
              <p14:nvPr/>
            </p14:nvContentPartPr>
            <p14:xfrm>
              <a:off x="3249247" y="1106910"/>
              <a:ext cx="276120" cy="45792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BE2EC11E-6C0D-473B-BDFB-862BA470EBBD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3231247" y="1088910"/>
                <a:ext cx="311760" cy="49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0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6AD1520F-F4BE-4F19-9E17-21FBB3722B34}"/>
                  </a:ext>
                </a:extLst>
              </p14:cNvPr>
              <p14:cNvContentPartPr/>
              <p14:nvPr/>
            </p14:nvContentPartPr>
            <p14:xfrm>
              <a:off x="3769447" y="1073430"/>
              <a:ext cx="531720" cy="46152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6AD1520F-F4BE-4F19-9E17-21FBB3722B34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3751807" y="1055790"/>
                <a:ext cx="567360" cy="49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2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1044EE5F-636A-4B8E-93BE-7D0C35E63E6D}"/>
                  </a:ext>
                </a:extLst>
              </p14:cNvPr>
              <p14:cNvContentPartPr/>
              <p14:nvPr/>
            </p14:nvContentPartPr>
            <p14:xfrm>
              <a:off x="3590167" y="1275390"/>
              <a:ext cx="28080" cy="9072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1044EE5F-636A-4B8E-93BE-7D0C35E63E6D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3572167" y="1257390"/>
                <a:ext cx="63720" cy="12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4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BDC72C30-C071-449C-AA89-D8C27F656B0A}"/>
                  </a:ext>
                </a:extLst>
              </p14:cNvPr>
              <p14:cNvContentPartPr/>
              <p14:nvPr/>
            </p14:nvContentPartPr>
            <p14:xfrm>
              <a:off x="4085527" y="871110"/>
              <a:ext cx="322200" cy="135360"/>
            </p14:xfrm>
          </p:contentPart>
        </mc:Choice>
        <mc:Fallback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BDC72C30-C071-449C-AA89-D8C27F656B0A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4067527" y="853110"/>
                <a:ext cx="357840" cy="17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6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6331744B-DD3D-4B9B-879B-E2EA3F6689B5}"/>
                  </a:ext>
                </a:extLst>
              </p14:cNvPr>
              <p14:cNvContentPartPr/>
              <p14:nvPr/>
            </p14:nvContentPartPr>
            <p14:xfrm>
              <a:off x="3316567" y="854190"/>
              <a:ext cx="408960" cy="18216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6331744B-DD3D-4B9B-879B-E2EA3F6689B5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3298927" y="836190"/>
                <a:ext cx="444600" cy="21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8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FDEF570A-7E42-4E86-BE21-EB34E2ADD372}"/>
                  </a:ext>
                </a:extLst>
              </p14:cNvPr>
              <p14:cNvContentPartPr/>
              <p14:nvPr/>
            </p14:nvContentPartPr>
            <p14:xfrm>
              <a:off x="2535367" y="683190"/>
              <a:ext cx="730800" cy="1077840"/>
            </p14:xfrm>
          </p:contentPart>
        </mc:Choice>
        <mc:Fallback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FDEF570A-7E42-4E86-BE21-EB34E2ADD372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2517367" y="665190"/>
                <a:ext cx="766440" cy="111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0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339A0750-2C49-4826-808E-F75219EC137B}"/>
                  </a:ext>
                </a:extLst>
              </p14:cNvPr>
              <p14:cNvContentPartPr/>
              <p14:nvPr/>
            </p14:nvContentPartPr>
            <p14:xfrm>
              <a:off x="2844247" y="1151190"/>
              <a:ext cx="417240" cy="257040"/>
            </p14:xfrm>
          </p:contentPart>
        </mc:Choice>
        <mc:Fallback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339A0750-2C49-4826-808E-F75219EC137B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2826607" y="1133550"/>
                <a:ext cx="452880" cy="29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2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144F2EDB-F900-48C1-8F78-57DFA98F6026}"/>
                  </a:ext>
                </a:extLst>
              </p14:cNvPr>
              <p14:cNvContentPartPr/>
              <p14:nvPr/>
            </p14:nvContentPartPr>
            <p14:xfrm>
              <a:off x="4841887" y="1276830"/>
              <a:ext cx="316440" cy="32040"/>
            </p14:xfrm>
          </p:contentPart>
        </mc:Choice>
        <mc:Fallback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144F2EDB-F900-48C1-8F78-57DFA98F6026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4824247" y="1258830"/>
                <a:ext cx="35208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4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55D3B07A-2BFC-41CF-81E9-A92A8203F8ED}"/>
                  </a:ext>
                </a:extLst>
              </p14:cNvPr>
              <p14:cNvContentPartPr/>
              <p14:nvPr/>
            </p14:nvContentPartPr>
            <p14:xfrm>
              <a:off x="4905247" y="1342350"/>
              <a:ext cx="346320" cy="6984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55D3B07A-2BFC-41CF-81E9-A92A8203F8ED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4887247" y="1324710"/>
                <a:ext cx="381960" cy="10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6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20753209-A5B1-4C45-BE78-5708F8275281}"/>
                  </a:ext>
                </a:extLst>
              </p14:cNvPr>
              <p14:cNvContentPartPr/>
              <p14:nvPr/>
            </p14:nvContentPartPr>
            <p14:xfrm>
              <a:off x="6063367" y="1009710"/>
              <a:ext cx="698040" cy="614880"/>
            </p14:xfrm>
          </p:contentPart>
        </mc:Choice>
        <mc:Fallback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20753209-A5B1-4C45-BE78-5708F8275281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6045367" y="991710"/>
                <a:ext cx="733680" cy="65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8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03B1F614-483F-4BA6-825F-B401A8D73E31}"/>
                  </a:ext>
                </a:extLst>
              </p14:cNvPr>
              <p14:cNvContentPartPr/>
              <p14:nvPr/>
            </p14:nvContentPartPr>
            <p14:xfrm>
              <a:off x="7276207" y="1091070"/>
              <a:ext cx="114120" cy="373680"/>
            </p14:xfrm>
          </p:contentPart>
        </mc:Choice>
        <mc:Fallback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03B1F614-483F-4BA6-825F-B401A8D73E31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7258207" y="1073430"/>
                <a:ext cx="149760" cy="40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0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BC243F9C-1287-4E44-A843-0DA02DC56648}"/>
                  </a:ext>
                </a:extLst>
              </p14:cNvPr>
              <p14:cNvContentPartPr/>
              <p14:nvPr/>
            </p14:nvContentPartPr>
            <p14:xfrm>
              <a:off x="7192687" y="1094670"/>
              <a:ext cx="437400" cy="5148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BC243F9C-1287-4E44-A843-0DA02DC56648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7174687" y="1076670"/>
                <a:ext cx="473040" cy="8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2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32636112-FED5-4AF7-98D4-9E3A8536ECDE}"/>
                  </a:ext>
                </a:extLst>
              </p14:cNvPr>
              <p14:cNvContentPartPr/>
              <p14:nvPr/>
            </p14:nvContentPartPr>
            <p14:xfrm>
              <a:off x="7066327" y="1425510"/>
              <a:ext cx="480240" cy="87840"/>
            </p14:xfrm>
          </p:contentPart>
        </mc:Choice>
        <mc:Fallback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32636112-FED5-4AF7-98D4-9E3A8536ECDE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7048687" y="1407870"/>
                <a:ext cx="515880" cy="12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4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040E550B-5764-4304-BFB9-4B48E08CF3D6}"/>
                  </a:ext>
                </a:extLst>
              </p14:cNvPr>
              <p14:cNvContentPartPr/>
              <p14:nvPr/>
            </p14:nvContentPartPr>
            <p14:xfrm>
              <a:off x="7694167" y="1317150"/>
              <a:ext cx="519480" cy="202680"/>
            </p14:xfrm>
          </p:contentPart>
        </mc:Choice>
        <mc:Fallback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040E550B-5764-4304-BFB9-4B48E08CF3D6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7676527" y="1299510"/>
                <a:ext cx="555120" cy="23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6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A7FB93B5-A525-4342-AC27-5991427EC1FD}"/>
                  </a:ext>
                </a:extLst>
              </p14:cNvPr>
              <p14:cNvContentPartPr/>
              <p14:nvPr/>
            </p14:nvContentPartPr>
            <p14:xfrm>
              <a:off x="8335687" y="1310670"/>
              <a:ext cx="263880" cy="209160"/>
            </p14:xfrm>
          </p:contentPart>
        </mc:Choice>
        <mc:Fallback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A7FB93B5-A525-4342-AC27-5991427EC1FD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8317687" y="1293030"/>
                <a:ext cx="299520" cy="24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8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B76782B3-43DE-450F-A2F2-238AB0604616}"/>
                  </a:ext>
                </a:extLst>
              </p14:cNvPr>
              <p14:cNvContentPartPr/>
              <p14:nvPr/>
            </p14:nvContentPartPr>
            <p14:xfrm>
              <a:off x="8611807" y="1172430"/>
              <a:ext cx="112680" cy="384480"/>
            </p14:xfrm>
          </p:contentPart>
        </mc:Choice>
        <mc:Fallback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B76782B3-43DE-450F-A2F2-238AB0604616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8594167" y="1154790"/>
                <a:ext cx="148320" cy="42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0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53401176-896E-4DE6-B105-564A884BB7E2}"/>
                  </a:ext>
                </a:extLst>
              </p14:cNvPr>
              <p14:cNvContentPartPr/>
              <p14:nvPr/>
            </p14:nvContentPartPr>
            <p14:xfrm>
              <a:off x="8777767" y="1318950"/>
              <a:ext cx="149040" cy="198000"/>
            </p14:xfrm>
          </p:contentPart>
        </mc:Choice>
        <mc:Fallback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53401176-896E-4DE6-B105-564A884BB7E2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8760127" y="1301310"/>
                <a:ext cx="184680" cy="23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2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576376BF-EB6A-4A31-98DC-4AD3AB565D3F}"/>
                  </a:ext>
                </a:extLst>
              </p14:cNvPr>
              <p14:cNvContentPartPr/>
              <p14:nvPr/>
            </p14:nvContentPartPr>
            <p14:xfrm>
              <a:off x="9075847" y="1267830"/>
              <a:ext cx="158040" cy="299520"/>
            </p14:xfrm>
          </p:contentPart>
        </mc:Choice>
        <mc:Fallback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576376BF-EB6A-4A31-98DC-4AD3AB565D3F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9057847" y="1249830"/>
                <a:ext cx="193680" cy="33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4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8A3A6284-B694-4BD4-B0DE-D1272A84C9F2}"/>
                  </a:ext>
                </a:extLst>
              </p14:cNvPr>
              <p14:cNvContentPartPr/>
              <p14:nvPr/>
            </p14:nvContentPartPr>
            <p14:xfrm>
              <a:off x="9270967" y="1325070"/>
              <a:ext cx="190440" cy="222480"/>
            </p14:xfrm>
          </p:contentPart>
        </mc:Choice>
        <mc:Fallback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8A3A6284-B694-4BD4-B0DE-D1272A84C9F2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9252967" y="1307430"/>
                <a:ext cx="226080" cy="25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6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B99F4DFF-68CF-427B-90EC-662EE8BF94D3}"/>
                  </a:ext>
                </a:extLst>
              </p14:cNvPr>
              <p14:cNvContentPartPr/>
              <p14:nvPr/>
            </p14:nvContentPartPr>
            <p14:xfrm>
              <a:off x="9483727" y="1148670"/>
              <a:ext cx="263520" cy="489240"/>
            </p14:xfrm>
          </p:contentPart>
        </mc:Choice>
        <mc:Fallback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B99F4DFF-68CF-427B-90EC-662EE8BF94D3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9466087" y="1131030"/>
                <a:ext cx="299160" cy="52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8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8C140FAB-56A9-49A0-B75A-A524EF7508D8}"/>
                  </a:ext>
                </a:extLst>
              </p14:cNvPr>
              <p14:cNvContentPartPr/>
              <p14:nvPr/>
            </p14:nvContentPartPr>
            <p14:xfrm>
              <a:off x="9988807" y="1368990"/>
              <a:ext cx="31320" cy="20880"/>
            </p14:xfrm>
          </p:contentPart>
        </mc:Choice>
        <mc:Fallback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8C140FAB-56A9-49A0-B75A-A524EF7508D8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9970807" y="1351350"/>
                <a:ext cx="6696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90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3B32664E-06E5-405F-82C2-ECB19CA70943}"/>
                  </a:ext>
                </a:extLst>
              </p14:cNvPr>
              <p14:cNvContentPartPr/>
              <p14:nvPr/>
            </p14:nvContentPartPr>
            <p14:xfrm>
              <a:off x="2784487" y="2097270"/>
              <a:ext cx="432720" cy="583560"/>
            </p14:xfrm>
          </p:contentPart>
        </mc:Choice>
        <mc:Fallback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3B32664E-06E5-405F-82C2-ECB19CA70943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2766487" y="2079630"/>
                <a:ext cx="468360" cy="61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92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FB1CDAC6-B8B6-4EA3-8054-B4AD0C18D8EB}"/>
                  </a:ext>
                </a:extLst>
              </p14:cNvPr>
              <p14:cNvContentPartPr/>
              <p14:nvPr/>
            </p14:nvContentPartPr>
            <p14:xfrm>
              <a:off x="3379207" y="2288070"/>
              <a:ext cx="53640" cy="25920"/>
            </p14:xfrm>
          </p:contentPart>
        </mc:Choice>
        <mc:Fallback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FB1CDAC6-B8B6-4EA3-8054-B4AD0C18D8EB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3361567" y="2270070"/>
                <a:ext cx="89280" cy="6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94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230953D7-C5E6-41DB-B5B3-6CF96818B4C6}"/>
                  </a:ext>
                </a:extLst>
              </p14:cNvPr>
              <p14:cNvContentPartPr/>
              <p14:nvPr/>
            </p14:nvContentPartPr>
            <p14:xfrm>
              <a:off x="3692407" y="2215350"/>
              <a:ext cx="408240" cy="247320"/>
            </p14:xfrm>
          </p:contentPart>
        </mc:Choice>
        <mc:Fallback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230953D7-C5E6-41DB-B5B3-6CF96818B4C6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3674407" y="2197710"/>
                <a:ext cx="443880" cy="28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96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51FB36FA-AB7A-4295-8D94-C3FA3DCAF0E1}"/>
                  </a:ext>
                </a:extLst>
              </p14:cNvPr>
              <p14:cNvContentPartPr/>
              <p14:nvPr/>
            </p14:nvContentPartPr>
            <p14:xfrm>
              <a:off x="4090567" y="2268990"/>
              <a:ext cx="167400" cy="282600"/>
            </p14:xfrm>
          </p:contentPart>
        </mc:Choice>
        <mc:Fallback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51FB36FA-AB7A-4295-8D94-C3FA3DCAF0E1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4072927" y="2250990"/>
                <a:ext cx="203040" cy="31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98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604832E3-5F89-4DE3-98A9-C9300099951D}"/>
                  </a:ext>
                </a:extLst>
              </p14:cNvPr>
              <p14:cNvContentPartPr/>
              <p14:nvPr/>
            </p14:nvContentPartPr>
            <p14:xfrm>
              <a:off x="4104247" y="2162070"/>
              <a:ext cx="390960" cy="59400"/>
            </p14:xfrm>
          </p:contentPart>
        </mc:Choice>
        <mc:Fallback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604832E3-5F89-4DE3-98A9-C9300099951D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4086247" y="2144070"/>
                <a:ext cx="426600" cy="9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0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C117FCA7-EC7E-4356-999C-5795079C3A81}"/>
                  </a:ext>
                </a:extLst>
              </p14:cNvPr>
              <p14:cNvContentPartPr/>
              <p14:nvPr/>
            </p14:nvContentPartPr>
            <p14:xfrm>
              <a:off x="4488727" y="2159190"/>
              <a:ext cx="253800" cy="346320"/>
            </p14:xfrm>
          </p:contentPart>
        </mc:Choice>
        <mc:Fallback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C117FCA7-EC7E-4356-999C-5795079C3A81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4470727" y="2141190"/>
                <a:ext cx="289440" cy="38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2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75D36392-9000-45A6-9757-8F8D694B88F2}"/>
                  </a:ext>
                </a:extLst>
              </p14:cNvPr>
              <p14:cNvContentPartPr/>
              <p14:nvPr/>
            </p14:nvContentPartPr>
            <p14:xfrm>
              <a:off x="4368127" y="2115270"/>
              <a:ext cx="379440" cy="421560"/>
            </p14:xfrm>
          </p:contentPart>
        </mc:Choice>
        <mc:Fallback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75D36392-9000-45A6-9757-8F8D694B88F2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4350127" y="2097270"/>
                <a:ext cx="415080" cy="45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4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7D6F3019-7806-4FFE-939A-26524A1D52C8}"/>
                  </a:ext>
                </a:extLst>
              </p14:cNvPr>
              <p14:cNvContentPartPr/>
              <p14:nvPr/>
            </p14:nvContentPartPr>
            <p14:xfrm>
              <a:off x="5089567" y="2238030"/>
              <a:ext cx="200160" cy="34920"/>
            </p14:xfrm>
          </p:contentPart>
        </mc:Choice>
        <mc:Fallback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7D6F3019-7806-4FFE-939A-26524A1D52C8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5071567" y="2220390"/>
                <a:ext cx="235800" cy="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6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B7549746-CDE2-4E41-B83B-45456FDF8D16}"/>
                  </a:ext>
                </a:extLst>
              </p14:cNvPr>
              <p14:cNvContentPartPr/>
              <p14:nvPr/>
            </p14:nvContentPartPr>
            <p14:xfrm>
              <a:off x="5113327" y="2313630"/>
              <a:ext cx="261000" cy="43200"/>
            </p14:xfrm>
          </p:contentPart>
        </mc:Choice>
        <mc:Fallback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B7549746-CDE2-4E41-B83B-45456FDF8D16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5095687" y="2295630"/>
                <a:ext cx="296640" cy="7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8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7C9EA6D2-4930-4B00-8629-22B8CE6EE18D}"/>
                  </a:ext>
                </a:extLst>
              </p14:cNvPr>
              <p14:cNvContentPartPr/>
              <p14:nvPr/>
            </p14:nvContentPartPr>
            <p14:xfrm>
              <a:off x="6363607" y="2040390"/>
              <a:ext cx="649800" cy="511920"/>
            </p14:xfrm>
          </p:contentPart>
        </mc:Choice>
        <mc:Fallback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7C9EA6D2-4930-4B00-8629-22B8CE6EE18D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6345607" y="2022750"/>
                <a:ext cx="685440" cy="54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10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39A4B305-4DA4-4F76-9B76-9F888F47C9FF}"/>
                  </a:ext>
                </a:extLst>
              </p14:cNvPr>
              <p14:cNvContentPartPr/>
              <p14:nvPr/>
            </p14:nvContentPartPr>
            <p14:xfrm>
              <a:off x="7334527" y="2027070"/>
              <a:ext cx="109080" cy="367920"/>
            </p14:xfrm>
          </p:contentPart>
        </mc:Choice>
        <mc:Fallback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39A4B305-4DA4-4F76-9B76-9F888F47C9FF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7316527" y="2009070"/>
                <a:ext cx="144720" cy="40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12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1040F73C-F8C3-49E5-B5FC-9A7151A6C9B1}"/>
                  </a:ext>
                </a:extLst>
              </p14:cNvPr>
              <p14:cNvContentPartPr/>
              <p14:nvPr/>
            </p14:nvContentPartPr>
            <p14:xfrm>
              <a:off x="7338127" y="1985670"/>
              <a:ext cx="344880" cy="86040"/>
            </p14:xfrm>
          </p:contentPart>
        </mc:Choice>
        <mc:Fallback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1040F73C-F8C3-49E5-B5FC-9A7151A6C9B1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7320487" y="1967670"/>
                <a:ext cx="380520" cy="12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14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F3E209AD-D242-487B-BF90-1DFACD2B7A43}"/>
                  </a:ext>
                </a:extLst>
              </p14:cNvPr>
              <p14:cNvContentPartPr/>
              <p14:nvPr/>
            </p14:nvContentPartPr>
            <p14:xfrm>
              <a:off x="7181167" y="2325510"/>
              <a:ext cx="344880" cy="70920"/>
            </p14:xfrm>
          </p:contentPart>
        </mc:Choice>
        <mc:Fallback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F3E209AD-D242-487B-BF90-1DFACD2B7A43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7163167" y="2307870"/>
                <a:ext cx="380520" cy="10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16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9DF69EAB-9198-4EF5-8540-FCFCDE2E8AAC}"/>
                  </a:ext>
                </a:extLst>
              </p14:cNvPr>
              <p14:cNvContentPartPr/>
              <p14:nvPr/>
            </p14:nvContentPartPr>
            <p14:xfrm>
              <a:off x="7665007" y="2322630"/>
              <a:ext cx="426600" cy="255240"/>
            </p14:xfrm>
          </p:contentPart>
        </mc:Choice>
        <mc:Fallback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9DF69EAB-9198-4EF5-8540-FCFCDE2E8AAC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7647007" y="2304630"/>
                <a:ext cx="462240" cy="29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18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195EF125-CC57-4E49-A0AC-B932F1B498E9}"/>
                  </a:ext>
                </a:extLst>
              </p14:cNvPr>
              <p14:cNvContentPartPr/>
              <p14:nvPr/>
            </p14:nvContentPartPr>
            <p14:xfrm>
              <a:off x="8243167" y="2373030"/>
              <a:ext cx="163080" cy="146880"/>
            </p14:xfrm>
          </p:contentPart>
        </mc:Choice>
        <mc:Fallback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195EF125-CC57-4E49-A0AC-B932F1B498E9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8225167" y="2355390"/>
                <a:ext cx="198720" cy="18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0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F5FEE8BC-DAB4-4F58-A1FE-5FF94C963E7E}"/>
                  </a:ext>
                </a:extLst>
              </p14:cNvPr>
              <p14:cNvContentPartPr/>
              <p14:nvPr/>
            </p14:nvContentPartPr>
            <p14:xfrm>
              <a:off x="1312087" y="2862270"/>
              <a:ext cx="213480" cy="610200"/>
            </p14:xfrm>
          </p:contentPart>
        </mc:Choice>
        <mc:Fallback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F5FEE8BC-DAB4-4F58-A1FE-5FF94C963E7E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1294447" y="2844270"/>
                <a:ext cx="249120" cy="64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2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EFAD992F-F29C-4619-916F-6DBF938D7641}"/>
                  </a:ext>
                </a:extLst>
              </p14:cNvPr>
              <p14:cNvContentPartPr/>
              <p14:nvPr/>
            </p14:nvContentPartPr>
            <p14:xfrm>
              <a:off x="1265287" y="3094830"/>
              <a:ext cx="659160" cy="217800"/>
            </p14:xfrm>
          </p:contentPart>
        </mc:Choice>
        <mc:Fallback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EFAD992F-F29C-4619-916F-6DBF938D7641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1247287" y="3077190"/>
                <a:ext cx="694800" cy="25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4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ACB9B41B-E326-4400-A220-570077D7FF02}"/>
                  </a:ext>
                </a:extLst>
              </p14:cNvPr>
              <p14:cNvContentPartPr/>
              <p14:nvPr/>
            </p14:nvContentPartPr>
            <p14:xfrm>
              <a:off x="2670007" y="3078990"/>
              <a:ext cx="256320" cy="294840"/>
            </p14:xfrm>
          </p:contentPart>
        </mc:Choice>
        <mc:Fallback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ACB9B41B-E326-4400-A220-570077D7FF02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2652007" y="3060990"/>
                <a:ext cx="291960" cy="33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6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E72768A1-5876-4263-9711-9B3CD1205CAE}"/>
                  </a:ext>
                </a:extLst>
              </p14:cNvPr>
              <p14:cNvContentPartPr/>
              <p14:nvPr/>
            </p14:nvContentPartPr>
            <p14:xfrm>
              <a:off x="3190567" y="3055590"/>
              <a:ext cx="202320" cy="376560"/>
            </p14:xfrm>
          </p:contentPart>
        </mc:Choice>
        <mc:Fallback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E72768A1-5876-4263-9711-9B3CD1205CAE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3172927" y="3037950"/>
                <a:ext cx="237960" cy="41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28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EED8F5D8-3AB2-4E32-B90F-A5FAE3968DB9}"/>
                  </a:ext>
                </a:extLst>
              </p14:cNvPr>
              <p14:cNvContentPartPr/>
              <p14:nvPr/>
            </p14:nvContentPartPr>
            <p14:xfrm>
              <a:off x="3582247" y="3100230"/>
              <a:ext cx="287640" cy="261000"/>
            </p14:xfrm>
          </p:contentPart>
        </mc:Choice>
        <mc:Fallback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EED8F5D8-3AB2-4E32-B90F-A5FAE3968DB9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3564247" y="3082230"/>
                <a:ext cx="323280" cy="29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30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58561AC3-B105-487E-B145-73F549FA7220}"/>
                  </a:ext>
                </a:extLst>
              </p14:cNvPr>
              <p14:cNvContentPartPr/>
              <p14:nvPr/>
            </p14:nvContentPartPr>
            <p14:xfrm>
              <a:off x="4269847" y="3070710"/>
              <a:ext cx="146520" cy="131400"/>
            </p14:xfrm>
          </p:contentPart>
        </mc:Choice>
        <mc:Fallback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58561AC3-B105-487E-B145-73F549FA7220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4252207" y="3053070"/>
                <a:ext cx="182160" cy="16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32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630827B4-C37B-4696-81D2-7C1D081A09EE}"/>
                  </a:ext>
                </a:extLst>
              </p14:cNvPr>
              <p14:cNvContentPartPr/>
              <p14:nvPr/>
            </p14:nvContentPartPr>
            <p14:xfrm>
              <a:off x="4291807" y="3273390"/>
              <a:ext cx="96480" cy="135000"/>
            </p14:xfrm>
          </p:contentPart>
        </mc:Choice>
        <mc:Fallback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630827B4-C37B-4696-81D2-7C1D081A09EE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4273807" y="3255750"/>
                <a:ext cx="132120" cy="17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34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F393B565-EB1C-43CB-B320-EE28FFB71CC4}"/>
                  </a:ext>
                </a:extLst>
              </p14:cNvPr>
              <p14:cNvContentPartPr/>
              <p14:nvPr/>
            </p14:nvContentPartPr>
            <p14:xfrm>
              <a:off x="5302327" y="3077910"/>
              <a:ext cx="309600" cy="467280"/>
            </p14:xfrm>
          </p:contentPart>
        </mc:Choice>
        <mc:Fallback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F393B565-EB1C-43CB-B320-EE28FFB71CC4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5284327" y="3059910"/>
                <a:ext cx="345240" cy="50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36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9200E5A5-C907-49C6-B5ED-A7440B0070A7}"/>
                  </a:ext>
                </a:extLst>
              </p14:cNvPr>
              <p14:cNvContentPartPr/>
              <p14:nvPr/>
            </p14:nvContentPartPr>
            <p14:xfrm>
              <a:off x="5927287" y="3273030"/>
              <a:ext cx="232200" cy="41760"/>
            </p14:xfrm>
          </p:contentPart>
        </mc:Choice>
        <mc:Fallback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9200E5A5-C907-49C6-B5ED-A7440B0070A7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5909647" y="3255390"/>
                <a:ext cx="267840" cy="7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38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AD185E93-00E4-4E00-ABDF-871AFF46A623}"/>
                  </a:ext>
                </a:extLst>
              </p14:cNvPr>
              <p14:cNvContentPartPr/>
              <p14:nvPr/>
            </p14:nvContentPartPr>
            <p14:xfrm>
              <a:off x="5994967" y="3347910"/>
              <a:ext cx="257760" cy="38880"/>
            </p14:xfrm>
          </p:contentPart>
        </mc:Choice>
        <mc:Fallback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AD185E93-00E4-4E00-ABDF-871AFF46A623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5977327" y="3330270"/>
                <a:ext cx="293400" cy="7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0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98DC6C85-CB5B-4D72-8A8C-A501DCABC361}"/>
                  </a:ext>
                </a:extLst>
              </p14:cNvPr>
              <p14:cNvContentPartPr/>
              <p14:nvPr/>
            </p14:nvContentPartPr>
            <p14:xfrm>
              <a:off x="7492567" y="2911590"/>
              <a:ext cx="709200" cy="553320"/>
            </p14:xfrm>
          </p:contentPart>
        </mc:Choice>
        <mc:Fallback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98DC6C85-CB5B-4D72-8A8C-A501DCABC361}"/>
                  </a:ext>
                </a:extLst>
              </p:cNvPr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7474927" y="2893950"/>
                <a:ext cx="744840" cy="58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2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289992FC-43C7-4E0B-B089-358877BC895F}"/>
                  </a:ext>
                </a:extLst>
              </p14:cNvPr>
              <p14:cNvContentPartPr/>
              <p14:nvPr/>
            </p14:nvContentPartPr>
            <p14:xfrm>
              <a:off x="8496247" y="2977110"/>
              <a:ext cx="93960" cy="244800"/>
            </p14:xfrm>
          </p:contentPart>
        </mc:Choice>
        <mc:Fallback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289992FC-43C7-4E0B-B089-358877BC895F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8478607" y="2959470"/>
                <a:ext cx="129600" cy="28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4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91E8326E-A9D8-4988-89AD-DC6F042F4AEC}"/>
                  </a:ext>
                </a:extLst>
              </p14:cNvPr>
              <p14:cNvContentPartPr/>
              <p14:nvPr/>
            </p14:nvContentPartPr>
            <p14:xfrm>
              <a:off x="8473927" y="2945430"/>
              <a:ext cx="296640" cy="83880"/>
            </p14:xfrm>
          </p:contentPart>
        </mc:Choice>
        <mc:Fallback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91E8326E-A9D8-4988-89AD-DC6F042F4AEC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8456287" y="2927790"/>
                <a:ext cx="332280" cy="11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6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3F6CEFF6-D34A-4767-95B8-97649DAD7A3E}"/>
                  </a:ext>
                </a:extLst>
              </p14:cNvPr>
              <p14:cNvContentPartPr/>
              <p14:nvPr/>
            </p14:nvContentPartPr>
            <p14:xfrm>
              <a:off x="8345407" y="3210390"/>
              <a:ext cx="343440" cy="19440"/>
            </p14:xfrm>
          </p:contentPart>
        </mc:Choice>
        <mc:Fallback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3F6CEFF6-D34A-4767-95B8-97649DAD7A3E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8327407" y="3192390"/>
                <a:ext cx="379080" cy="5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8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DDD436B8-F274-4BDB-94DF-5A0E2601B0BA}"/>
                  </a:ext>
                </a:extLst>
              </p14:cNvPr>
              <p14:cNvContentPartPr/>
              <p14:nvPr/>
            </p14:nvContentPartPr>
            <p14:xfrm>
              <a:off x="7535047" y="3356190"/>
              <a:ext cx="1769400" cy="63000"/>
            </p14:xfrm>
          </p:contentPart>
        </mc:Choice>
        <mc:Fallback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DDD436B8-F274-4BDB-94DF-5A0E2601B0BA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7517407" y="3338550"/>
                <a:ext cx="1805040" cy="9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50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46A1EEA4-032E-4720-8950-DA46A131BA87}"/>
                  </a:ext>
                </a:extLst>
              </p14:cNvPr>
              <p14:cNvContentPartPr/>
              <p14:nvPr/>
            </p14:nvContentPartPr>
            <p14:xfrm>
              <a:off x="7737367" y="3626190"/>
              <a:ext cx="309240" cy="387360"/>
            </p14:xfrm>
          </p:contentPart>
        </mc:Choice>
        <mc:Fallback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46A1EEA4-032E-4720-8950-DA46A131BA87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7719727" y="3608550"/>
                <a:ext cx="344880" cy="42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52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D09DC99B-0AB3-47B3-B84B-DFC3E2C50CE4}"/>
                  </a:ext>
                </a:extLst>
              </p14:cNvPr>
              <p14:cNvContentPartPr/>
              <p14:nvPr/>
            </p14:nvContentPartPr>
            <p14:xfrm>
              <a:off x="8138767" y="3683430"/>
              <a:ext cx="167400" cy="360000"/>
            </p14:xfrm>
          </p:contentPart>
        </mc:Choice>
        <mc:Fallback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D09DC99B-0AB3-47B3-B84B-DFC3E2C50CE4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8121127" y="3665430"/>
                <a:ext cx="203040" cy="39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54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DDAF2422-BC51-411A-A7F6-AE06B9A617D4}"/>
                  </a:ext>
                </a:extLst>
              </p14:cNvPr>
              <p14:cNvContentPartPr/>
              <p14:nvPr/>
            </p14:nvContentPartPr>
            <p14:xfrm>
              <a:off x="8116087" y="3574350"/>
              <a:ext cx="453960" cy="15480"/>
            </p14:xfrm>
          </p:contentPart>
        </mc:Choice>
        <mc:Fallback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DDAF2422-BC51-411A-A7F6-AE06B9A617D4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8098447" y="3556710"/>
                <a:ext cx="489600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56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5F218443-7166-49C2-8666-B67D2BD19740}"/>
                  </a:ext>
                </a:extLst>
              </p14:cNvPr>
              <p14:cNvContentPartPr/>
              <p14:nvPr/>
            </p14:nvContentPartPr>
            <p14:xfrm>
              <a:off x="8592727" y="3588750"/>
              <a:ext cx="244080" cy="328680"/>
            </p14:xfrm>
          </p:contentPart>
        </mc:Choice>
        <mc:Fallback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5F218443-7166-49C2-8666-B67D2BD19740}"/>
                  </a:ext>
                </a:extLst>
              </p:cNvPr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8575087" y="3571110"/>
                <a:ext cx="279720" cy="36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58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E7B25AE6-55A6-4793-ABC4-E5E709D05F74}"/>
                  </a:ext>
                </a:extLst>
              </p14:cNvPr>
              <p14:cNvContentPartPr/>
              <p14:nvPr/>
            </p14:nvContentPartPr>
            <p14:xfrm>
              <a:off x="9748687" y="3225510"/>
              <a:ext cx="301320" cy="371880"/>
            </p14:xfrm>
          </p:contentPart>
        </mc:Choice>
        <mc:Fallback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E7B25AE6-55A6-4793-ABC4-E5E709D05F74}"/>
                  </a:ext>
                </a:extLst>
              </p:cNvPr>
              <p:cNvPicPr/>
              <p:nvPr/>
            </p:nvPicPr>
            <p:blipFill>
              <a:blip r:embed="rId159"/>
              <a:stretch>
                <a:fillRect/>
              </a:stretch>
            </p:blipFill>
            <p:spPr>
              <a:xfrm>
                <a:off x="9731047" y="3207510"/>
                <a:ext cx="336960" cy="40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0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21C2213B-B783-4F7A-B4CF-528DD62119D1}"/>
                  </a:ext>
                </a:extLst>
              </p14:cNvPr>
              <p14:cNvContentPartPr/>
              <p14:nvPr/>
            </p14:nvContentPartPr>
            <p14:xfrm>
              <a:off x="9862447" y="2922750"/>
              <a:ext cx="310320" cy="110880"/>
            </p14:xfrm>
          </p:contentPart>
        </mc:Choice>
        <mc:Fallback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21C2213B-B783-4F7A-B4CF-528DD62119D1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9844807" y="2905110"/>
                <a:ext cx="345960" cy="14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2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60454281-37D5-4E58-8FD0-F801DC489E5E}"/>
                  </a:ext>
                </a:extLst>
              </p14:cNvPr>
              <p14:cNvContentPartPr/>
              <p14:nvPr/>
            </p14:nvContentPartPr>
            <p14:xfrm>
              <a:off x="1698007" y="4331790"/>
              <a:ext cx="275040" cy="636840"/>
            </p14:xfrm>
          </p:contentPart>
        </mc:Choice>
        <mc:Fallback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60454281-37D5-4E58-8FD0-F801DC489E5E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1680007" y="4314150"/>
                <a:ext cx="310680" cy="67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4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C191BCE2-7B3F-443C-9927-4F295D4D8DB4}"/>
                  </a:ext>
                </a:extLst>
              </p14:cNvPr>
              <p14:cNvContentPartPr/>
              <p14:nvPr/>
            </p14:nvContentPartPr>
            <p14:xfrm>
              <a:off x="1490647" y="4597110"/>
              <a:ext cx="932400" cy="221400"/>
            </p14:xfrm>
          </p:contentPart>
        </mc:Choice>
        <mc:Fallback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C191BCE2-7B3F-443C-9927-4F295D4D8DB4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1473007" y="4579110"/>
                <a:ext cx="968040" cy="25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6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507B7ADC-18CE-409B-9473-12D0233B4107}"/>
                  </a:ext>
                </a:extLst>
              </p14:cNvPr>
              <p14:cNvContentPartPr/>
              <p14:nvPr/>
            </p14:nvContentPartPr>
            <p14:xfrm>
              <a:off x="2719327" y="4544550"/>
              <a:ext cx="131400" cy="286920"/>
            </p14:xfrm>
          </p:contentPart>
        </mc:Choice>
        <mc:Fallback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507B7ADC-18CE-409B-9473-12D0233B4107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2701327" y="4526550"/>
                <a:ext cx="167040" cy="32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8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6F032D2E-F8BB-4D54-B773-009C2973E7D6}"/>
                  </a:ext>
                </a:extLst>
              </p14:cNvPr>
              <p14:cNvContentPartPr/>
              <p14:nvPr/>
            </p14:nvContentPartPr>
            <p14:xfrm>
              <a:off x="3099847" y="4498110"/>
              <a:ext cx="303840" cy="398880"/>
            </p14:xfrm>
          </p:contentPart>
        </mc:Choice>
        <mc:Fallback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6F032D2E-F8BB-4D54-B773-009C2973E7D6}"/>
                  </a:ext>
                </a:extLst>
              </p:cNvPr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3081847" y="4480470"/>
                <a:ext cx="339480" cy="43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70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0E379468-13EC-407B-9F2F-6E2DE48E9226}"/>
                  </a:ext>
                </a:extLst>
              </p14:cNvPr>
              <p14:cNvContentPartPr/>
              <p14:nvPr/>
            </p14:nvContentPartPr>
            <p14:xfrm>
              <a:off x="3481807" y="4581270"/>
              <a:ext cx="309960" cy="190800"/>
            </p14:xfrm>
          </p:contentPart>
        </mc:Choice>
        <mc:Fallback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0E379468-13EC-407B-9F2F-6E2DE48E9226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3463807" y="4563270"/>
                <a:ext cx="345600" cy="22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72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502BD9CA-87FE-4D38-AD7E-06E2AD7FF955}"/>
                  </a:ext>
                </a:extLst>
              </p14:cNvPr>
              <p14:cNvContentPartPr/>
              <p14:nvPr/>
            </p14:nvContentPartPr>
            <p14:xfrm>
              <a:off x="4327087" y="4536270"/>
              <a:ext cx="59400" cy="49680"/>
            </p14:xfrm>
          </p:contentPart>
        </mc:Choice>
        <mc:Fallback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502BD9CA-87FE-4D38-AD7E-06E2AD7FF955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4309447" y="4518270"/>
                <a:ext cx="95040" cy="8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74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8684D98E-D716-44CB-8EC4-69EFA04103C3}"/>
                  </a:ext>
                </a:extLst>
              </p14:cNvPr>
              <p14:cNvContentPartPr/>
              <p14:nvPr/>
            </p14:nvContentPartPr>
            <p14:xfrm>
              <a:off x="4297567" y="4722390"/>
              <a:ext cx="81000" cy="104400"/>
            </p14:xfrm>
          </p:contentPart>
        </mc:Choice>
        <mc:Fallback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8684D98E-D716-44CB-8EC4-69EFA04103C3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4279927" y="4704390"/>
                <a:ext cx="116640" cy="14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76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F3AA48A5-307A-4C72-9403-E9BE289623C5}"/>
                  </a:ext>
                </a:extLst>
              </p14:cNvPr>
              <p14:cNvContentPartPr/>
              <p14:nvPr/>
            </p14:nvContentPartPr>
            <p14:xfrm>
              <a:off x="5402767" y="4471470"/>
              <a:ext cx="256320" cy="437040"/>
            </p14:xfrm>
          </p:contentPart>
        </mc:Choice>
        <mc:Fallback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F3AA48A5-307A-4C72-9403-E9BE289623C5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5385127" y="4453470"/>
                <a:ext cx="291960" cy="47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78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E3C4D404-BEB4-490E-B0A3-F0A16113656C}"/>
                  </a:ext>
                </a:extLst>
              </p14:cNvPr>
              <p14:cNvContentPartPr/>
              <p14:nvPr/>
            </p14:nvContentPartPr>
            <p14:xfrm>
              <a:off x="5311687" y="2841750"/>
              <a:ext cx="552240" cy="198000"/>
            </p14:xfrm>
          </p:contentPart>
        </mc:Choice>
        <mc:Fallback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E3C4D404-BEB4-490E-B0A3-F0A16113656C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5294047" y="2824110"/>
                <a:ext cx="587880" cy="23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0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913F9CA5-CF6B-4135-B483-0CD6D764226A}"/>
                  </a:ext>
                </a:extLst>
              </p14:cNvPr>
              <p14:cNvContentPartPr/>
              <p14:nvPr/>
            </p14:nvContentPartPr>
            <p14:xfrm>
              <a:off x="5393407" y="4250790"/>
              <a:ext cx="469080" cy="24480"/>
            </p14:xfrm>
          </p:contentPart>
        </mc:Choice>
        <mc:Fallback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913F9CA5-CF6B-4135-B483-0CD6D764226A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5375407" y="4232790"/>
                <a:ext cx="504720" cy="6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2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26150051-21EB-4863-9E26-45EF542A7C86}"/>
                  </a:ext>
                </a:extLst>
              </p14:cNvPr>
              <p14:cNvContentPartPr/>
              <p14:nvPr/>
            </p14:nvContentPartPr>
            <p14:xfrm>
              <a:off x="5818927" y="4188150"/>
              <a:ext cx="70560" cy="166320"/>
            </p14:xfrm>
          </p:contentPart>
        </mc:Choice>
        <mc:Fallback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26150051-21EB-4863-9E26-45EF542A7C86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5801287" y="4170510"/>
                <a:ext cx="106200" cy="20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4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F6F7B39E-1633-4A31-A057-6CF82EB50D43}"/>
                  </a:ext>
                </a:extLst>
              </p14:cNvPr>
              <p14:cNvContentPartPr/>
              <p14:nvPr/>
            </p14:nvContentPartPr>
            <p14:xfrm>
              <a:off x="6131047" y="4567590"/>
              <a:ext cx="316080" cy="83520"/>
            </p14:xfrm>
          </p:contentPart>
        </mc:Choice>
        <mc:Fallback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F6F7B39E-1633-4A31-A057-6CF82EB50D43}"/>
                  </a:ext>
                </a:extLst>
              </p:cNvPr>
              <p:cNvPicPr/>
              <p:nvPr/>
            </p:nvPicPr>
            <p:blipFill>
              <a:blip r:embed="rId185"/>
              <a:stretch>
                <a:fillRect/>
              </a:stretch>
            </p:blipFill>
            <p:spPr>
              <a:xfrm>
                <a:off x="6113047" y="4549590"/>
                <a:ext cx="351720" cy="11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6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4FC0140B-3184-4274-8B65-24D034C67C8F}"/>
                  </a:ext>
                </a:extLst>
              </p14:cNvPr>
              <p14:cNvContentPartPr/>
              <p14:nvPr/>
            </p14:nvContentPartPr>
            <p14:xfrm>
              <a:off x="6134287" y="4671630"/>
              <a:ext cx="411840" cy="12960"/>
            </p14:xfrm>
          </p:contentPart>
        </mc:Choice>
        <mc:Fallback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4FC0140B-3184-4274-8B65-24D034C67C8F}"/>
                  </a:ext>
                </a:extLst>
              </p:cNvPr>
              <p:cNvPicPr/>
              <p:nvPr/>
            </p:nvPicPr>
            <p:blipFill>
              <a:blip r:embed="rId187"/>
              <a:stretch>
                <a:fillRect/>
              </a:stretch>
            </p:blipFill>
            <p:spPr>
              <a:xfrm>
                <a:off x="6116287" y="4653630"/>
                <a:ext cx="447480" cy="4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8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3AD9ECDE-E88D-494E-A482-58AABF76DE04}"/>
                  </a:ext>
                </a:extLst>
              </p14:cNvPr>
              <p14:cNvContentPartPr/>
              <p14:nvPr/>
            </p14:nvContentPartPr>
            <p14:xfrm>
              <a:off x="7488607" y="4331430"/>
              <a:ext cx="695160" cy="725400"/>
            </p14:xfrm>
          </p:contentPart>
        </mc:Choice>
        <mc:Fallback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3AD9ECDE-E88D-494E-A482-58AABF76DE04}"/>
                  </a:ext>
                </a:extLst>
              </p:cNvPr>
              <p:cNvPicPr/>
              <p:nvPr/>
            </p:nvPicPr>
            <p:blipFill>
              <a:blip r:embed="rId189"/>
              <a:stretch>
                <a:fillRect/>
              </a:stretch>
            </p:blipFill>
            <p:spPr>
              <a:xfrm>
                <a:off x="7470967" y="4313790"/>
                <a:ext cx="730800" cy="76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90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D9445BDA-04B7-4508-A927-ABC18880CDE4}"/>
                  </a:ext>
                </a:extLst>
              </p14:cNvPr>
              <p14:cNvContentPartPr/>
              <p14:nvPr/>
            </p14:nvContentPartPr>
            <p14:xfrm>
              <a:off x="7355047" y="4885470"/>
              <a:ext cx="1273680" cy="69480"/>
            </p14:xfrm>
          </p:contentPart>
        </mc:Choice>
        <mc:Fallback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D9445BDA-04B7-4508-A927-ABC18880CDE4}"/>
                  </a:ext>
                </a:extLst>
              </p:cNvPr>
              <p:cNvPicPr/>
              <p:nvPr/>
            </p:nvPicPr>
            <p:blipFill>
              <a:blip r:embed="rId191"/>
              <a:stretch>
                <a:fillRect/>
              </a:stretch>
            </p:blipFill>
            <p:spPr>
              <a:xfrm>
                <a:off x="7337407" y="4867470"/>
                <a:ext cx="1309320" cy="10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92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6A2F91DD-6AA7-4EDD-8E8F-CCC95B306BEE}"/>
                  </a:ext>
                </a:extLst>
              </p14:cNvPr>
              <p14:cNvContentPartPr/>
              <p14:nvPr/>
            </p14:nvContentPartPr>
            <p14:xfrm>
              <a:off x="7282687" y="5120550"/>
              <a:ext cx="361800" cy="381600"/>
            </p14:xfrm>
          </p:contentPart>
        </mc:Choice>
        <mc:Fallback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6A2F91DD-6AA7-4EDD-8E8F-CCC95B306BEE}"/>
                  </a:ext>
                </a:extLst>
              </p:cNvPr>
              <p:cNvPicPr/>
              <p:nvPr/>
            </p:nvPicPr>
            <p:blipFill>
              <a:blip r:embed="rId193"/>
              <a:stretch>
                <a:fillRect/>
              </a:stretch>
            </p:blipFill>
            <p:spPr>
              <a:xfrm>
                <a:off x="7265047" y="5102550"/>
                <a:ext cx="397440" cy="41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94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60E3B180-DC5E-4FA3-8030-50E1567AAC20}"/>
                  </a:ext>
                </a:extLst>
              </p14:cNvPr>
              <p14:cNvContentPartPr/>
              <p14:nvPr/>
            </p14:nvContentPartPr>
            <p14:xfrm>
              <a:off x="7686967" y="5253390"/>
              <a:ext cx="171360" cy="242280"/>
            </p14:xfrm>
          </p:contentPart>
        </mc:Choice>
        <mc:Fallback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60E3B180-DC5E-4FA3-8030-50E1567AAC20}"/>
                  </a:ext>
                </a:extLst>
              </p:cNvPr>
              <p:cNvPicPr/>
              <p:nvPr/>
            </p:nvPicPr>
            <p:blipFill>
              <a:blip r:embed="rId195"/>
              <a:stretch>
                <a:fillRect/>
              </a:stretch>
            </p:blipFill>
            <p:spPr>
              <a:xfrm>
                <a:off x="7668967" y="5235750"/>
                <a:ext cx="207000" cy="27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96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AE342FB3-E733-417E-9667-14BFF3BBFE7A}"/>
                  </a:ext>
                </a:extLst>
              </p14:cNvPr>
              <p14:cNvContentPartPr/>
              <p14:nvPr/>
            </p14:nvContentPartPr>
            <p14:xfrm>
              <a:off x="7557727" y="5158350"/>
              <a:ext cx="540360" cy="33120"/>
            </p14:xfrm>
          </p:contentPart>
        </mc:Choice>
        <mc:Fallback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AE342FB3-E733-417E-9667-14BFF3BBFE7A}"/>
                  </a:ext>
                </a:extLst>
              </p:cNvPr>
              <p:cNvPicPr/>
              <p:nvPr/>
            </p:nvPicPr>
            <p:blipFill>
              <a:blip r:embed="rId197"/>
              <a:stretch>
                <a:fillRect/>
              </a:stretch>
            </p:blipFill>
            <p:spPr>
              <a:xfrm>
                <a:off x="7539727" y="5140350"/>
                <a:ext cx="576000" cy="6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98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A012C41B-87A4-43EE-9944-D8415C8C5966}"/>
                  </a:ext>
                </a:extLst>
              </p14:cNvPr>
              <p14:cNvContentPartPr/>
              <p14:nvPr/>
            </p14:nvContentPartPr>
            <p14:xfrm>
              <a:off x="8079367" y="5091390"/>
              <a:ext cx="329040" cy="383760"/>
            </p14:xfrm>
          </p:contentPart>
        </mc:Choice>
        <mc:Fallback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A012C41B-87A4-43EE-9944-D8415C8C5966}"/>
                  </a:ext>
                </a:extLst>
              </p:cNvPr>
              <p:cNvPicPr/>
              <p:nvPr/>
            </p:nvPicPr>
            <p:blipFill>
              <a:blip r:embed="rId199"/>
              <a:stretch>
                <a:fillRect/>
              </a:stretch>
            </p:blipFill>
            <p:spPr>
              <a:xfrm>
                <a:off x="8061367" y="5073750"/>
                <a:ext cx="364680" cy="41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0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D591E7D9-68E1-41EB-8B07-F7ECF01C4DED}"/>
                  </a:ext>
                </a:extLst>
              </p14:cNvPr>
              <p14:cNvContentPartPr/>
              <p14:nvPr/>
            </p14:nvContentPartPr>
            <p14:xfrm>
              <a:off x="8820607" y="4413510"/>
              <a:ext cx="154800" cy="890280"/>
            </p14:xfrm>
          </p:contentPart>
        </mc:Choice>
        <mc:Fallback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D591E7D9-68E1-41EB-8B07-F7ECF01C4DED}"/>
                  </a:ext>
                </a:extLst>
              </p:cNvPr>
              <p:cNvPicPr/>
              <p:nvPr/>
            </p:nvPicPr>
            <p:blipFill>
              <a:blip r:embed="rId201"/>
              <a:stretch>
                <a:fillRect/>
              </a:stretch>
            </p:blipFill>
            <p:spPr>
              <a:xfrm>
                <a:off x="8802967" y="4395870"/>
                <a:ext cx="190440" cy="92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2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35639E08-6CB8-495F-B79F-29FC24352B6A}"/>
                  </a:ext>
                </a:extLst>
              </p14:cNvPr>
              <p14:cNvContentPartPr/>
              <p14:nvPr/>
            </p14:nvContentPartPr>
            <p14:xfrm>
              <a:off x="8498767" y="4336830"/>
              <a:ext cx="71280" cy="377280"/>
            </p14:xfrm>
          </p:contentPart>
        </mc:Choice>
        <mc:Fallback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35639E08-6CB8-495F-B79F-29FC24352B6A}"/>
                  </a:ext>
                </a:extLst>
              </p:cNvPr>
              <p:cNvPicPr/>
              <p:nvPr/>
            </p:nvPicPr>
            <p:blipFill>
              <a:blip r:embed="rId203"/>
              <a:stretch>
                <a:fillRect/>
              </a:stretch>
            </p:blipFill>
            <p:spPr>
              <a:xfrm>
                <a:off x="8481127" y="4319190"/>
                <a:ext cx="106920" cy="41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4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16AF19A3-6DBE-4AE3-B223-0E58C9FB7432}"/>
                  </a:ext>
                </a:extLst>
              </p14:cNvPr>
              <p14:cNvContentPartPr/>
              <p14:nvPr/>
            </p14:nvContentPartPr>
            <p14:xfrm>
              <a:off x="8405527" y="4283550"/>
              <a:ext cx="370800" cy="76320"/>
            </p14:xfrm>
          </p:contentPart>
        </mc:Choice>
        <mc:Fallback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16AF19A3-6DBE-4AE3-B223-0E58C9FB7432}"/>
                  </a:ext>
                </a:extLst>
              </p:cNvPr>
              <p:cNvPicPr/>
              <p:nvPr/>
            </p:nvPicPr>
            <p:blipFill>
              <a:blip r:embed="rId205"/>
              <a:stretch>
                <a:fillRect/>
              </a:stretch>
            </p:blipFill>
            <p:spPr>
              <a:xfrm>
                <a:off x="8387527" y="4265910"/>
                <a:ext cx="406440" cy="11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6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326DEF4A-8051-45F6-9758-E54F8402C11F}"/>
                  </a:ext>
                </a:extLst>
              </p14:cNvPr>
              <p14:cNvContentPartPr/>
              <p14:nvPr/>
            </p14:nvContentPartPr>
            <p14:xfrm>
              <a:off x="8406247" y="4596750"/>
              <a:ext cx="268200" cy="114480"/>
            </p14:xfrm>
          </p:contentPart>
        </mc:Choice>
        <mc:Fallback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326DEF4A-8051-45F6-9758-E54F8402C11F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8388247" y="4579110"/>
                <a:ext cx="303840" cy="15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08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06311284-3CF1-4325-B804-BA634A091618}"/>
                  </a:ext>
                </a:extLst>
              </p14:cNvPr>
              <p14:cNvContentPartPr/>
              <p14:nvPr/>
            </p14:nvContentPartPr>
            <p14:xfrm>
              <a:off x="9076927" y="4422870"/>
              <a:ext cx="320400" cy="242640"/>
            </p14:xfrm>
          </p:contentPart>
        </mc:Choice>
        <mc:Fallback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06311284-3CF1-4325-B804-BA634A091618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9059287" y="4405230"/>
                <a:ext cx="356040" cy="27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10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D04C51EE-61CB-438E-906F-08D81365C9DC}"/>
                  </a:ext>
                </a:extLst>
              </p14:cNvPr>
              <p14:cNvContentPartPr/>
              <p14:nvPr/>
            </p14:nvContentPartPr>
            <p14:xfrm>
              <a:off x="9450247" y="4248990"/>
              <a:ext cx="181800" cy="224280"/>
            </p14:xfrm>
          </p:contentPart>
        </mc:Choice>
        <mc:Fallback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D04C51EE-61CB-438E-906F-08D81365C9DC}"/>
                  </a:ext>
                </a:extLst>
              </p:cNvPr>
              <p:cNvPicPr/>
              <p:nvPr/>
            </p:nvPicPr>
            <p:blipFill>
              <a:blip r:embed="rId211"/>
              <a:stretch>
                <a:fillRect/>
              </a:stretch>
            </p:blipFill>
            <p:spPr>
              <a:xfrm>
                <a:off x="9432607" y="4230990"/>
                <a:ext cx="217440" cy="25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12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7E204C4E-E246-478D-8D13-89BAC1A8D7AA}"/>
                  </a:ext>
                </a:extLst>
              </p14:cNvPr>
              <p14:cNvContentPartPr/>
              <p14:nvPr/>
            </p14:nvContentPartPr>
            <p14:xfrm>
              <a:off x="8991607" y="4683510"/>
              <a:ext cx="582840" cy="56520"/>
            </p14:xfrm>
          </p:contentPart>
        </mc:Choice>
        <mc:Fallback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7E204C4E-E246-478D-8D13-89BAC1A8D7AA}"/>
                  </a:ext>
                </a:extLst>
              </p:cNvPr>
              <p:cNvPicPr/>
              <p:nvPr/>
            </p:nvPicPr>
            <p:blipFill>
              <a:blip r:embed="rId213"/>
              <a:stretch>
                <a:fillRect/>
              </a:stretch>
            </p:blipFill>
            <p:spPr>
              <a:xfrm>
                <a:off x="8973607" y="4665870"/>
                <a:ext cx="618480" cy="9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14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55E2303A-9D84-47E0-BCD3-27D727BCCA5C}"/>
                  </a:ext>
                </a:extLst>
              </p14:cNvPr>
              <p14:cNvContentPartPr/>
              <p14:nvPr/>
            </p14:nvContentPartPr>
            <p14:xfrm>
              <a:off x="8970367" y="4938390"/>
              <a:ext cx="285840" cy="277920"/>
            </p14:xfrm>
          </p:contentPart>
        </mc:Choice>
        <mc:Fallback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55E2303A-9D84-47E0-BCD3-27D727BCCA5C}"/>
                  </a:ext>
                </a:extLst>
              </p:cNvPr>
              <p:cNvPicPr/>
              <p:nvPr/>
            </p:nvPicPr>
            <p:blipFill>
              <a:blip r:embed="rId215"/>
              <a:stretch>
                <a:fillRect/>
              </a:stretch>
            </p:blipFill>
            <p:spPr>
              <a:xfrm>
                <a:off x="8952367" y="4920750"/>
                <a:ext cx="321480" cy="31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16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BA5448AA-667E-466B-A9FC-5F77560CAF9D}"/>
                  </a:ext>
                </a:extLst>
              </p14:cNvPr>
              <p14:cNvContentPartPr/>
              <p14:nvPr/>
            </p14:nvContentPartPr>
            <p14:xfrm>
              <a:off x="9277447" y="4822110"/>
              <a:ext cx="173520" cy="222480"/>
            </p14:xfrm>
          </p:contentPart>
        </mc:Choice>
        <mc:Fallback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BA5448AA-667E-466B-A9FC-5F77560CAF9D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9259447" y="4804470"/>
                <a:ext cx="209160" cy="25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18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id="{931F5E0C-1F6C-42E5-B79F-7D94EB1DDFC7}"/>
                  </a:ext>
                </a:extLst>
              </p14:cNvPr>
              <p14:cNvContentPartPr/>
              <p14:nvPr/>
            </p14:nvContentPartPr>
            <p14:xfrm>
              <a:off x="9487687" y="4356270"/>
              <a:ext cx="274320" cy="910440"/>
            </p14:xfrm>
          </p:contentPart>
        </mc:Choice>
        <mc:Fallback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931F5E0C-1F6C-42E5-B79F-7D94EB1DDFC7}"/>
                  </a:ext>
                </a:extLst>
              </p:cNvPr>
              <p:cNvPicPr/>
              <p:nvPr/>
            </p:nvPicPr>
            <p:blipFill>
              <a:blip r:embed="rId219"/>
              <a:stretch>
                <a:fillRect/>
              </a:stretch>
            </p:blipFill>
            <p:spPr>
              <a:xfrm>
                <a:off x="9469687" y="4338270"/>
                <a:ext cx="309960" cy="9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0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1D0EB81C-9832-4538-A548-A2EA9CB80C3D}"/>
                  </a:ext>
                </a:extLst>
              </p14:cNvPr>
              <p14:cNvContentPartPr/>
              <p14:nvPr/>
            </p14:nvContentPartPr>
            <p14:xfrm>
              <a:off x="9853807" y="4611870"/>
              <a:ext cx="265680" cy="459000"/>
            </p14:xfrm>
          </p:contentPart>
        </mc:Choice>
        <mc:Fallback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1D0EB81C-9832-4538-A548-A2EA9CB80C3D}"/>
                  </a:ext>
                </a:extLst>
              </p:cNvPr>
              <p:cNvPicPr/>
              <p:nvPr/>
            </p:nvPicPr>
            <p:blipFill>
              <a:blip r:embed="rId221"/>
              <a:stretch>
                <a:fillRect/>
              </a:stretch>
            </p:blipFill>
            <p:spPr>
              <a:xfrm>
                <a:off x="9836167" y="4593870"/>
                <a:ext cx="301320" cy="49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2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C7116445-4142-45EA-A3CB-4E8777F220D5}"/>
                  </a:ext>
                </a:extLst>
              </p14:cNvPr>
              <p14:cNvContentPartPr/>
              <p14:nvPr/>
            </p14:nvContentPartPr>
            <p14:xfrm>
              <a:off x="9952087" y="4326390"/>
              <a:ext cx="351000" cy="232920"/>
            </p14:xfrm>
          </p:contentPart>
        </mc:Choice>
        <mc:Fallback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C7116445-4142-45EA-A3CB-4E8777F220D5}"/>
                  </a:ext>
                </a:extLst>
              </p:cNvPr>
              <p:cNvPicPr/>
              <p:nvPr/>
            </p:nvPicPr>
            <p:blipFill>
              <a:blip r:embed="rId223"/>
              <a:stretch>
                <a:fillRect/>
              </a:stretch>
            </p:blipFill>
            <p:spPr>
              <a:xfrm>
                <a:off x="9934447" y="4308750"/>
                <a:ext cx="386640" cy="26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4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72B9E184-FA2D-41CD-9D0D-2132EE3D577D}"/>
                  </a:ext>
                </a:extLst>
              </p14:cNvPr>
              <p14:cNvContentPartPr/>
              <p14:nvPr/>
            </p14:nvContentPartPr>
            <p14:xfrm>
              <a:off x="7278367" y="6065910"/>
              <a:ext cx="312840" cy="43920"/>
            </p14:xfrm>
          </p:contentPart>
        </mc:Choice>
        <mc:Fallback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72B9E184-FA2D-41CD-9D0D-2132EE3D577D}"/>
                  </a:ext>
                </a:extLst>
              </p:cNvPr>
              <p:cNvPicPr/>
              <p:nvPr/>
            </p:nvPicPr>
            <p:blipFill>
              <a:blip r:embed="rId225"/>
              <a:stretch>
                <a:fillRect/>
              </a:stretch>
            </p:blipFill>
            <p:spPr>
              <a:xfrm>
                <a:off x="7260727" y="6048270"/>
                <a:ext cx="348480" cy="7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6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C27929A6-2F53-4D97-91A3-5DE0D59A080D}"/>
                  </a:ext>
                </a:extLst>
              </p14:cNvPr>
              <p14:cNvContentPartPr/>
              <p14:nvPr/>
            </p14:nvContentPartPr>
            <p14:xfrm>
              <a:off x="7361887" y="6204870"/>
              <a:ext cx="351720" cy="17280"/>
            </p14:xfrm>
          </p:contentPart>
        </mc:Choice>
        <mc:Fallback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C27929A6-2F53-4D97-91A3-5DE0D59A080D}"/>
                  </a:ext>
                </a:extLst>
              </p:cNvPr>
              <p:cNvPicPr/>
              <p:nvPr/>
            </p:nvPicPr>
            <p:blipFill>
              <a:blip r:embed="rId227"/>
              <a:stretch>
                <a:fillRect/>
              </a:stretch>
            </p:blipFill>
            <p:spPr>
              <a:xfrm>
                <a:off x="7344247" y="6186870"/>
                <a:ext cx="387360" cy="5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28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CF0EC3CA-FB43-404E-9A1D-1978A74ACADB}"/>
                  </a:ext>
                </a:extLst>
              </p14:cNvPr>
              <p14:cNvContentPartPr/>
              <p14:nvPr/>
            </p14:nvContentPartPr>
            <p14:xfrm>
              <a:off x="9272767" y="5586390"/>
              <a:ext cx="188280" cy="459000"/>
            </p14:xfrm>
          </p:contentPart>
        </mc:Choice>
        <mc:Fallback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CF0EC3CA-FB43-404E-9A1D-1978A74ACADB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9254767" y="5568750"/>
                <a:ext cx="223920" cy="49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30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1D250B96-1FA8-4057-B1B3-33EC133020CA}"/>
                  </a:ext>
                </a:extLst>
              </p14:cNvPr>
              <p14:cNvContentPartPr/>
              <p14:nvPr/>
            </p14:nvContentPartPr>
            <p14:xfrm>
              <a:off x="9376807" y="5439150"/>
              <a:ext cx="486000" cy="421920"/>
            </p14:xfrm>
          </p:contentPart>
        </mc:Choice>
        <mc:Fallback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1D250B96-1FA8-4057-B1B3-33EC133020CA}"/>
                  </a:ext>
                </a:extLst>
              </p:cNvPr>
              <p:cNvPicPr/>
              <p:nvPr/>
            </p:nvPicPr>
            <p:blipFill>
              <a:blip r:embed="rId231"/>
              <a:stretch>
                <a:fillRect/>
              </a:stretch>
            </p:blipFill>
            <p:spPr>
              <a:xfrm>
                <a:off x="9358807" y="5421150"/>
                <a:ext cx="521640" cy="45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32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BD145508-330C-4839-B42E-88DEC0928C14}"/>
                  </a:ext>
                </a:extLst>
              </p14:cNvPr>
              <p14:cNvContentPartPr/>
              <p14:nvPr/>
            </p14:nvContentPartPr>
            <p14:xfrm>
              <a:off x="10030567" y="5497830"/>
              <a:ext cx="79200" cy="345600"/>
            </p14:xfrm>
          </p:contentPart>
        </mc:Choice>
        <mc:Fallback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BD145508-330C-4839-B42E-88DEC0928C14}"/>
                  </a:ext>
                </a:extLst>
              </p:cNvPr>
              <p:cNvPicPr/>
              <p:nvPr/>
            </p:nvPicPr>
            <p:blipFill>
              <a:blip r:embed="rId233"/>
              <a:stretch>
                <a:fillRect/>
              </a:stretch>
            </p:blipFill>
            <p:spPr>
              <a:xfrm>
                <a:off x="10012927" y="5480190"/>
                <a:ext cx="114840" cy="38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34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3C28F069-AAC3-4D4B-9AB6-2D9F8A2BF32A}"/>
                  </a:ext>
                </a:extLst>
              </p14:cNvPr>
              <p14:cNvContentPartPr/>
              <p14:nvPr/>
            </p14:nvContentPartPr>
            <p14:xfrm>
              <a:off x="9963967" y="5504310"/>
              <a:ext cx="223200" cy="55440"/>
            </p14:xfrm>
          </p:contentPart>
        </mc:Choice>
        <mc:Fallback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3C28F069-AAC3-4D4B-9AB6-2D9F8A2BF32A}"/>
                  </a:ext>
                </a:extLst>
              </p:cNvPr>
              <p:cNvPicPr/>
              <p:nvPr/>
            </p:nvPicPr>
            <p:blipFill>
              <a:blip r:embed="rId235"/>
              <a:stretch>
                <a:fillRect/>
              </a:stretch>
            </p:blipFill>
            <p:spPr>
              <a:xfrm>
                <a:off x="9946327" y="5486670"/>
                <a:ext cx="258840" cy="9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36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6874E86F-3AEA-4C4E-8EB2-01D473B0B9B1}"/>
                  </a:ext>
                </a:extLst>
              </p14:cNvPr>
              <p14:cNvContentPartPr/>
              <p14:nvPr/>
            </p14:nvContentPartPr>
            <p14:xfrm>
              <a:off x="9904567" y="5772510"/>
              <a:ext cx="365040" cy="74520"/>
            </p14:xfrm>
          </p:contentPart>
        </mc:Choice>
        <mc:Fallback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6874E86F-3AEA-4C4E-8EB2-01D473B0B9B1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9886927" y="5754510"/>
                <a:ext cx="400680" cy="11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38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D153890A-1842-43CF-A3F5-C19AF70B37FD}"/>
                  </a:ext>
                </a:extLst>
              </p14:cNvPr>
              <p14:cNvContentPartPr/>
              <p14:nvPr/>
            </p14:nvContentPartPr>
            <p14:xfrm>
              <a:off x="9101407" y="5950710"/>
              <a:ext cx="1140840" cy="128520"/>
            </p14:xfrm>
          </p:contentPart>
        </mc:Choice>
        <mc:Fallback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D153890A-1842-43CF-A3F5-C19AF70B37FD}"/>
                  </a:ext>
                </a:extLst>
              </p:cNvPr>
              <p:cNvPicPr/>
              <p:nvPr/>
            </p:nvPicPr>
            <p:blipFill>
              <a:blip r:embed="rId239"/>
              <a:stretch>
                <a:fillRect/>
              </a:stretch>
            </p:blipFill>
            <p:spPr>
              <a:xfrm>
                <a:off x="9083407" y="5933070"/>
                <a:ext cx="1176480" cy="16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40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37881587-68D8-45BB-A08F-CC395C232A0C}"/>
                  </a:ext>
                </a:extLst>
              </p14:cNvPr>
              <p14:cNvContentPartPr/>
              <p14:nvPr/>
            </p14:nvContentPartPr>
            <p14:xfrm>
              <a:off x="8869207" y="6147630"/>
              <a:ext cx="370440" cy="379440"/>
            </p14:xfrm>
          </p:contentPart>
        </mc:Choice>
        <mc:Fallback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37881587-68D8-45BB-A08F-CC395C232A0C}"/>
                  </a:ext>
                </a:extLst>
              </p:cNvPr>
              <p:cNvPicPr/>
              <p:nvPr/>
            </p:nvPicPr>
            <p:blipFill>
              <a:blip r:embed="rId241"/>
              <a:stretch>
                <a:fillRect/>
              </a:stretch>
            </p:blipFill>
            <p:spPr>
              <a:xfrm>
                <a:off x="8851567" y="6129630"/>
                <a:ext cx="406080" cy="41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42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936A794E-42A1-4D0A-AFD4-1D051E877621}"/>
                  </a:ext>
                </a:extLst>
              </p14:cNvPr>
              <p14:cNvContentPartPr/>
              <p14:nvPr/>
            </p14:nvContentPartPr>
            <p14:xfrm>
              <a:off x="9268447" y="6281190"/>
              <a:ext cx="173160" cy="291960"/>
            </p14:xfrm>
          </p:contentPart>
        </mc:Choice>
        <mc:Fallback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936A794E-42A1-4D0A-AFD4-1D051E877621}"/>
                  </a:ext>
                </a:extLst>
              </p:cNvPr>
              <p:cNvPicPr/>
              <p:nvPr/>
            </p:nvPicPr>
            <p:blipFill>
              <a:blip r:embed="rId243"/>
              <a:stretch>
                <a:fillRect/>
              </a:stretch>
            </p:blipFill>
            <p:spPr>
              <a:xfrm>
                <a:off x="9250807" y="6263550"/>
                <a:ext cx="208800" cy="32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44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7665BA38-C491-4945-9D78-E68E9F84DEC8}"/>
                  </a:ext>
                </a:extLst>
              </p14:cNvPr>
              <p14:cNvContentPartPr/>
              <p14:nvPr/>
            </p14:nvContentPartPr>
            <p14:xfrm>
              <a:off x="9228127" y="6229710"/>
              <a:ext cx="482400" cy="36000"/>
            </p14:xfrm>
          </p:contentPart>
        </mc:Choice>
        <mc:Fallback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7665BA38-C491-4945-9D78-E68E9F84DEC8}"/>
                  </a:ext>
                </a:extLst>
              </p:cNvPr>
              <p:cNvPicPr/>
              <p:nvPr/>
            </p:nvPicPr>
            <p:blipFill>
              <a:blip r:embed="rId245"/>
              <a:stretch>
                <a:fillRect/>
              </a:stretch>
            </p:blipFill>
            <p:spPr>
              <a:xfrm>
                <a:off x="9210127" y="6211710"/>
                <a:ext cx="518040" cy="7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46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DBD1AE87-F30C-4C4A-9F60-695F036DCFFE}"/>
                  </a:ext>
                </a:extLst>
              </p14:cNvPr>
              <p14:cNvContentPartPr/>
              <p14:nvPr/>
            </p14:nvContentPartPr>
            <p14:xfrm>
              <a:off x="9708727" y="6232950"/>
              <a:ext cx="304920" cy="267480"/>
            </p14:xfrm>
          </p:contentPart>
        </mc:Choice>
        <mc:Fallback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DBD1AE87-F30C-4C4A-9F60-695F036DCFFE}"/>
                  </a:ext>
                </a:extLst>
              </p:cNvPr>
              <p:cNvPicPr/>
              <p:nvPr/>
            </p:nvPicPr>
            <p:blipFill>
              <a:blip r:embed="rId247"/>
              <a:stretch>
                <a:fillRect/>
              </a:stretch>
            </p:blipFill>
            <p:spPr>
              <a:xfrm>
                <a:off x="9691087" y="6215310"/>
                <a:ext cx="340560" cy="30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48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01FF5A24-2B67-44DF-B954-063CE29E3407}"/>
                  </a:ext>
                </a:extLst>
              </p14:cNvPr>
              <p14:cNvContentPartPr/>
              <p14:nvPr/>
            </p14:nvContentPartPr>
            <p14:xfrm>
              <a:off x="9864607" y="6060150"/>
              <a:ext cx="270000" cy="248760"/>
            </p14:xfrm>
          </p:contentPart>
        </mc:Choice>
        <mc:Fallback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01FF5A24-2B67-44DF-B954-063CE29E3407}"/>
                  </a:ext>
                </a:extLst>
              </p:cNvPr>
              <p:cNvPicPr/>
              <p:nvPr/>
            </p:nvPicPr>
            <p:blipFill>
              <a:blip r:embed="rId249"/>
              <a:stretch>
                <a:fillRect/>
              </a:stretch>
            </p:blipFill>
            <p:spPr>
              <a:xfrm>
                <a:off x="9846607" y="6042510"/>
                <a:ext cx="305640" cy="28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50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04F5FAAC-02DF-4928-8C84-6551ECB2F614}"/>
                  </a:ext>
                </a:extLst>
              </p14:cNvPr>
              <p14:cNvContentPartPr/>
              <p14:nvPr/>
            </p14:nvContentPartPr>
            <p14:xfrm>
              <a:off x="10502887" y="5825430"/>
              <a:ext cx="208080" cy="325440"/>
            </p14:xfrm>
          </p:contentPart>
        </mc:Choice>
        <mc:Fallback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04F5FAAC-02DF-4928-8C84-6551ECB2F614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10485247" y="5807430"/>
                <a:ext cx="243720" cy="36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52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id="{EF4690FA-316D-45D0-9BA1-A026D8C79795}"/>
                  </a:ext>
                </a:extLst>
              </p14:cNvPr>
              <p14:cNvContentPartPr/>
              <p14:nvPr/>
            </p14:nvContentPartPr>
            <p14:xfrm>
              <a:off x="10758127" y="5566950"/>
              <a:ext cx="285120" cy="217440"/>
            </p14:xfrm>
          </p:contentPart>
        </mc:Choice>
        <mc:Fallback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id="{EF4690FA-316D-45D0-9BA1-A026D8C79795}"/>
                  </a:ext>
                </a:extLst>
              </p:cNvPr>
              <p:cNvPicPr/>
              <p:nvPr/>
            </p:nvPicPr>
            <p:blipFill>
              <a:blip r:embed="rId253"/>
              <a:stretch>
                <a:fillRect/>
              </a:stretch>
            </p:blipFill>
            <p:spPr>
              <a:xfrm>
                <a:off x="10740127" y="5549310"/>
                <a:ext cx="320760" cy="25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54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20425808-DE48-4A74-B995-C41B88D68905}"/>
                  </a:ext>
                </a:extLst>
              </p14:cNvPr>
              <p14:cNvContentPartPr/>
              <p14:nvPr/>
            </p14:nvContentPartPr>
            <p14:xfrm>
              <a:off x="11060887" y="5768910"/>
              <a:ext cx="233280" cy="412200"/>
            </p14:xfrm>
          </p:contentPart>
        </mc:Choice>
        <mc:Fallback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20425808-DE48-4A74-B995-C41B88D68905}"/>
                  </a:ext>
                </a:extLst>
              </p:cNvPr>
              <p:cNvPicPr/>
              <p:nvPr/>
            </p:nvPicPr>
            <p:blipFill>
              <a:blip r:embed="rId255"/>
              <a:stretch>
                <a:fillRect/>
              </a:stretch>
            </p:blipFill>
            <p:spPr>
              <a:xfrm>
                <a:off x="11042887" y="5750910"/>
                <a:ext cx="268920" cy="44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56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id="{72C2041A-2561-4FD2-B842-B1D0BF58DBD9}"/>
                  </a:ext>
                </a:extLst>
              </p14:cNvPr>
              <p14:cNvContentPartPr/>
              <p14:nvPr/>
            </p14:nvContentPartPr>
            <p14:xfrm>
              <a:off x="11049727" y="5492070"/>
              <a:ext cx="401760" cy="119880"/>
            </p14:xfrm>
          </p:contentPart>
        </mc:Choice>
        <mc:Fallback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id="{72C2041A-2561-4FD2-B842-B1D0BF58DBD9}"/>
                  </a:ext>
                </a:extLst>
              </p:cNvPr>
              <p:cNvPicPr/>
              <p:nvPr/>
            </p:nvPicPr>
            <p:blipFill>
              <a:blip r:embed="rId257"/>
              <a:stretch>
                <a:fillRect/>
              </a:stretch>
            </p:blipFill>
            <p:spPr>
              <a:xfrm>
                <a:off x="11032087" y="5474070"/>
                <a:ext cx="437400" cy="155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1366190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194</TotalTime>
  <Words>6</Words>
  <Application>Microsoft Office PowerPoint</Application>
  <PresentationFormat>Widescreen</PresentationFormat>
  <Paragraphs>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Ampere’s law application</dc:title>
  <dc:creator>Manmohan Dash</dc:creator>
  <cp:lastModifiedBy>Manmohan Dash</cp:lastModifiedBy>
  <cp:revision>58</cp:revision>
  <dcterms:created xsi:type="dcterms:W3CDTF">2019-06-25T13:57:00Z</dcterms:created>
  <dcterms:modified xsi:type="dcterms:W3CDTF">2019-06-27T11:23:02Z</dcterms:modified>
</cp:coreProperties>
</file>